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9"/>
  </p:notesMasterIdLst>
  <p:handoutMasterIdLst>
    <p:handoutMasterId r:id="rId50"/>
  </p:handoutMasterIdLst>
  <p:sldIdLst>
    <p:sldId id="1053" r:id="rId2"/>
    <p:sldId id="1104" r:id="rId3"/>
    <p:sldId id="1153" r:id="rId4"/>
    <p:sldId id="1131" r:id="rId5"/>
    <p:sldId id="1151" r:id="rId6"/>
    <p:sldId id="1152" r:id="rId7"/>
    <p:sldId id="1110" r:id="rId8"/>
    <p:sldId id="1155" r:id="rId9"/>
    <p:sldId id="1156" r:id="rId10"/>
    <p:sldId id="1154" r:id="rId11"/>
    <p:sldId id="1163" r:id="rId12"/>
    <p:sldId id="1164" r:id="rId13"/>
    <p:sldId id="1161" r:id="rId14"/>
    <p:sldId id="1158" r:id="rId15"/>
    <p:sldId id="1157" r:id="rId16"/>
    <p:sldId id="1162" r:id="rId17"/>
    <p:sldId id="1160" r:id="rId18"/>
    <p:sldId id="1165" r:id="rId19"/>
    <p:sldId id="1166" r:id="rId20"/>
    <p:sldId id="1167" r:id="rId21"/>
    <p:sldId id="1168" r:id="rId22"/>
    <p:sldId id="1169" r:id="rId23"/>
    <p:sldId id="1176" r:id="rId24"/>
    <p:sldId id="1170" r:id="rId25"/>
    <p:sldId id="1171" r:id="rId26"/>
    <p:sldId id="1172" r:id="rId27"/>
    <p:sldId id="1173" r:id="rId28"/>
    <p:sldId id="1174" r:id="rId29"/>
    <p:sldId id="1175" r:id="rId30"/>
    <p:sldId id="1061" r:id="rId31"/>
    <p:sldId id="1133" r:id="rId32"/>
    <p:sldId id="1134" r:id="rId33"/>
    <p:sldId id="1135" r:id="rId34"/>
    <p:sldId id="1136" r:id="rId35"/>
    <p:sldId id="1139" r:id="rId36"/>
    <p:sldId id="1140" r:id="rId37"/>
    <p:sldId id="1137" r:id="rId38"/>
    <p:sldId id="1138" r:id="rId39"/>
    <p:sldId id="1117" r:id="rId40"/>
    <p:sldId id="1142" r:id="rId41"/>
    <p:sldId id="1145" r:id="rId42"/>
    <p:sldId id="1124" r:id="rId43"/>
    <p:sldId id="1125" r:id="rId44"/>
    <p:sldId id="1146" r:id="rId45"/>
    <p:sldId id="1147" r:id="rId46"/>
    <p:sldId id="1150" r:id="rId47"/>
    <p:sldId id="1130" r:id="rId48"/>
  </p:sldIdLst>
  <p:sldSz cx="9144000" cy="5143500" type="screen16x9"/>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pos="528">
          <p15:clr>
            <a:srgbClr val="A4A3A4"/>
          </p15:clr>
        </p15:guide>
        <p15:guide id="4" pos="7152">
          <p15:clr>
            <a:srgbClr val="A4A3A4"/>
          </p15:clr>
        </p15:guide>
        <p15:guide id="5" orient="horz" pos="1620">
          <p15:clr>
            <a:srgbClr val="A4A3A4"/>
          </p15:clr>
        </p15:guide>
        <p15:guide id="6" pos="2880">
          <p15:clr>
            <a:srgbClr val="A4A3A4"/>
          </p15:clr>
        </p15:guide>
        <p15:guide id="7" pos="396">
          <p15:clr>
            <a:srgbClr val="A4A3A4"/>
          </p15:clr>
        </p15:guide>
        <p15:guide id="8" pos="536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88BA9"/>
    <a:srgbClr val="D67A71"/>
    <a:srgbClr val="475D74"/>
    <a:srgbClr val="111217"/>
    <a:srgbClr val="B7B5BD"/>
    <a:srgbClr val="B1AEB5"/>
    <a:srgbClr val="93929C"/>
    <a:srgbClr val="A6A5AD"/>
    <a:srgbClr val="F9F8FA"/>
    <a:srgbClr val="A18A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76" autoAdjust="0"/>
    <p:restoredTop sz="77556" autoAdjust="0"/>
  </p:normalViewPr>
  <p:slideViewPr>
    <p:cSldViewPr snapToGrid="0">
      <p:cViewPr varScale="1">
        <p:scale>
          <a:sx n="105" d="100"/>
          <a:sy n="105" d="100"/>
        </p:scale>
        <p:origin x="204" y="90"/>
      </p:cViewPr>
      <p:guideLst>
        <p:guide orient="horz" pos="2160"/>
        <p:guide pos="3840"/>
        <p:guide pos="528"/>
        <p:guide pos="7152"/>
        <p:guide orient="horz" pos="1620"/>
        <p:guide pos="2880"/>
        <p:guide pos="396"/>
        <p:guide pos="5364"/>
      </p:guideLst>
    </p:cSldViewPr>
  </p:slideViewPr>
  <p:notesTextViewPr>
    <p:cViewPr>
      <p:scale>
        <a:sx n="100" d="100"/>
        <a:sy n="100" d="100"/>
      </p:scale>
      <p:origin x="0" y="0"/>
    </p:cViewPr>
  </p:notesTextViewPr>
  <p:sorterViewPr>
    <p:cViewPr>
      <p:scale>
        <a:sx n="64" d="100"/>
        <a:sy n="64" d="100"/>
      </p:scale>
      <p:origin x="0" y="27102"/>
    </p:cViewPr>
  </p:sorterViewPr>
  <p:notesViewPr>
    <p:cSldViewPr snapToGrid="0">
      <p:cViewPr varScale="1">
        <p:scale>
          <a:sx n="57" d="100"/>
          <a:sy n="57" d="100"/>
        </p:scale>
        <p:origin x="2808" y="42"/>
      </p:cViewPr>
      <p:guideLst/>
    </p:cSldViewPr>
  </p:notesViewPr>
  <p:gridSpacing cx="457200" cy="457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552253F-1DC1-44AB-85F9-14DB9D873A39}" type="datetimeFigureOut">
              <a:rPr lang="en-US" smtClean="0"/>
              <a:t>4/20/2021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FF8A4E4-7001-4196-8720-A0FCB0AEBF4A}" type="slidenum">
              <a:rPr lang="en-US" smtClean="0"/>
              <a:t>‹#›</a:t>
            </a:fld>
            <a:endParaRPr lang="en-US"/>
          </a:p>
        </p:txBody>
      </p:sp>
    </p:spTree>
    <p:extLst>
      <p:ext uri="{BB962C8B-B14F-4D97-AF65-F5344CB8AC3E}">
        <p14:creationId xmlns:p14="http://schemas.microsoft.com/office/powerpoint/2010/main" val="18430462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64D076-05C0-4F10-BAEB-F2DA581BE89B}" type="datetimeFigureOut">
              <a:rPr lang="en-US" smtClean="0"/>
              <a:t>4/20/2021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E7B7F8-81FA-46DC-8926-8D6B124E54D6}" type="slidenum">
              <a:rPr lang="en-US" smtClean="0"/>
              <a:t>‹#›</a:t>
            </a:fld>
            <a:endParaRPr lang="en-US"/>
          </a:p>
        </p:txBody>
      </p:sp>
    </p:spTree>
    <p:extLst>
      <p:ext uri="{BB962C8B-B14F-4D97-AF65-F5344CB8AC3E}">
        <p14:creationId xmlns:p14="http://schemas.microsoft.com/office/powerpoint/2010/main" val="2636403344"/>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1</a:t>
            </a:fld>
            <a:endParaRPr lang="en-US"/>
          </a:p>
        </p:txBody>
      </p:sp>
    </p:spTree>
    <p:extLst>
      <p:ext uri="{BB962C8B-B14F-4D97-AF65-F5344CB8AC3E}">
        <p14:creationId xmlns:p14="http://schemas.microsoft.com/office/powerpoint/2010/main" val="11138020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10</a:t>
            </a:fld>
            <a:endParaRPr lang="en-US"/>
          </a:p>
        </p:txBody>
      </p:sp>
    </p:spTree>
    <p:extLst>
      <p:ext uri="{BB962C8B-B14F-4D97-AF65-F5344CB8AC3E}">
        <p14:creationId xmlns:p14="http://schemas.microsoft.com/office/powerpoint/2010/main" val="29730999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每次调用 </a:t>
            </a:r>
            <a:r>
              <a:rPr lang="en-US" altLang="zh-CN" dirty="0"/>
              <a:t>`poll()` </a:t>
            </a:r>
            <a:r>
              <a:rPr lang="zh-CN" altLang="en-US" dirty="0"/>
              <a:t>方法，它总是会返回由生产者写入 </a:t>
            </a:r>
            <a:r>
              <a:rPr lang="en-US" altLang="zh-CN" dirty="0"/>
              <a:t>Kafka </a:t>
            </a:r>
            <a:r>
              <a:rPr lang="zh-CN" altLang="en-US" dirty="0"/>
              <a:t>但还没有被消费者读取过的记录，</a:t>
            </a:r>
            <a:r>
              <a:rPr lang="en-US" altLang="zh-CN" dirty="0"/>
              <a:t>Kafka </a:t>
            </a:r>
            <a:r>
              <a:rPr lang="zh-CN" altLang="en-US" dirty="0"/>
              <a:t>因此可以追踪哪些记录是被哪个群组的哪个消费者读取的。</a:t>
            </a:r>
          </a:p>
        </p:txBody>
      </p:sp>
      <p:sp>
        <p:nvSpPr>
          <p:cNvPr id="4" name="灯片编号占位符 3"/>
          <p:cNvSpPr>
            <a:spLocks noGrp="1"/>
          </p:cNvSpPr>
          <p:nvPr>
            <p:ph type="sldNum" sz="quarter" idx="10"/>
          </p:nvPr>
        </p:nvSpPr>
        <p:spPr/>
        <p:txBody>
          <a:bodyPr/>
          <a:lstStyle/>
          <a:p>
            <a:fld id="{C9E7B7F8-81FA-46DC-8926-8D6B124E54D6}" type="slidenum">
              <a:rPr lang="en-US" smtClean="0"/>
              <a:t>11</a:t>
            </a:fld>
            <a:endParaRPr lang="en-US"/>
          </a:p>
        </p:txBody>
      </p:sp>
    </p:spTree>
    <p:extLst>
      <p:ext uri="{BB962C8B-B14F-4D97-AF65-F5344CB8AC3E}">
        <p14:creationId xmlns:p14="http://schemas.microsoft.com/office/powerpoint/2010/main" val="24722621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12</a:t>
            </a:fld>
            <a:endParaRPr lang="en-US"/>
          </a:p>
        </p:txBody>
      </p:sp>
    </p:spTree>
    <p:extLst>
      <p:ext uri="{BB962C8B-B14F-4D97-AF65-F5344CB8AC3E}">
        <p14:creationId xmlns:p14="http://schemas.microsoft.com/office/powerpoint/2010/main" val="19399085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13</a:t>
            </a:fld>
            <a:endParaRPr lang="en-US"/>
          </a:p>
        </p:txBody>
      </p:sp>
    </p:spTree>
    <p:extLst>
      <p:ext uri="{BB962C8B-B14F-4D97-AF65-F5344CB8AC3E}">
        <p14:creationId xmlns:p14="http://schemas.microsoft.com/office/powerpoint/2010/main" val="12298493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14</a:t>
            </a:fld>
            <a:endParaRPr lang="en-US"/>
          </a:p>
        </p:txBody>
      </p:sp>
    </p:spTree>
    <p:extLst>
      <p:ext uri="{BB962C8B-B14F-4D97-AF65-F5344CB8AC3E}">
        <p14:creationId xmlns:p14="http://schemas.microsoft.com/office/powerpoint/2010/main" val="41624915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分区再均衡是通过消费者群组中的称为“群主”消费者客户端进行的。</a:t>
            </a:r>
            <a:endParaRPr lang="en-US" altLang="zh-CN" dirty="0"/>
          </a:p>
          <a:p>
            <a:r>
              <a:rPr lang="zh-CN" altLang="en-US" dirty="0"/>
              <a:t>什么是群主呢？“群主”就是第一个加入群组的消费者。</a:t>
            </a:r>
            <a:endParaRPr lang="en-US" altLang="zh-CN" dirty="0"/>
          </a:p>
          <a:p>
            <a:r>
              <a:rPr lang="zh-CN" altLang="en-US" dirty="0"/>
              <a:t>有两种分配策略：</a:t>
            </a:r>
            <a:r>
              <a:rPr lang="en-US" altLang="zh-CN" dirty="0"/>
              <a:t>Range </a:t>
            </a:r>
            <a:r>
              <a:rPr lang="zh-CN" altLang="en-US" dirty="0"/>
              <a:t>和 </a:t>
            </a:r>
            <a:r>
              <a:rPr lang="en-US" altLang="zh-CN" dirty="0" err="1"/>
              <a:t>RoundRobin</a:t>
            </a:r>
            <a:r>
              <a:rPr lang="zh-CN" altLang="en-US" dirty="0"/>
              <a:t>。</a:t>
            </a:r>
          </a:p>
        </p:txBody>
      </p:sp>
      <p:sp>
        <p:nvSpPr>
          <p:cNvPr id="4" name="灯片编号占位符 3"/>
          <p:cNvSpPr>
            <a:spLocks noGrp="1"/>
          </p:cNvSpPr>
          <p:nvPr>
            <p:ph type="sldNum" sz="quarter" idx="10"/>
          </p:nvPr>
        </p:nvSpPr>
        <p:spPr/>
        <p:txBody>
          <a:bodyPr/>
          <a:lstStyle/>
          <a:p>
            <a:fld id="{C9E7B7F8-81FA-46DC-8926-8D6B124E54D6}" type="slidenum">
              <a:rPr lang="en-US" smtClean="0"/>
              <a:t>15</a:t>
            </a:fld>
            <a:endParaRPr lang="en-US"/>
          </a:p>
        </p:txBody>
      </p:sp>
    </p:spTree>
    <p:extLst>
      <p:ext uri="{BB962C8B-B14F-4D97-AF65-F5344CB8AC3E}">
        <p14:creationId xmlns:p14="http://schemas.microsoft.com/office/powerpoint/2010/main" val="17133462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dirty="0"/>
              <a:t>订阅主题数量发生变化</a:t>
            </a:r>
            <a:endParaRPr lang="en-US" altLang="zh-CN" dirty="0"/>
          </a:p>
          <a:p>
            <a:pPr marL="171450" indent="-171450">
              <a:buFont typeface="Arial" panose="020B0604020202020204" pitchFamily="34" charset="0"/>
              <a:buChar char="•"/>
            </a:pPr>
            <a:r>
              <a:rPr lang="zh-CN" altLang="en-US" dirty="0"/>
              <a:t>订阅主题的分区数发生变化</a:t>
            </a:r>
            <a:endParaRPr lang="en-US" altLang="zh-CN" dirty="0"/>
          </a:p>
          <a:p>
            <a:pPr marL="0" indent="0">
              <a:buFontTx/>
              <a:buNone/>
            </a:pPr>
            <a:r>
              <a:rPr lang="en-US" altLang="zh-CN" dirty="0"/>
              <a:t>——</a:t>
            </a:r>
            <a:r>
              <a:rPr lang="zh-CN" altLang="en-US" dirty="0"/>
              <a:t>这两种情况无可避免</a:t>
            </a:r>
            <a:endParaRPr lang="en-US" altLang="zh-CN" dirty="0"/>
          </a:p>
          <a:p>
            <a:pPr marL="0" indent="0">
              <a:buFontTx/>
              <a:buNone/>
            </a:pPr>
            <a:endParaRPr lang="en-US" altLang="zh-CN" dirty="0"/>
          </a:p>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dirty="0"/>
              <a:t>“</a:t>
            </a:r>
            <a:r>
              <a:rPr lang="zh-CN" altLang="en-US" sz="900" dirty="0">
                <a:solidFill>
                  <a:schemeClr val="accent2"/>
                </a:solidFill>
                <a:latin typeface="微软雅黑" panose="020B0503020204020204" pitchFamily="34" charset="-122"/>
                <a:ea typeface="微软雅黑" panose="020B0503020204020204" pitchFamily="34" charset="-122"/>
              </a:rPr>
              <a:t>消费者群组成员数发生变更</a:t>
            </a:r>
            <a:r>
              <a:rPr lang="zh-CN" altLang="en-US" dirty="0"/>
              <a:t>”有两种情况，消费者并没有宕机，但也被视为消亡：</a:t>
            </a:r>
            <a:endParaRPr lang="en-US" altLang="zh-CN" dirty="0"/>
          </a:p>
          <a:p>
            <a:pPr marL="171450" indent="-171450">
              <a:buFont typeface="Arial" panose="020B0604020202020204" pitchFamily="34" charset="0"/>
              <a:buChar char="•"/>
            </a:pPr>
            <a:r>
              <a:rPr lang="zh-CN" altLang="en-US" dirty="0"/>
              <a:t>未及时发送心跳</a:t>
            </a:r>
            <a:endParaRPr lang="en-US" altLang="zh-CN" dirty="0"/>
          </a:p>
          <a:p>
            <a:pPr marL="171450" indent="-171450">
              <a:buFont typeface="Arial" panose="020B0604020202020204" pitchFamily="34" charset="0"/>
              <a:buChar char="•"/>
            </a:pPr>
            <a:r>
              <a:rPr lang="zh-CN" altLang="en-US" dirty="0"/>
              <a:t>消费时间过长</a:t>
            </a:r>
          </a:p>
        </p:txBody>
      </p:sp>
      <p:sp>
        <p:nvSpPr>
          <p:cNvPr id="4" name="灯片编号占位符 3"/>
          <p:cNvSpPr>
            <a:spLocks noGrp="1"/>
          </p:cNvSpPr>
          <p:nvPr>
            <p:ph type="sldNum" sz="quarter" idx="10"/>
          </p:nvPr>
        </p:nvSpPr>
        <p:spPr/>
        <p:txBody>
          <a:bodyPr/>
          <a:lstStyle/>
          <a:p>
            <a:fld id="{C9E7B7F8-81FA-46DC-8926-8D6B124E54D6}" type="slidenum">
              <a:rPr lang="en-US" smtClean="0"/>
              <a:t>16</a:t>
            </a:fld>
            <a:endParaRPr lang="en-US"/>
          </a:p>
        </p:txBody>
      </p:sp>
    </p:spTree>
    <p:extLst>
      <p:ext uri="{BB962C8B-B14F-4D97-AF65-F5344CB8AC3E}">
        <p14:creationId xmlns:p14="http://schemas.microsoft.com/office/powerpoint/2010/main" val="24267636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dirty="0"/>
              <a:t>订阅主题数量发生变化</a:t>
            </a:r>
            <a:endParaRPr lang="en-US" altLang="zh-CN" dirty="0"/>
          </a:p>
          <a:p>
            <a:pPr marL="171450" indent="-171450">
              <a:buFont typeface="Arial" panose="020B0604020202020204" pitchFamily="34" charset="0"/>
              <a:buChar char="•"/>
            </a:pPr>
            <a:r>
              <a:rPr lang="zh-CN" altLang="en-US" dirty="0"/>
              <a:t>订阅主题的分区数发生变化</a:t>
            </a:r>
            <a:endParaRPr lang="en-US" altLang="zh-CN" dirty="0"/>
          </a:p>
          <a:p>
            <a:pPr marL="0" indent="0">
              <a:buFontTx/>
              <a:buNone/>
            </a:pPr>
            <a:r>
              <a:rPr lang="en-US" altLang="zh-CN" dirty="0"/>
              <a:t>——</a:t>
            </a:r>
            <a:r>
              <a:rPr lang="zh-CN" altLang="en-US" dirty="0"/>
              <a:t>这两种情况无可避免</a:t>
            </a:r>
            <a:endParaRPr lang="en-US" altLang="zh-CN" dirty="0"/>
          </a:p>
          <a:p>
            <a:pPr marL="0" indent="0">
              <a:buFontTx/>
              <a:buNone/>
            </a:pPr>
            <a:endParaRPr lang="en-US" altLang="zh-CN" dirty="0"/>
          </a:p>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dirty="0"/>
              <a:t>“</a:t>
            </a:r>
            <a:r>
              <a:rPr lang="zh-CN" altLang="en-US" sz="900" dirty="0">
                <a:solidFill>
                  <a:schemeClr val="accent2"/>
                </a:solidFill>
                <a:latin typeface="微软雅黑" panose="020B0503020204020204" pitchFamily="34" charset="-122"/>
                <a:ea typeface="微软雅黑" panose="020B0503020204020204" pitchFamily="34" charset="-122"/>
              </a:rPr>
              <a:t>消费者群组成员数发生变更</a:t>
            </a:r>
            <a:r>
              <a:rPr lang="zh-CN" altLang="en-US" dirty="0"/>
              <a:t>”有两种情况，消费者并没有宕机，但也被视为消亡：</a:t>
            </a:r>
            <a:endParaRPr lang="en-US" altLang="zh-CN" dirty="0"/>
          </a:p>
          <a:p>
            <a:pPr marL="171450" indent="-171450">
              <a:buFont typeface="Arial" panose="020B0604020202020204" pitchFamily="34" charset="0"/>
              <a:buChar char="•"/>
            </a:pPr>
            <a:r>
              <a:rPr lang="zh-CN" altLang="en-US" dirty="0"/>
              <a:t>未及时发送心跳</a:t>
            </a:r>
            <a:endParaRPr lang="en-US" altLang="zh-CN" dirty="0"/>
          </a:p>
          <a:p>
            <a:pPr marL="171450" indent="-171450">
              <a:buFont typeface="Arial" panose="020B0604020202020204" pitchFamily="34" charset="0"/>
              <a:buChar char="•"/>
            </a:pPr>
            <a:r>
              <a:rPr lang="zh-CN" altLang="en-US" dirty="0"/>
              <a:t>消费时间过长</a:t>
            </a:r>
          </a:p>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17</a:t>
            </a:fld>
            <a:endParaRPr lang="en-US"/>
          </a:p>
        </p:txBody>
      </p:sp>
    </p:spTree>
    <p:extLst>
      <p:ext uri="{BB962C8B-B14F-4D97-AF65-F5344CB8AC3E}">
        <p14:creationId xmlns:p14="http://schemas.microsoft.com/office/powerpoint/2010/main" val="24515857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18</a:t>
            </a:fld>
            <a:endParaRPr lang="en-US"/>
          </a:p>
        </p:txBody>
      </p:sp>
    </p:spTree>
    <p:extLst>
      <p:ext uri="{BB962C8B-B14F-4D97-AF65-F5344CB8AC3E}">
        <p14:creationId xmlns:p14="http://schemas.microsoft.com/office/powerpoint/2010/main" val="41988972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Kafka </a:t>
            </a:r>
            <a:r>
              <a:rPr lang="zh-CN" altLang="en-US" dirty="0"/>
              <a:t>使用 </a:t>
            </a:r>
            <a:r>
              <a:rPr lang="en-US" altLang="zh-CN" dirty="0"/>
              <a:t>Topic </a:t>
            </a:r>
            <a:r>
              <a:rPr lang="zh-CN" altLang="en-US" dirty="0"/>
              <a:t>来组织数据，每个 </a:t>
            </a:r>
            <a:r>
              <a:rPr lang="en-US" altLang="zh-CN" dirty="0"/>
              <a:t>Topic </a:t>
            </a:r>
            <a:r>
              <a:rPr lang="zh-CN" altLang="en-US" dirty="0"/>
              <a:t>被分为若干个 </a:t>
            </a:r>
            <a:r>
              <a:rPr lang="en-US" altLang="zh-CN" dirty="0"/>
              <a:t>Partition</a:t>
            </a:r>
            <a:r>
              <a:rPr lang="zh-CN" altLang="en-US" dirty="0"/>
              <a:t>，每个 </a:t>
            </a:r>
            <a:r>
              <a:rPr lang="en-US" altLang="zh-CN" dirty="0"/>
              <a:t>Partition </a:t>
            </a:r>
            <a:r>
              <a:rPr lang="zh-CN" altLang="en-US" dirty="0"/>
              <a:t>有多个副本。</a:t>
            </a:r>
            <a:endParaRPr lang="en-US" altLang="zh-CN" dirty="0"/>
          </a:p>
          <a:p>
            <a:endParaRPr lang="en-US" altLang="zh-CN" dirty="0"/>
          </a:p>
          <a:p>
            <a:r>
              <a:rPr lang="zh-CN" altLang="en-US" dirty="0"/>
              <a:t>每个 </a:t>
            </a:r>
            <a:r>
              <a:rPr lang="en-US" altLang="zh-CN" dirty="0"/>
              <a:t>Broker </a:t>
            </a:r>
            <a:r>
              <a:rPr lang="zh-CN" altLang="en-US" dirty="0"/>
              <a:t>可以保存成百上千个属于不同 </a:t>
            </a:r>
            <a:r>
              <a:rPr lang="en-US" altLang="zh-CN" dirty="0"/>
              <a:t>Topic </a:t>
            </a:r>
            <a:r>
              <a:rPr lang="zh-CN" altLang="en-US" dirty="0"/>
              <a:t>和 </a:t>
            </a:r>
            <a:r>
              <a:rPr lang="en-US" altLang="zh-CN" dirty="0"/>
              <a:t>Partition </a:t>
            </a:r>
            <a:r>
              <a:rPr lang="zh-CN" altLang="en-US" dirty="0"/>
              <a:t>的副本。</a:t>
            </a:r>
            <a:endParaRPr lang="en-US" altLang="zh-CN" dirty="0"/>
          </a:p>
          <a:p>
            <a:endParaRPr lang="en-US" altLang="zh-CN" dirty="0"/>
          </a:p>
          <a:p>
            <a:r>
              <a:rPr lang="en-US" altLang="zh-CN" dirty="0"/>
              <a:t>Kafka </a:t>
            </a:r>
            <a:r>
              <a:rPr lang="zh-CN" altLang="en-US" dirty="0"/>
              <a:t>副本的本质是一个只能追加写入的提交日志</a:t>
            </a:r>
          </a:p>
        </p:txBody>
      </p:sp>
      <p:sp>
        <p:nvSpPr>
          <p:cNvPr id="4" name="灯片编号占位符 3"/>
          <p:cNvSpPr>
            <a:spLocks noGrp="1"/>
          </p:cNvSpPr>
          <p:nvPr>
            <p:ph type="sldNum" sz="quarter" idx="10"/>
          </p:nvPr>
        </p:nvSpPr>
        <p:spPr/>
        <p:txBody>
          <a:bodyPr/>
          <a:lstStyle/>
          <a:p>
            <a:fld id="{C9E7B7F8-81FA-46DC-8926-8D6B124E54D6}" type="slidenum">
              <a:rPr lang="en-US" smtClean="0"/>
              <a:t>19</a:t>
            </a:fld>
            <a:endParaRPr lang="en-US"/>
          </a:p>
        </p:txBody>
      </p:sp>
    </p:spTree>
    <p:extLst>
      <p:ext uri="{BB962C8B-B14F-4D97-AF65-F5344CB8AC3E}">
        <p14:creationId xmlns:p14="http://schemas.microsoft.com/office/powerpoint/2010/main" val="2096753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a:t>
            </a:fld>
            <a:endParaRPr lang="zh-CN" altLang="en-US">
              <a:solidFill>
                <a:prstClr val="black"/>
              </a:solidFill>
            </a:endParaRPr>
          </a:p>
        </p:txBody>
      </p:sp>
    </p:spTree>
    <p:extLst>
      <p:ext uri="{BB962C8B-B14F-4D97-AF65-F5344CB8AC3E}">
        <p14:creationId xmlns:p14="http://schemas.microsoft.com/office/powerpoint/2010/main" val="40907530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latin typeface="+mn-ea"/>
                <a:ea typeface="+mn-ea"/>
              </a:rPr>
              <a:t>为了与 </a:t>
            </a:r>
            <a:r>
              <a:rPr lang="en-US" altLang="zh-CN" b="0" dirty="0">
                <a:latin typeface="+mn-ea"/>
                <a:ea typeface="+mn-ea"/>
              </a:rPr>
              <a:t>Leader </a:t>
            </a:r>
            <a:r>
              <a:rPr lang="zh-CN" altLang="en-US" b="0" dirty="0">
                <a:latin typeface="+mn-ea"/>
                <a:ea typeface="+mn-ea"/>
              </a:rPr>
              <a:t>保持同步，</a:t>
            </a:r>
            <a:r>
              <a:rPr lang="en-US" altLang="zh-CN" b="0" dirty="0">
                <a:latin typeface="+mn-ea"/>
                <a:ea typeface="+mn-ea"/>
              </a:rPr>
              <a:t>Follower </a:t>
            </a:r>
            <a:r>
              <a:rPr lang="zh-CN" altLang="en-US" b="0" dirty="0">
                <a:latin typeface="+mn-ea"/>
                <a:ea typeface="+mn-ea"/>
              </a:rPr>
              <a:t>向 </a:t>
            </a:r>
            <a:r>
              <a:rPr lang="en-US" altLang="zh-CN" b="0" dirty="0">
                <a:latin typeface="+mn-ea"/>
                <a:ea typeface="+mn-ea"/>
              </a:rPr>
              <a:t>Leader </a:t>
            </a:r>
            <a:r>
              <a:rPr lang="zh-CN" altLang="en-US" b="0" dirty="0">
                <a:latin typeface="+mn-ea"/>
                <a:ea typeface="+mn-ea"/>
              </a:rPr>
              <a:t>发起获取数据的请求，这种请求与消费者为了读取消息而发送的请求是一样的。</a:t>
            </a:r>
            <a:endParaRPr lang="en-US" altLang="zh-CN" b="0" dirty="0">
              <a:latin typeface="+mn-ea"/>
              <a:ea typeface="+mn-ea"/>
            </a:endParaRPr>
          </a:p>
          <a:p>
            <a:r>
              <a:rPr lang="zh-CN" altLang="en-US" b="0" dirty="0">
                <a:latin typeface="+mn-ea"/>
                <a:ea typeface="+mn-ea"/>
              </a:rPr>
              <a:t>请求消息里包含了 </a:t>
            </a:r>
            <a:r>
              <a:rPr lang="en-US" altLang="zh-CN" b="0" dirty="0">
                <a:latin typeface="+mn-ea"/>
                <a:ea typeface="+mn-ea"/>
              </a:rPr>
              <a:t>Follower </a:t>
            </a:r>
            <a:r>
              <a:rPr lang="zh-CN" altLang="en-US" b="0" dirty="0">
                <a:latin typeface="+mn-ea"/>
                <a:ea typeface="+mn-ea"/>
              </a:rPr>
              <a:t>想要获取消息的偏移量，而这些偏移量总是有序的。</a:t>
            </a:r>
            <a:endParaRPr lang="en-US" altLang="zh-CN" b="0" dirty="0">
              <a:latin typeface="+mn-ea"/>
              <a:ea typeface="+mn-ea"/>
            </a:endParaRPr>
          </a:p>
          <a:p>
            <a:endParaRPr lang="en-US" altLang="zh-CN" b="0" dirty="0">
              <a:latin typeface="+mn-ea"/>
              <a:ea typeface="+mn-ea"/>
            </a:endParaRPr>
          </a:p>
          <a:p>
            <a:r>
              <a:rPr lang="en-US" altLang="zh-CN" b="0" dirty="0">
                <a:latin typeface="+mn-ea"/>
                <a:ea typeface="+mn-ea"/>
              </a:rPr>
              <a:t>Leader </a:t>
            </a:r>
            <a:r>
              <a:rPr lang="zh-CN" altLang="en-US" b="0" dirty="0">
                <a:latin typeface="+mn-ea"/>
                <a:ea typeface="+mn-ea"/>
              </a:rPr>
              <a:t>另一个任务是搞清楚哪个 </a:t>
            </a:r>
            <a:r>
              <a:rPr lang="en-US" altLang="zh-CN" b="0" dirty="0">
                <a:latin typeface="+mn-ea"/>
                <a:ea typeface="+mn-ea"/>
              </a:rPr>
              <a:t>Follower </a:t>
            </a:r>
            <a:r>
              <a:rPr lang="zh-CN" altLang="en-US" b="0" dirty="0">
                <a:latin typeface="+mn-ea"/>
                <a:ea typeface="+mn-ea"/>
              </a:rPr>
              <a:t>的状态与自己是一致的。通过查看每个 </a:t>
            </a:r>
            <a:r>
              <a:rPr lang="en-US" altLang="zh-CN" b="0" dirty="0">
                <a:latin typeface="+mn-ea"/>
                <a:ea typeface="+mn-ea"/>
              </a:rPr>
              <a:t>Follower </a:t>
            </a:r>
            <a:r>
              <a:rPr lang="zh-CN" altLang="en-US" b="0" dirty="0">
                <a:latin typeface="+mn-ea"/>
                <a:ea typeface="+mn-ea"/>
              </a:rPr>
              <a:t>请求的最新偏移量，</a:t>
            </a:r>
            <a:r>
              <a:rPr lang="en-US" altLang="zh-CN" b="0" dirty="0">
                <a:latin typeface="+mn-ea"/>
                <a:ea typeface="+mn-ea"/>
              </a:rPr>
              <a:t>Leader </a:t>
            </a:r>
            <a:r>
              <a:rPr lang="zh-CN" altLang="en-US" b="0" dirty="0">
                <a:latin typeface="+mn-ea"/>
                <a:ea typeface="+mn-ea"/>
              </a:rPr>
              <a:t>就会知道每个 </a:t>
            </a:r>
            <a:r>
              <a:rPr lang="en-US" altLang="zh-CN" b="0" dirty="0">
                <a:latin typeface="+mn-ea"/>
                <a:ea typeface="+mn-ea"/>
              </a:rPr>
              <a:t>Follower </a:t>
            </a:r>
            <a:r>
              <a:rPr lang="zh-CN" altLang="en-US" b="0" dirty="0">
                <a:latin typeface="+mn-ea"/>
                <a:ea typeface="+mn-ea"/>
              </a:rPr>
              <a:t>复制的进度。</a:t>
            </a:r>
            <a:endParaRPr lang="en-US" altLang="zh-CN" b="0" dirty="0">
              <a:latin typeface="+mn-ea"/>
              <a:ea typeface="+mn-ea"/>
            </a:endParaRPr>
          </a:p>
          <a:p>
            <a:r>
              <a:rPr lang="zh-CN" altLang="en-US" b="0" dirty="0">
                <a:latin typeface="+mn-ea"/>
                <a:ea typeface="+mn-ea"/>
              </a:rPr>
              <a:t>如果跟随者在 </a:t>
            </a:r>
            <a:r>
              <a:rPr lang="en-US" altLang="zh-CN" b="0" dirty="0">
                <a:latin typeface="+mn-ea"/>
                <a:ea typeface="+mn-ea"/>
              </a:rPr>
              <a:t>10s </a:t>
            </a:r>
            <a:r>
              <a:rPr lang="zh-CN" altLang="en-US" b="0" dirty="0">
                <a:latin typeface="+mn-ea"/>
                <a:ea typeface="+mn-ea"/>
              </a:rPr>
              <a:t>内没有请求任何消息，或者虽然在请求消息，但是在 </a:t>
            </a:r>
            <a:r>
              <a:rPr lang="en-US" altLang="zh-CN" b="0" dirty="0">
                <a:latin typeface="+mn-ea"/>
                <a:ea typeface="+mn-ea"/>
              </a:rPr>
              <a:t>10s </a:t>
            </a:r>
            <a:r>
              <a:rPr lang="zh-CN" altLang="en-US" b="0" dirty="0">
                <a:latin typeface="+mn-ea"/>
                <a:ea typeface="+mn-ea"/>
              </a:rPr>
              <a:t>内没有请求最新的数据，那么它就会被认为是不同步的。</a:t>
            </a:r>
            <a:endParaRPr lang="en-US" altLang="zh-CN" b="0" dirty="0">
              <a:latin typeface="+mn-ea"/>
              <a:ea typeface="+mn-ea"/>
            </a:endParaRPr>
          </a:p>
          <a:p>
            <a:r>
              <a:rPr lang="zh-CN" altLang="en-US" b="0" dirty="0">
                <a:latin typeface="+mn-ea"/>
                <a:ea typeface="+mn-ea"/>
              </a:rPr>
              <a:t>如果一个副本是不同步的，在 </a:t>
            </a:r>
            <a:r>
              <a:rPr lang="en-US" altLang="zh-CN" b="0" dirty="0">
                <a:latin typeface="+mn-ea"/>
                <a:ea typeface="+mn-ea"/>
              </a:rPr>
              <a:t>Leader </a:t>
            </a:r>
            <a:r>
              <a:rPr lang="zh-CN" altLang="en-US" b="0" dirty="0">
                <a:latin typeface="+mn-ea"/>
                <a:ea typeface="+mn-ea"/>
              </a:rPr>
              <a:t>失效时，就不可能成为新的 </a:t>
            </a:r>
            <a:r>
              <a:rPr lang="en-US" altLang="zh-CN" b="0" dirty="0">
                <a:latin typeface="+mn-ea"/>
                <a:ea typeface="+mn-ea"/>
              </a:rPr>
              <a:t>Leader——</a:t>
            </a:r>
            <a:r>
              <a:rPr lang="zh-CN" altLang="en-US" b="0" dirty="0">
                <a:latin typeface="+mn-ea"/>
                <a:ea typeface="+mn-ea"/>
              </a:rPr>
              <a:t>毕竟它没有包含全部的消息。</a:t>
            </a:r>
          </a:p>
        </p:txBody>
      </p:sp>
      <p:sp>
        <p:nvSpPr>
          <p:cNvPr id="4" name="灯片编号占位符 3"/>
          <p:cNvSpPr>
            <a:spLocks noGrp="1"/>
          </p:cNvSpPr>
          <p:nvPr>
            <p:ph type="sldNum" sz="quarter" idx="10"/>
          </p:nvPr>
        </p:nvSpPr>
        <p:spPr/>
        <p:txBody>
          <a:bodyPr/>
          <a:lstStyle/>
          <a:p>
            <a:fld id="{C9E7B7F8-81FA-46DC-8926-8D6B124E54D6}" type="slidenum">
              <a:rPr lang="en-US" smtClean="0"/>
              <a:t>20</a:t>
            </a:fld>
            <a:endParaRPr lang="en-US"/>
          </a:p>
        </p:txBody>
      </p:sp>
    </p:spTree>
    <p:extLst>
      <p:ext uri="{BB962C8B-B14F-4D97-AF65-F5344CB8AC3E}">
        <p14:creationId xmlns:p14="http://schemas.microsoft.com/office/powerpoint/2010/main" val="5078834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latin typeface="+mn-ea"/>
              <a:ea typeface="+mn-ea"/>
            </a:endParaRPr>
          </a:p>
        </p:txBody>
      </p:sp>
      <p:sp>
        <p:nvSpPr>
          <p:cNvPr id="4" name="灯片编号占位符 3"/>
          <p:cNvSpPr>
            <a:spLocks noGrp="1"/>
          </p:cNvSpPr>
          <p:nvPr>
            <p:ph type="sldNum" sz="quarter" idx="10"/>
          </p:nvPr>
        </p:nvSpPr>
        <p:spPr/>
        <p:txBody>
          <a:bodyPr/>
          <a:lstStyle/>
          <a:p>
            <a:fld id="{C9E7B7F8-81FA-46DC-8926-8D6B124E54D6}" type="slidenum">
              <a:rPr lang="en-US" smtClean="0"/>
              <a:t>21</a:t>
            </a:fld>
            <a:endParaRPr lang="en-US"/>
          </a:p>
        </p:txBody>
      </p:sp>
    </p:spTree>
    <p:extLst>
      <p:ext uri="{BB962C8B-B14F-4D97-AF65-F5344CB8AC3E}">
        <p14:creationId xmlns:p14="http://schemas.microsoft.com/office/powerpoint/2010/main" val="17103807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22</a:t>
            </a:fld>
            <a:endParaRPr lang="en-US"/>
          </a:p>
        </p:txBody>
      </p:sp>
    </p:spTree>
    <p:extLst>
      <p:ext uri="{BB962C8B-B14F-4D97-AF65-F5344CB8AC3E}">
        <p14:creationId xmlns:p14="http://schemas.microsoft.com/office/powerpoint/2010/main" val="11543712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23</a:t>
            </a:fld>
            <a:endParaRPr lang="en-US"/>
          </a:p>
        </p:txBody>
      </p:sp>
    </p:spTree>
    <p:extLst>
      <p:ext uri="{BB962C8B-B14F-4D97-AF65-F5344CB8AC3E}">
        <p14:creationId xmlns:p14="http://schemas.microsoft.com/office/powerpoint/2010/main" val="28810496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latin typeface="+mn-ea"/>
              <a:ea typeface="+mn-ea"/>
            </a:endParaRPr>
          </a:p>
        </p:txBody>
      </p:sp>
      <p:sp>
        <p:nvSpPr>
          <p:cNvPr id="4" name="灯片编号占位符 3"/>
          <p:cNvSpPr>
            <a:spLocks noGrp="1"/>
          </p:cNvSpPr>
          <p:nvPr>
            <p:ph type="sldNum" sz="quarter" idx="10"/>
          </p:nvPr>
        </p:nvSpPr>
        <p:spPr/>
        <p:txBody>
          <a:bodyPr/>
          <a:lstStyle/>
          <a:p>
            <a:fld id="{C9E7B7F8-81FA-46DC-8926-8D6B124E54D6}" type="slidenum">
              <a:rPr lang="en-US" smtClean="0"/>
              <a:t>24</a:t>
            </a:fld>
            <a:endParaRPr lang="en-US"/>
          </a:p>
        </p:txBody>
      </p:sp>
    </p:spTree>
    <p:extLst>
      <p:ext uri="{BB962C8B-B14F-4D97-AF65-F5344CB8AC3E}">
        <p14:creationId xmlns:p14="http://schemas.microsoft.com/office/powerpoint/2010/main" val="38254936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latin typeface="+mn-ea"/>
              <a:ea typeface="+mn-ea"/>
            </a:endParaRPr>
          </a:p>
        </p:txBody>
      </p:sp>
      <p:sp>
        <p:nvSpPr>
          <p:cNvPr id="4" name="灯片编号占位符 3"/>
          <p:cNvSpPr>
            <a:spLocks noGrp="1"/>
          </p:cNvSpPr>
          <p:nvPr>
            <p:ph type="sldNum" sz="quarter" idx="10"/>
          </p:nvPr>
        </p:nvSpPr>
        <p:spPr/>
        <p:txBody>
          <a:bodyPr/>
          <a:lstStyle/>
          <a:p>
            <a:fld id="{C9E7B7F8-81FA-46DC-8926-8D6B124E54D6}" type="slidenum">
              <a:rPr lang="en-US" smtClean="0"/>
              <a:t>25</a:t>
            </a:fld>
            <a:endParaRPr lang="en-US"/>
          </a:p>
        </p:txBody>
      </p:sp>
    </p:spTree>
    <p:extLst>
      <p:ext uri="{BB962C8B-B14F-4D97-AF65-F5344CB8AC3E}">
        <p14:creationId xmlns:p14="http://schemas.microsoft.com/office/powerpoint/2010/main" val="5230755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latin typeface="+mn-ea"/>
              <a:ea typeface="+mn-ea"/>
            </a:endParaRPr>
          </a:p>
        </p:txBody>
      </p:sp>
      <p:sp>
        <p:nvSpPr>
          <p:cNvPr id="4" name="灯片编号占位符 3"/>
          <p:cNvSpPr>
            <a:spLocks noGrp="1"/>
          </p:cNvSpPr>
          <p:nvPr>
            <p:ph type="sldNum" sz="quarter" idx="10"/>
          </p:nvPr>
        </p:nvSpPr>
        <p:spPr/>
        <p:txBody>
          <a:bodyPr/>
          <a:lstStyle/>
          <a:p>
            <a:fld id="{C9E7B7F8-81FA-46DC-8926-8D6B124E54D6}" type="slidenum">
              <a:rPr lang="en-US" smtClean="0"/>
              <a:t>26</a:t>
            </a:fld>
            <a:endParaRPr lang="en-US"/>
          </a:p>
        </p:txBody>
      </p:sp>
    </p:spTree>
    <p:extLst>
      <p:ext uri="{BB962C8B-B14F-4D97-AF65-F5344CB8AC3E}">
        <p14:creationId xmlns:p14="http://schemas.microsoft.com/office/powerpoint/2010/main" val="18997375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latin typeface="+mn-ea"/>
              <a:ea typeface="+mn-ea"/>
            </a:endParaRPr>
          </a:p>
        </p:txBody>
      </p:sp>
      <p:sp>
        <p:nvSpPr>
          <p:cNvPr id="4" name="灯片编号占位符 3"/>
          <p:cNvSpPr>
            <a:spLocks noGrp="1"/>
          </p:cNvSpPr>
          <p:nvPr>
            <p:ph type="sldNum" sz="quarter" idx="10"/>
          </p:nvPr>
        </p:nvSpPr>
        <p:spPr/>
        <p:txBody>
          <a:bodyPr/>
          <a:lstStyle/>
          <a:p>
            <a:fld id="{C9E7B7F8-81FA-46DC-8926-8D6B124E54D6}" type="slidenum">
              <a:rPr lang="en-US" smtClean="0"/>
              <a:t>27</a:t>
            </a:fld>
            <a:endParaRPr lang="en-US"/>
          </a:p>
        </p:txBody>
      </p:sp>
    </p:spTree>
    <p:extLst>
      <p:ext uri="{BB962C8B-B14F-4D97-AF65-F5344CB8AC3E}">
        <p14:creationId xmlns:p14="http://schemas.microsoft.com/office/powerpoint/2010/main" val="40989517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latin typeface="+mn-ea"/>
              <a:ea typeface="+mn-ea"/>
            </a:endParaRPr>
          </a:p>
        </p:txBody>
      </p:sp>
      <p:sp>
        <p:nvSpPr>
          <p:cNvPr id="4" name="灯片编号占位符 3"/>
          <p:cNvSpPr>
            <a:spLocks noGrp="1"/>
          </p:cNvSpPr>
          <p:nvPr>
            <p:ph type="sldNum" sz="quarter" idx="10"/>
          </p:nvPr>
        </p:nvSpPr>
        <p:spPr/>
        <p:txBody>
          <a:bodyPr/>
          <a:lstStyle/>
          <a:p>
            <a:fld id="{C9E7B7F8-81FA-46DC-8926-8D6B124E54D6}" type="slidenum">
              <a:rPr lang="en-US" smtClean="0"/>
              <a:t>28</a:t>
            </a:fld>
            <a:endParaRPr lang="en-US"/>
          </a:p>
        </p:txBody>
      </p:sp>
    </p:spTree>
    <p:extLst>
      <p:ext uri="{BB962C8B-B14F-4D97-AF65-F5344CB8AC3E}">
        <p14:creationId xmlns:p14="http://schemas.microsoft.com/office/powerpoint/2010/main" val="38716330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latin typeface="+mn-ea"/>
              <a:ea typeface="+mn-ea"/>
            </a:endParaRPr>
          </a:p>
        </p:txBody>
      </p:sp>
      <p:sp>
        <p:nvSpPr>
          <p:cNvPr id="4" name="灯片编号占位符 3"/>
          <p:cNvSpPr>
            <a:spLocks noGrp="1"/>
          </p:cNvSpPr>
          <p:nvPr>
            <p:ph type="sldNum" sz="quarter" idx="10"/>
          </p:nvPr>
        </p:nvSpPr>
        <p:spPr/>
        <p:txBody>
          <a:bodyPr/>
          <a:lstStyle/>
          <a:p>
            <a:fld id="{C9E7B7F8-81FA-46DC-8926-8D6B124E54D6}" type="slidenum">
              <a:rPr lang="en-US" smtClean="0"/>
              <a:t>29</a:t>
            </a:fld>
            <a:endParaRPr lang="en-US"/>
          </a:p>
        </p:txBody>
      </p:sp>
    </p:spTree>
    <p:extLst>
      <p:ext uri="{BB962C8B-B14F-4D97-AF65-F5344CB8AC3E}">
        <p14:creationId xmlns:p14="http://schemas.microsoft.com/office/powerpoint/2010/main" val="1140729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3</a:t>
            </a:fld>
            <a:endParaRPr lang="en-US"/>
          </a:p>
        </p:txBody>
      </p:sp>
    </p:spTree>
    <p:extLst>
      <p:ext uri="{BB962C8B-B14F-4D97-AF65-F5344CB8AC3E}">
        <p14:creationId xmlns:p14="http://schemas.microsoft.com/office/powerpoint/2010/main" val="17521380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30</a:t>
            </a:fld>
            <a:endParaRPr lang="en-US"/>
          </a:p>
        </p:txBody>
      </p:sp>
    </p:spTree>
    <p:extLst>
      <p:ext uri="{BB962C8B-B14F-4D97-AF65-F5344CB8AC3E}">
        <p14:creationId xmlns:p14="http://schemas.microsoft.com/office/powerpoint/2010/main" val="29579567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31</a:t>
            </a:fld>
            <a:endParaRPr lang="en-US"/>
          </a:p>
        </p:txBody>
      </p:sp>
    </p:spTree>
    <p:extLst>
      <p:ext uri="{BB962C8B-B14F-4D97-AF65-F5344CB8AC3E}">
        <p14:creationId xmlns:p14="http://schemas.microsoft.com/office/powerpoint/2010/main" val="42716409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32</a:t>
            </a:fld>
            <a:endParaRPr lang="en-US"/>
          </a:p>
        </p:txBody>
      </p:sp>
    </p:spTree>
    <p:extLst>
      <p:ext uri="{BB962C8B-B14F-4D97-AF65-F5344CB8AC3E}">
        <p14:creationId xmlns:p14="http://schemas.microsoft.com/office/powerpoint/2010/main" val="24888106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33</a:t>
            </a:fld>
            <a:endParaRPr lang="en-US"/>
          </a:p>
        </p:txBody>
      </p:sp>
    </p:spTree>
    <p:extLst>
      <p:ext uri="{BB962C8B-B14F-4D97-AF65-F5344CB8AC3E}">
        <p14:creationId xmlns:p14="http://schemas.microsoft.com/office/powerpoint/2010/main" val="39989094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34</a:t>
            </a:fld>
            <a:endParaRPr lang="en-US"/>
          </a:p>
        </p:txBody>
      </p:sp>
    </p:spTree>
    <p:extLst>
      <p:ext uri="{BB962C8B-B14F-4D97-AF65-F5344CB8AC3E}">
        <p14:creationId xmlns:p14="http://schemas.microsoft.com/office/powerpoint/2010/main" val="10300022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35</a:t>
            </a:fld>
            <a:endParaRPr lang="en-US"/>
          </a:p>
        </p:txBody>
      </p:sp>
    </p:spTree>
    <p:extLst>
      <p:ext uri="{BB962C8B-B14F-4D97-AF65-F5344CB8AC3E}">
        <p14:creationId xmlns:p14="http://schemas.microsoft.com/office/powerpoint/2010/main" val="38279656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36</a:t>
            </a:fld>
            <a:endParaRPr lang="en-US"/>
          </a:p>
        </p:txBody>
      </p:sp>
    </p:spTree>
    <p:extLst>
      <p:ext uri="{BB962C8B-B14F-4D97-AF65-F5344CB8AC3E}">
        <p14:creationId xmlns:p14="http://schemas.microsoft.com/office/powerpoint/2010/main" val="2944022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37</a:t>
            </a:fld>
            <a:endParaRPr lang="en-US"/>
          </a:p>
        </p:txBody>
      </p:sp>
    </p:spTree>
    <p:extLst>
      <p:ext uri="{BB962C8B-B14F-4D97-AF65-F5344CB8AC3E}">
        <p14:creationId xmlns:p14="http://schemas.microsoft.com/office/powerpoint/2010/main" val="17475222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38</a:t>
            </a:fld>
            <a:endParaRPr lang="en-US"/>
          </a:p>
        </p:txBody>
      </p:sp>
    </p:spTree>
    <p:extLst>
      <p:ext uri="{BB962C8B-B14F-4D97-AF65-F5344CB8AC3E}">
        <p14:creationId xmlns:p14="http://schemas.microsoft.com/office/powerpoint/2010/main" val="33273998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39</a:t>
            </a:fld>
            <a:endParaRPr lang="en-US"/>
          </a:p>
        </p:txBody>
      </p:sp>
    </p:spTree>
    <p:extLst>
      <p:ext uri="{BB962C8B-B14F-4D97-AF65-F5344CB8AC3E}">
        <p14:creationId xmlns:p14="http://schemas.microsoft.com/office/powerpoint/2010/main" val="2991393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r>
              <a:rPr lang="en-US" altLang="zh-CN" dirty="0"/>
              <a:t>1</a:t>
            </a:r>
            <a:r>
              <a:rPr lang="zh-CN" altLang="en-US" dirty="0"/>
              <a:t>）序列化 </a:t>
            </a:r>
            <a:r>
              <a:rPr lang="en-US" altLang="zh-CN" dirty="0"/>
              <a:t>- </a:t>
            </a:r>
            <a:r>
              <a:rPr lang="zh-CN" altLang="en-US" dirty="0"/>
              <a:t>发送前，生产者要先把键和值序列化。</a:t>
            </a:r>
          </a:p>
          <a:p>
            <a:r>
              <a:rPr lang="zh-CN" altLang="en-US" dirty="0"/>
              <a:t>（</a:t>
            </a:r>
            <a:r>
              <a:rPr lang="en-US" altLang="zh-CN" dirty="0"/>
              <a:t>2</a:t>
            </a:r>
            <a:r>
              <a:rPr lang="zh-CN" altLang="en-US" dirty="0"/>
              <a:t>）分区 </a:t>
            </a:r>
            <a:r>
              <a:rPr lang="en-US" altLang="zh-CN" dirty="0"/>
              <a:t>- </a:t>
            </a:r>
            <a:r>
              <a:rPr lang="zh-CN" altLang="en-US" dirty="0"/>
              <a:t>数据被传给分区器。分区器决定了一个消息被分配到哪个分区。</a:t>
            </a:r>
          </a:p>
          <a:p>
            <a:r>
              <a:rPr lang="zh-CN" altLang="en-US" dirty="0"/>
              <a:t>（</a:t>
            </a:r>
            <a:r>
              <a:rPr lang="en-US" altLang="zh-CN" dirty="0"/>
              <a:t>3</a:t>
            </a:r>
            <a:r>
              <a:rPr lang="zh-CN" altLang="en-US" dirty="0"/>
              <a:t>）批次传输 </a:t>
            </a:r>
            <a:r>
              <a:rPr lang="en-US" altLang="zh-CN" dirty="0"/>
              <a:t>- </a:t>
            </a:r>
            <a:r>
              <a:rPr lang="zh-CN" altLang="en-US" dirty="0"/>
              <a:t>接着，这条记录会被添加到一个队列批次中。这个队列的所有消息都会发送到相同的主题和分区上。会由一个独立线程负责将这些记录批次发送到相应 </a:t>
            </a:r>
            <a:r>
              <a:rPr lang="en-US" altLang="zh-CN" dirty="0"/>
              <a:t>Broker </a:t>
            </a:r>
            <a:r>
              <a:rPr lang="zh-CN" altLang="en-US" dirty="0"/>
              <a:t>上。</a:t>
            </a:r>
          </a:p>
          <a:p>
            <a:pPr marL="514350" lvl="1" indent="-171450">
              <a:buFont typeface="Arial" panose="020B0604020202020204" pitchFamily="34" charset="0"/>
              <a:buChar char="•"/>
            </a:pPr>
            <a:r>
              <a:rPr lang="zh-CN" altLang="en-US" dirty="0"/>
              <a:t>批次，就是一组消息，这些消息属于同一个主题和分区。</a:t>
            </a:r>
          </a:p>
          <a:p>
            <a:pPr marL="514350" lvl="1" indent="-171450">
              <a:buFont typeface="Arial" panose="020B0604020202020204" pitchFamily="34" charset="0"/>
              <a:buChar char="•"/>
            </a:pPr>
            <a:r>
              <a:rPr lang="zh-CN" altLang="en-US" dirty="0"/>
              <a:t>发送时，会把消息分成批次传输，如果每一个消息发送一次，会导致大量的网路开销。</a:t>
            </a:r>
          </a:p>
          <a:p>
            <a:r>
              <a:rPr lang="zh-CN" altLang="en-US" dirty="0"/>
              <a:t>（</a:t>
            </a:r>
            <a:r>
              <a:rPr lang="en-US" altLang="zh-CN" dirty="0"/>
              <a:t>4</a:t>
            </a:r>
            <a:r>
              <a:rPr lang="zh-CN" altLang="en-US" dirty="0"/>
              <a:t>）响应 </a:t>
            </a:r>
            <a:r>
              <a:rPr lang="en-US" altLang="zh-CN" dirty="0"/>
              <a:t>- </a:t>
            </a:r>
            <a:r>
              <a:rPr lang="zh-CN" altLang="en-US" dirty="0"/>
              <a:t>服务器收到消息会返回一个响应。</a:t>
            </a:r>
          </a:p>
          <a:p>
            <a:pPr marL="514350" lvl="1" indent="-171450">
              <a:buFont typeface="Arial" panose="020B0604020202020204" pitchFamily="34" charset="0"/>
              <a:buChar char="•"/>
            </a:pPr>
            <a:r>
              <a:rPr lang="zh-CN" altLang="en-US" dirty="0"/>
              <a:t>成功，则返回一个 </a:t>
            </a:r>
            <a:r>
              <a:rPr lang="en-US" altLang="zh-CN" dirty="0" err="1"/>
              <a:t>RecordMetaData</a:t>
            </a:r>
            <a:r>
              <a:rPr lang="en-US" altLang="zh-CN" dirty="0"/>
              <a:t> </a:t>
            </a:r>
            <a:r>
              <a:rPr lang="zh-CN" altLang="en-US" dirty="0"/>
              <a:t>对象，它包含了主题、分区、偏移量；</a:t>
            </a:r>
          </a:p>
          <a:p>
            <a:pPr marL="514350" lvl="1" indent="-171450">
              <a:buFont typeface="Arial" panose="020B0604020202020204" pitchFamily="34" charset="0"/>
              <a:buChar char="•"/>
            </a:pPr>
            <a:r>
              <a:rPr lang="zh-CN" altLang="en-US" dirty="0"/>
              <a:t>失败，则返回一个错误。生产者在收到错误后，可以进行重试，重试次数可以在配置中指定。失败一定次数后，就返回错误消息。</a:t>
            </a:r>
          </a:p>
        </p:txBody>
      </p:sp>
      <p:sp>
        <p:nvSpPr>
          <p:cNvPr id="4" name="灯片编号占位符 3"/>
          <p:cNvSpPr>
            <a:spLocks noGrp="1"/>
          </p:cNvSpPr>
          <p:nvPr>
            <p:ph type="sldNum" sz="quarter" idx="10"/>
          </p:nvPr>
        </p:nvSpPr>
        <p:spPr/>
        <p:txBody>
          <a:bodyPr/>
          <a:lstStyle/>
          <a:p>
            <a:fld id="{C9E7B7F8-81FA-46DC-8926-8D6B124E54D6}" type="slidenum">
              <a:rPr lang="en-US" smtClean="0"/>
              <a:t>4</a:t>
            </a:fld>
            <a:endParaRPr lang="en-US"/>
          </a:p>
        </p:txBody>
      </p:sp>
    </p:spTree>
    <p:extLst>
      <p:ext uri="{BB962C8B-B14F-4D97-AF65-F5344CB8AC3E}">
        <p14:creationId xmlns:p14="http://schemas.microsoft.com/office/powerpoint/2010/main" val="37893715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40</a:t>
            </a:fld>
            <a:endParaRPr lang="en-US"/>
          </a:p>
        </p:txBody>
      </p:sp>
    </p:spTree>
    <p:extLst>
      <p:ext uri="{BB962C8B-B14F-4D97-AF65-F5344CB8AC3E}">
        <p14:creationId xmlns:p14="http://schemas.microsoft.com/office/powerpoint/2010/main" val="47801660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41</a:t>
            </a:fld>
            <a:endParaRPr lang="en-US"/>
          </a:p>
        </p:txBody>
      </p:sp>
    </p:spTree>
    <p:extLst>
      <p:ext uri="{BB962C8B-B14F-4D97-AF65-F5344CB8AC3E}">
        <p14:creationId xmlns:p14="http://schemas.microsoft.com/office/powerpoint/2010/main" val="1971160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42</a:t>
            </a:fld>
            <a:endParaRPr lang="en-US"/>
          </a:p>
        </p:txBody>
      </p:sp>
    </p:spTree>
    <p:extLst>
      <p:ext uri="{BB962C8B-B14F-4D97-AF65-F5344CB8AC3E}">
        <p14:creationId xmlns:p14="http://schemas.microsoft.com/office/powerpoint/2010/main" val="28485874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43</a:t>
            </a:fld>
            <a:endParaRPr lang="en-US"/>
          </a:p>
        </p:txBody>
      </p:sp>
    </p:spTree>
    <p:extLst>
      <p:ext uri="{BB962C8B-B14F-4D97-AF65-F5344CB8AC3E}">
        <p14:creationId xmlns:p14="http://schemas.microsoft.com/office/powerpoint/2010/main" val="388544296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44</a:t>
            </a:fld>
            <a:endParaRPr lang="en-US"/>
          </a:p>
        </p:txBody>
      </p:sp>
    </p:spTree>
    <p:extLst>
      <p:ext uri="{BB962C8B-B14F-4D97-AF65-F5344CB8AC3E}">
        <p14:creationId xmlns:p14="http://schemas.microsoft.com/office/powerpoint/2010/main" val="287231864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45</a:t>
            </a:fld>
            <a:endParaRPr lang="en-US"/>
          </a:p>
        </p:txBody>
      </p:sp>
    </p:spTree>
    <p:extLst>
      <p:ext uri="{BB962C8B-B14F-4D97-AF65-F5344CB8AC3E}">
        <p14:creationId xmlns:p14="http://schemas.microsoft.com/office/powerpoint/2010/main" val="31879051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46</a:t>
            </a:fld>
            <a:endParaRPr lang="en-US"/>
          </a:p>
        </p:txBody>
      </p:sp>
    </p:spTree>
    <p:extLst>
      <p:ext uri="{BB962C8B-B14F-4D97-AF65-F5344CB8AC3E}">
        <p14:creationId xmlns:p14="http://schemas.microsoft.com/office/powerpoint/2010/main" val="120397868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47</a:t>
            </a:fld>
            <a:endParaRPr lang="en-US"/>
          </a:p>
        </p:txBody>
      </p:sp>
    </p:spTree>
    <p:extLst>
      <p:ext uri="{BB962C8B-B14F-4D97-AF65-F5344CB8AC3E}">
        <p14:creationId xmlns:p14="http://schemas.microsoft.com/office/powerpoint/2010/main" val="409084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5</a:t>
            </a:fld>
            <a:endParaRPr lang="en-US"/>
          </a:p>
        </p:txBody>
      </p:sp>
    </p:spTree>
    <p:extLst>
      <p:ext uri="{BB962C8B-B14F-4D97-AF65-F5344CB8AC3E}">
        <p14:creationId xmlns:p14="http://schemas.microsoft.com/office/powerpoint/2010/main" val="3131396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900" b="0" i="0" kern="1200" dirty="0">
                <a:solidFill>
                  <a:schemeClr val="tx1"/>
                </a:solidFill>
                <a:effectLst/>
                <a:latin typeface="+mn-lt"/>
                <a:ea typeface="+mn-ea"/>
                <a:cs typeface="+mn-cs"/>
              </a:rPr>
              <a:t>没有 </a:t>
            </a:r>
            <a:r>
              <a:rPr lang="en-US" altLang="zh-CN" sz="900" b="0" i="0" kern="1200" dirty="0">
                <a:solidFill>
                  <a:schemeClr val="tx1"/>
                </a:solidFill>
                <a:effectLst/>
                <a:latin typeface="+mn-lt"/>
                <a:ea typeface="+mn-ea"/>
                <a:cs typeface="+mn-cs"/>
              </a:rPr>
              <a:t>key </a:t>
            </a:r>
            <a:r>
              <a:rPr lang="zh-CN" altLang="en-US" sz="900" b="0" i="0" kern="1200" dirty="0">
                <a:solidFill>
                  <a:schemeClr val="tx1"/>
                </a:solidFill>
                <a:effectLst/>
                <a:latin typeface="+mn-lt"/>
                <a:ea typeface="+mn-ea"/>
                <a:cs typeface="+mn-cs"/>
              </a:rPr>
              <a:t>时的分发逻辑：每隔 </a:t>
            </a:r>
            <a:r>
              <a:rPr lang="en-US" altLang="zh-CN" sz="900" b="0" i="0" kern="1200" dirty="0">
                <a:solidFill>
                  <a:schemeClr val="tx1"/>
                </a:solidFill>
                <a:effectLst/>
                <a:latin typeface="+mn-lt"/>
                <a:ea typeface="+mn-ea"/>
                <a:cs typeface="+mn-cs"/>
              </a:rPr>
              <a:t>topic.metadata.refresh.interval.ms </a:t>
            </a:r>
            <a:r>
              <a:rPr lang="zh-CN" altLang="en-US" sz="900" b="0" i="0" kern="1200" dirty="0">
                <a:solidFill>
                  <a:schemeClr val="tx1"/>
                </a:solidFill>
                <a:effectLst/>
                <a:latin typeface="+mn-lt"/>
                <a:ea typeface="+mn-ea"/>
                <a:cs typeface="+mn-cs"/>
              </a:rPr>
              <a:t>的时间，随机选择一个 </a:t>
            </a:r>
            <a:r>
              <a:rPr lang="en-US" altLang="zh-CN" sz="900" b="0" i="0" kern="1200" dirty="0">
                <a:solidFill>
                  <a:schemeClr val="tx1"/>
                </a:solidFill>
                <a:effectLst/>
                <a:latin typeface="+mn-lt"/>
                <a:ea typeface="+mn-ea"/>
                <a:cs typeface="+mn-cs"/>
              </a:rPr>
              <a:t>partition</a:t>
            </a:r>
            <a:r>
              <a:rPr lang="zh-CN" altLang="en-US" sz="900" b="0" i="0" kern="1200" dirty="0">
                <a:solidFill>
                  <a:schemeClr val="tx1"/>
                </a:solidFill>
                <a:effectLst/>
                <a:latin typeface="+mn-lt"/>
                <a:ea typeface="+mn-ea"/>
                <a:cs typeface="+mn-cs"/>
              </a:rPr>
              <a:t>。这个时间窗口内的所有记录发送到这个 </a:t>
            </a:r>
            <a:r>
              <a:rPr lang="en-US" altLang="zh-CN" sz="900" b="0" i="0" kern="1200" dirty="0">
                <a:solidFill>
                  <a:schemeClr val="tx1"/>
                </a:solidFill>
                <a:effectLst/>
                <a:latin typeface="+mn-lt"/>
                <a:ea typeface="+mn-ea"/>
                <a:cs typeface="+mn-cs"/>
              </a:rPr>
              <a:t>partition</a:t>
            </a:r>
            <a:r>
              <a:rPr lang="zh-CN" altLang="en-US" sz="900" b="0" i="0" kern="1200" dirty="0">
                <a:solidFill>
                  <a:schemeClr val="tx1"/>
                </a:solidFill>
                <a:effectLst/>
                <a:latin typeface="+mn-lt"/>
                <a:ea typeface="+mn-ea"/>
                <a:cs typeface="+mn-cs"/>
              </a:rPr>
              <a:t>。发送数据出错后会重新选择一个 </a:t>
            </a:r>
            <a:r>
              <a:rPr lang="en-US" altLang="zh-CN" sz="900" b="0" i="0" kern="1200" dirty="0">
                <a:solidFill>
                  <a:schemeClr val="tx1"/>
                </a:solidFill>
                <a:effectLst/>
                <a:latin typeface="+mn-lt"/>
                <a:ea typeface="+mn-ea"/>
                <a:cs typeface="+mn-cs"/>
              </a:rPr>
              <a:t>partition</a:t>
            </a:r>
            <a:r>
              <a:rPr lang="zh-CN" altLang="en-US" sz="900" b="0" i="0" kern="1200" dirty="0">
                <a:solidFill>
                  <a:schemeClr val="tx1"/>
                </a:solidFill>
                <a:effectLst/>
                <a:latin typeface="+mn-lt"/>
                <a:ea typeface="+mn-ea"/>
                <a:cs typeface="+mn-cs"/>
              </a:rPr>
              <a:t>。</a:t>
            </a:r>
            <a:endParaRPr lang="en-US" altLang="zh-CN" sz="900" b="0" i="0" kern="1200" dirty="0">
              <a:solidFill>
                <a:schemeClr val="tx1"/>
              </a:solidFill>
              <a:effectLst/>
              <a:latin typeface="+mn-lt"/>
              <a:ea typeface="+mn-ea"/>
              <a:cs typeface="+mn-cs"/>
            </a:endParaRPr>
          </a:p>
          <a:p>
            <a:r>
              <a:rPr lang="zh-CN" altLang="en-US" sz="900" b="0" i="0" kern="1200" dirty="0">
                <a:solidFill>
                  <a:schemeClr val="tx1"/>
                </a:solidFill>
                <a:effectLst/>
                <a:latin typeface="+mn-lt"/>
                <a:ea typeface="+mn-ea"/>
                <a:cs typeface="+mn-cs"/>
              </a:rPr>
              <a:t>根据 </a:t>
            </a:r>
            <a:r>
              <a:rPr lang="en-US" altLang="zh-CN" sz="900" b="0" i="0" kern="1200" dirty="0">
                <a:solidFill>
                  <a:schemeClr val="tx1"/>
                </a:solidFill>
                <a:effectLst/>
                <a:latin typeface="+mn-lt"/>
                <a:ea typeface="+mn-ea"/>
                <a:cs typeface="+mn-cs"/>
              </a:rPr>
              <a:t>key </a:t>
            </a:r>
            <a:r>
              <a:rPr lang="zh-CN" altLang="en-US" sz="900" b="0" i="0" kern="1200" dirty="0">
                <a:solidFill>
                  <a:schemeClr val="tx1"/>
                </a:solidFill>
                <a:effectLst/>
                <a:latin typeface="+mn-lt"/>
                <a:ea typeface="+mn-ea"/>
                <a:cs typeface="+mn-cs"/>
              </a:rPr>
              <a:t>分发：对 </a:t>
            </a:r>
            <a:r>
              <a:rPr lang="en-US" altLang="zh-CN" sz="900" b="0" i="0" kern="1200" dirty="0">
                <a:solidFill>
                  <a:schemeClr val="tx1"/>
                </a:solidFill>
                <a:effectLst/>
                <a:latin typeface="+mn-lt"/>
                <a:ea typeface="+mn-ea"/>
                <a:cs typeface="+mn-cs"/>
              </a:rPr>
              <a:t>key </a:t>
            </a:r>
            <a:r>
              <a:rPr lang="zh-CN" altLang="en-US" sz="900" b="0" i="0" kern="1200" dirty="0">
                <a:solidFill>
                  <a:schemeClr val="tx1"/>
                </a:solidFill>
                <a:effectLst/>
                <a:latin typeface="+mn-lt"/>
                <a:ea typeface="+mn-ea"/>
                <a:cs typeface="+mn-cs"/>
              </a:rPr>
              <a:t>求 </a:t>
            </a:r>
            <a:r>
              <a:rPr lang="en-US" altLang="zh-CN" sz="900" b="0" i="0" kern="1200" dirty="0">
                <a:solidFill>
                  <a:schemeClr val="tx1"/>
                </a:solidFill>
                <a:effectLst/>
                <a:latin typeface="+mn-lt"/>
                <a:ea typeface="+mn-ea"/>
                <a:cs typeface="+mn-cs"/>
              </a:rPr>
              <a:t>hash</a:t>
            </a:r>
            <a:r>
              <a:rPr lang="zh-CN" altLang="en-US" sz="900" b="0" i="0" kern="1200" dirty="0">
                <a:solidFill>
                  <a:schemeClr val="tx1"/>
                </a:solidFill>
                <a:effectLst/>
                <a:latin typeface="+mn-lt"/>
                <a:ea typeface="+mn-ea"/>
                <a:cs typeface="+mn-cs"/>
              </a:rPr>
              <a:t>，然后对 </a:t>
            </a:r>
            <a:r>
              <a:rPr lang="en-US" altLang="zh-CN" sz="900" b="0" i="0" kern="1200" dirty="0">
                <a:solidFill>
                  <a:schemeClr val="tx1"/>
                </a:solidFill>
                <a:effectLst/>
                <a:latin typeface="+mn-lt"/>
                <a:ea typeface="+mn-ea"/>
                <a:cs typeface="+mn-cs"/>
              </a:rPr>
              <a:t>partition </a:t>
            </a:r>
            <a:r>
              <a:rPr lang="zh-CN" altLang="en-US" sz="900" b="0" i="0" kern="1200" dirty="0">
                <a:solidFill>
                  <a:schemeClr val="tx1"/>
                </a:solidFill>
                <a:effectLst/>
                <a:latin typeface="+mn-lt"/>
                <a:ea typeface="+mn-ea"/>
                <a:cs typeface="+mn-cs"/>
              </a:rPr>
              <a:t>数量求模。这里的关键点在于：同一个 </a:t>
            </a:r>
            <a:r>
              <a:rPr lang="en-US" altLang="zh-CN" sz="900" b="0" i="0" kern="1200" dirty="0">
                <a:solidFill>
                  <a:schemeClr val="tx1"/>
                </a:solidFill>
                <a:effectLst/>
                <a:latin typeface="+mn-lt"/>
                <a:ea typeface="+mn-ea"/>
                <a:cs typeface="+mn-cs"/>
              </a:rPr>
              <a:t>key </a:t>
            </a:r>
            <a:r>
              <a:rPr lang="zh-CN" altLang="en-US" sz="900" b="0" i="0" kern="1200" dirty="0">
                <a:solidFill>
                  <a:schemeClr val="tx1"/>
                </a:solidFill>
                <a:effectLst/>
                <a:latin typeface="+mn-lt"/>
                <a:ea typeface="+mn-ea"/>
                <a:cs typeface="+mn-cs"/>
              </a:rPr>
              <a:t>总是被映射到同一个 </a:t>
            </a:r>
            <a:r>
              <a:rPr lang="en-US" altLang="zh-CN" sz="900" b="0" i="0" kern="1200" dirty="0">
                <a:solidFill>
                  <a:schemeClr val="tx1"/>
                </a:solidFill>
                <a:effectLst/>
                <a:latin typeface="+mn-lt"/>
                <a:ea typeface="+mn-ea"/>
                <a:cs typeface="+mn-cs"/>
              </a:rPr>
              <a:t>Partition </a:t>
            </a:r>
            <a:r>
              <a:rPr lang="zh-CN" altLang="en-US" sz="900" b="0" i="0" kern="1200" dirty="0">
                <a:solidFill>
                  <a:schemeClr val="tx1"/>
                </a:solidFill>
                <a:effectLst/>
                <a:latin typeface="+mn-lt"/>
                <a:ea typeface="+mn-ea"/>
                <a:cs typeface="+mn-cs"/>
              </a:rPr>
              <a:t>上，所以在进行映射时，</a:t>
            </a:r>
            <a:r>
              <a:rPr lang="en-US" altLang="zh-CN" sz="900" b="0" i="0" kern="1200" dirty="0">
                <a:solidFill>
                  <a:schemeClr val="tx1"/>
                </a:solidFill>
                <a:effectLst/>
                <a:latin typeface="+mn-lt"/>
                <a:ea typeface="+mn-ea"/>
                <a:cs typeface="+mn-cs"/>
              </a:rPr>
              <a:t>Kafka </a:t>
            </a:r>
            <a:r>
              <a:rPr lang="zh-CN" altLang="en-US" sz="900" b="0" i="0" kern="1200" dirty="0">
                <a:solidFill>
                  <a:schemeClr val="tx1"/>
                </a:solidFill>
                <a:effectLst/>
                <a:latin typeface="+mn-lt"/>
                <a:ea typeface="+mn-ea"/>
                <a:cs typeface="+mn-cs"/>
              </a:rPr>
              <a:t>会使用 </a:t>
            </a:r>
            <a:r>
              <a:rPr lang="en-US" altLang="zh-CN" sz="900" b="0" i="0" kern="1200" dirty="0">
                <a:solidFill>
                  <a:schemeClr val="tx1"/>
                </a:solidFill>
                <a:effectLst/>
                <a:latin typeface="+mn-lt"/>
                <a:ea typeface="+mn-ea"/>
                <a:cs typeface="+mn-cs"/>
              </a:rPr>
              <a:t>Topic </a:t>
            </a:r>
            <a:r>
              <a:rPr lang="zh-CN" altLang="en-US" sz="900" b="0" i="0" kern="1200" dirty="0">
                <a:solidFill>
                  <a:schemeClr val="tx1"/>
                </a:solidFill>
                <a:effectLst/>
                <a:latin typeface="+mn-lt"/>
                <a:ea typeface="+mn-ea"/>
                <a:cs typeface="+mn-cs"/>
              </a:rPr>
              <a:t>的所有 </a:t>
            </a:r>
            <a:r>
              <a:rPr lang="en-US" altLang="zh-CN" sz="900" b="0" i="0" kern="1200" dirty="0">
                <a:solidFill>
                  <a:schemeClr val="tx1"/>
                </a:solidFill>
                <a:effectLst/>
                <a:latin typeface="+mn-lt"/>
                <a:ea typeface="+mn-ea"/>
                <a:cs typeface="+mn-cs"/>
              </a:rPr>
              <a:t>Partition </a:t>
            </a:r>
            <a:r>
              <a:rPr lang="zh-CN" altLang="en-US" sz="900" b="0" i="0" kern="1200" dirty="0">
                <a:solidFill>
                  <a:schemeClr val="tx1"/>
                </a:solidFill>
                <a:effectLst/>
                <a:latin typeface="+mn-lt"/>
                <a:ea typeface="+mn-ea"/>
                <a:cs typeface="+mn-cs"/>
              </a:rPr>
              <a:t>，而不仅仅是可用的 </a:t>
            </a:r>
            <a:r>
              <a:rPr lang="en-US" altLang="zh-CN" sz="900" b="0" i="0" kern="1200" dirty="0">
                <a:solidFill>
                  <a:schemeClr val="tx1"/>
                </a:solidFill>
                <a:effectLst/>
                <a:latin typeface="+mn-lt"/>
                <a:ea typeface="+mn-ea"/>
                <a:cs typeface="+mn-cs"/>
              </a:rPr>
              <a:t>Partition</a:t>
            </a:r>
            <a:r>
              <a:rPr lang="zh-CN" altLang="en-US" sz="900" b="0" i="0" kern="1200" dirty="0">
                <a:solidFill>
                  <a:schemeClr val="tx1"/>
                </a:solidFill>
                <a:effectLst/>
                <a:latin typeface="+mn-lt"/>
                <a:ea typeface="+mn-ea"/>
                <a:cs typeface="+mn-cs"/>
              </a:rPr>
              <a:t>。这意味着，如果写入数据的 </a:t>
            </a:r>
            <a:r>
              <a:rPr lang="en-US" altLang="zh-CN" sz="900" b="0" i="0" kern="1200" dirty="0">
                <a:solidFill>
                  <a:schemeClr val="tx1"/>
                </a:solidFill>
                <a:effectLst/>
                <a:latin typeface="+mn-lt"/>
                <a:ea typeface="+mn-ea"/>
                <a:cs typeface="+mn-cs"/>
              </a:rPr>
              <a:t>Partition </a:t>
            </a:r>
            <a:r>
              <a:rPr lang="zh-CN" altLang="en-US" sz="900" b="0" i="0" kern="1200" dirty="0">
                <a:solidFill>
                  <a:schemeClr val="tx1"/>
                </a:solidFill>
                <a:effectLst/>
                <a:latin typeface="+mn-lt"/>
                <a:ea typeface="+mn-ea"/>
                <a:cs typeface="+mn-cs"/>
              </a:rPr>
              <a:t>是不可用的，那么就会出错。</a:t>
            </a:r>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6</a:t>
            </a:fld>
            <a:endParaRPr lang="en-US"/>
          </a:p>
        </p:txBody>
      </p:sp>
    </p:spTree>
    <p:extLst>
      <p:ext uri="{BB962C8B-B14F-4D97-AF65-F5344CB8AC3E}">
        <p14:creationId xmlns:p14="http://schemas.microsoft.com/office/powerpoint/2010/main" val="1861382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7</a:t>
            </a:fld>
            <a:endParaRPr lang="en-US"/>
          </a:p>
        </p:txBody>
      </p:sp>
    </p:spTree>
    <p:extLst>
      <p:ext uri="{BB962C8B-B14F-4D97-AF65-F5344CB8AC3E}">
        <p14:creationId xmlns:p14="http://schemas.microsoft.com/office/powerpoint/2010/main" val="1833947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8</a:t>
            </a:fld>
            <a:endParaRPr lang="en-US"/>
          </a:p>
        </p:txBody>
      </p:sp>
    </p:spTree>
    <p:extLst>
      <p:ext uri="{BB962C8B-B14F-4D97-AF65-F5344CB8AC3E}">
        <p14:creationId xmlns:p14="http://schemas.microsoft.com/office/powerpoint/2010/main" val="16765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9</a:t>
            </a:fld>
            <a:endParaRPr lang="en-US"/>
          </a:p>
        </p:txBody>
      </p:sp>
    </p:spTree>
    <p:extLst>
      <p:ext uri="{BB962C8B-B14F-4D97-AF65-F5344CB8AC3E}">
        <p14:creationId xmlns:p14="http://schemas.microsoft.com/office/powerpoint/2010/main" val="2410314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0_Custom Layout">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6_标题幻灯片">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irst Slide">
    <p:spTree>
      <p:nvGrpSpPr>
        <p:cNvPr id="1" name=""/>
        <p:cNvGrpSpPr/>
        <p:nvPr/>
      </p:nvGrpSpPr>
      <p:grpSpPr>
        <a:xfrm>
          <a:off x="0" y="0"/>
          <a:ext cx="0" cy="0"/>
          <a:chOff x="0" y="0"/>
          <a:chExt cx="0" cy="0"/>
        </a:xfrm>
      </p:grpSpPr>
      <p:sp>
        <p:nvSpPr>
          <p:cNvPr id="15" name="Picture Placeholder 2"/>
          <p:cNvSpPr>
            <a:spLocks noGrp="1"/>
          </p:cNvSpPr>
          <p:nvPr>
            <p:ph type="pic" sz="quarter" idx="17"/>
          </p:nvPr>
        </p:nvSpPr>
        <p:spPr>
          <a:xfrm>
            <a:off x="3048000" y="331470"/>
            <a:ext cx="3276600" cy="2312673"/>
          </a:xfrm>
          <a:custGeom>
            <a:avLst/>
            <a:gdLst/>
            <a:ahLst/>
            <a:cxnLst/>
            <a:rect l="l" t="t" r="r" b="b"/>
            <a:pathLst>
              <a:path w="3276600" h="3124200">
                <a:moveTo>
                  <a:pt x="3028950" y="0"/>
                </a:moveTo>
                <a:cubicBezTo>
                  <a:pt x="3165723" y="0"/>
                  <a:pt x="3276600" y="110877"/>
                  <a:pt x="3276600" y="247650"/>
                </a:cubicBezTo>
                <a:lnTo>
                  <a:pt x="3276600" y="2876550"/>
                </a:lnTo>
                <a:cubicBezTo>
                  <a:pt x="3276600" y="3013323"/>
                  <a:pt x="3165723" y="3124200"/>
                  <a:pt x="3028950" y="3124200"/>
                </a:cubicBezTo>
                <a:cubicBezTo>
                  <a:pt x="2892177" y="3124200"/>
                  <a:pt x="2781300" y="3013323"/>
                  <a:pt x="2781300" y="2876550"/>
                </a:cubicBezTo>
                <a:lnTo>
                  <a:pt x="2781300" y="247650"/>
                </a:lnTo>
                <a:cubicBezTo>
                  <a:pt x="2781300" y="110877"/>
                  <a:pt x="2892177" y="0"/>
                  <a:pt x="3028950" y="0"/>
                </a:cubicBezTo>
                <a:close/>
                <a:moveTo>
                  <a:pt x="2317750" y="0"/>
                </a:moveTo>
                <a:cubicBezTo>
                  <a:pt x="2454523" y="0"/>
                  <a:pt x="2565400" y="110877"/>
                  <a:pt x="2565400" y="247650"/>
                </a:cubicBezTo>
                <a:lnTo>
                  <a:pt x="2565400" y="2876550"/>
                </a:lnTo>
                <a:cubicBezTo>
                  <a:pt x="2565400" y="3013323"/>
                  <a:pt x="2454523" y="3124200"/>
                  <a:pt x="2317750" y="3124200"/>
                </a:cubicBezTo>
                <a:cubicBezTo>
                  <a:pt x="2180977" y="3124200"/>
                  <a:pt x="2070100" y="3013323"/>
                  <a:pt x="2070100" y="2876550"/>
                </a:cubicBezTo>
                <a:lnTo>
                  <a:pt x="2070100" y="247650"/>
                </a:lnTo>
                <a:cubicBezTo>
                  <a:pt x="2070100" y="110877"/>
                  <a:pt x="2180977" y="0"/>
                  <a:pt x="2317750" y="0"/>
                </a:cubicBezTo>
                <a:close/>
                <a:moveTo>
                  <a:pt x="1606550" y="0"/>
                </a:moveTo>
                <a:cubicBezTo>
                  <a:pt x="1743323" y="0"/>
                  <a:pt x="1854200" y="110877"/>
                  <a:pt x="1854200" y="247650"/>
                </a:cubicBezTo>
                <a:lnTo>
                  <a:pt x="1854200" y="2876550"/>
                </a:lnTo>
                <a:cubicBezTo>
                  <a:pt x="1854200" y="3013323"/>
                  <a:pt x="1743323" y="3124200"/>
                  <a:pt x="1606550" y="3124200"/>
                </a:cubicBezTo>
                <a:cubicBezTo>
                  <a:pt x="1469777" y="3124200"/>
                  <a:pt x="1358900" y="3013323"/>
                  <a:pt x="1358900" y="2876550"/>
                </a:cubicBezTo>
                <a:lnTo>
                  <a:pt x="1358900" y="247650"/>
                </a:lnTo>
                <a:cubicBezTo>
                  <a:pt x="1358900" y="110877"/>
                  <a:pt x="1469777" y="0"/>
                  <a:pt x="1606550" y="0"/>
                </a:cubicBezTo>
                <a:close/>
                <a:moveTo>
                  <a:pt x="958850" y="0"/>
                </a:moveTo>
                <a:cubicBezTo>
                  <a:pt x="1095623" y="0"/>
                  <a:pt x="1206500" y="110877"/>
                  <a:pt x="1206500" y="247650"/>
                </a:cubicBezTo>
                <a:lnTo>
                  <a:pt x="1206500" y="2876550"/>
                </a:lnTo>
                <a:cubicBezTo>
                  <a:pt x="1206500" y="3013323"/>
                  <a:pt x="1095623" y="3124200"/>
                  <a:pt x="958850" y="3124200"/>
                </a:cubicBezTo>
                <a:cubicBezTo>
                  <a:pt x="822077" y="3124200"/>
                  <a:pt x="711200" y="3013323"/>
                  <a:pt x="711200" y="2876550"/>
                </a:cubicBezTo>
                <a:lnTo>
                  <a:pt x="711200" y="247650"/>
                </a:lnTo>
                <a:cubicBezTo>
                  <a:pt x="711200" y="110877"/>
                  <a:pt x="822077" y="0"/>
                  <a:pt x="958850" y="0"/>
                </a:cubicBezTo>
                <a:close/>
                <a:moveTo>
                  <a:pt x="247650" y="0"/>
                </a:moveTo>
                <a:cubicBezTo>
                  <a:pt x="384423" y="0"/>
                  <a:pt x="495300" y="110877"/>
                  <a:pt x="495300" y="247650"/>
                </a:cubicBezTo>
                <a:lnTo>
                  <a:pt x="495300" y="2876550"/>
                </a:lnTo>
                <a:cubicBezTo>
                  <a:pt x="495300" y="3013323"/>
                  <a:pt x="384423" y="3124200"/>
                  <a:pt x="247650" y="3124200"/>
                </a:cubicBezTo>
                <a:cubicBezTo>
                  <a:pt x="110877" y="3124200"/>
                  <a:pt x="0" y="3013323"/>
                  <a:pt x="0" y="2876550"/>
                </a:cubicBezTo>
                <a:lnTo>
                  <a:pt x="0" y="247650"/>
                </a:lnTo>
                <a:cubicBezTo>
                  <a:pt x="0" y="110877"/>
                  <a:pt x="110877" y="0"/>
                  <a:pt x="247650" y="0"/>
                </a:cubicBezTo>
                <a:close/>
              </a:path>
            </a:pathLst>
          </a:custGeom>
          <a:effectLst/>
        </p:spPr>
        <p:txBody>
          <a:bodyPr vert="horz" lIns="95057" tIns="47529" rIns="95057" bIns="47529"/>
          <a:lstStyle>
            <a:lvl1pPr marL="0" indent="0" algn="ctr">
              <a:buNone/>
              <a:defRPr sz="810">
                <a:solidFill>
                  <a:srgbClr val="7F7F7F"/>
                </a:solidFill>
                <a:latin typeface="Lato Regular"/>
                <a:cs typeface="Lato Regular"/>
              </a:defRPr>
            </a:lvl1pPr>
          </a:lstStyle>
          <a:p>
            <a:endParaRPr lang="en-US" dirty="0"/>
          </a:p>
        </p:txBody>
      </p:sp>
      <p:sp>
        <p:nvSpPr>
          <p:cNvPr id="8" name="Text Placeholder 7"/>
          <p:cNvSpPr>
            <a:spLocks noGrp="1"/>
          </p:cNvSpPr>
          <p:nvPr>
            <p:ph type="body" sz="quarter" idx="10" hasCustomPrompt="1"/>
          </p:nvPr>
        </p:nvSpPr>
        <p:spPr>
          <a:xfrm>
            <a:off x="2966029" y="2851088"/>
            <a:ext cx="3383973" cy="323835"/>
          </a:xfrm>
          <a:prstGeom prst="rect">
            <a:avLst/>
          </a:prstGeom>
        </p:spPr>
        <p:txBody>
          <a:bodyPr vert="horz" lIns="0" tIns="40504" rIns="0" bIns="40504" anchor="ctr"/>
          <a:lstStyle>
            <a:lvl1pPr marL="0" indent="0" algn="ctr">
              <a:lnSpc>
                <a:spcPct val="100000"/>
              </a:lnSpc>
              <a:spcBef>
                <a:spcPts val="0"/>
              </a:spcBef>
              <a:buNone/>
              <a:defRPr sz="3150" b="1">
                <a:solidFill>
                  <a:schemeClr val="bg1"/>
                </a:solidFill>
                <a:latin typeface="Lato Hairline"/>
                <a:cs typeface="Lato Hairline"/>
              </a:defRPr>
            </a:lvl1pPr>
          </a:lstStyle>
          <a:p>
            <a:pPr lvl="0"/>
            <a:r>
              <a:rPr lang="es-ES_tradnl" dirty="0"/>
              <a:t>TITLE HERE</a:t>
            </a:r>
          </a:p>
        </p:txBody>
      </p:sp>
      <p:sp>
        <p:nvSpPr>
          <p:cNvPr id="9" name="Text Placeholder 7"/>
          <p:cNvSpPr>
            <a:spLocks noGrp="1"/>
          </p:cNvSpPr>
          <p:nvPr>
            <p:ph type="body" sz="quarter" idx="11" hasCustomPrompt="1"/>
          </p:nvPr>
        </p:nvSpPr>
        <p:spPr>
          <a:xfrm>
            <a:off x="2966029" y="3288938"/>
            <a:ext cx="3383973" cy="171338"/>
          </a:xfrm>
          <a:prstGeom prst="rect">
            <a:avLst/>
          </a:prstGeom>
        </p:spPr>
        <p:txBody>
          <a:bodyPr vert="horz" lIns="0" tIns="40504" rIns="0" bIns="40504" anchor="ctr"/>
          <a:lstStyle>
            <a:lvl1pPr marL="0" indent="0" algn="ctr">
              <a:lnSpc>
                <a:spcPct val="100000"/>
              </a:lnSpc>
              <a:spcBef>
                <a:spcPts val="0"/>
              </a:spcBef>
              <a:spcAft>
                <a:spcPts val="0"/>
              </a:spcAft>
              <a:buNone/>
              <a:defRPr sz="1350" b="0">
                <a:solidFill>
                  <a:schemeClr val="accent3"/>
                </a:solidFill>
                <a:latin typeface="Lato Light"/>
                <a:cs typeface="Lato Light"/>
              </a:defRPr>
            </a:lvl1pPr>
          </a:lstStyle>
          <a:p>
            <a:pPr lvl="0"/>
            <a:r>
              <a:rPr lang="es-ES_tradnl" dirty="0" err="1"/>
              <a:t>Ultimate</a:t>
            </a:r>
            <a:r>
              <a:rPr lang="es-ES_tradnl" dirty="0"/>
              <a:t> </a:t>
            </a:r>
            <a:r>
              <a:rPr lang="es-ES_tradnl" dirty="0" err="1"/>
              <a:t>Powerpoint</a:t>
            </a:r>
            <a:r>
              <a:rPr lang="es-ES_tradnl" dirty="0"/>
              <a:t> </a:t>
            </a:r>
            <a:r>
              <a:rPr lang="es-ES_tradnl" dirty="0" err="1"/>
              <a:t>Template</a:t>
            </a:r>
            <a:endParaRPr lang="es-ES_tradnl" dirty="0"/>
          </a:p>
        </p:txBody>
      </p:sp>
      <p:sp>
        <p:nvSpPr>
          <p:cNvPr id="10" name="Text Placeholder 2"/>
          <p:cNvSpPr>
            <a:spLocks noGrp="1"/>
          </p:cNvSpPr>
          <p:nvPr>
            <p:ph type="body" sz="quarter" idx="16" hasCustomPrompt="1"/>
          </p:nvPr>
        </p:nvSpPr>
        <p:spPr>
          <a:xfrm>
            <a:off x="2981375" y="3613369"/>
            <a:ext cx="3366029" cy="1152651"/>
          </a:xfrm>
          <a:prstGeom prst="rect">
            <a:avLst/>
          </a:prstGeom>
        </p:spPr>
        <p:txBody>
          <a:bodyPr vert="horz" lIns="0" tIns="0" rIns="0" bIns="0"/>
          <a:lstStyle>
            <a:lvl1pPr marL="0" indent="0" algn="ctr">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a:t>
            </a:r>
          </a:p>
        </p:txBody>
      </p:sp>
    </p:spTree>
  </p:cSld>
  <p:clrMapOvr>
    <a:masterClrMapping/>
  </p:clrMapOvr>
  <mc:AlternateContent xmlns:mc="http://schemas.openxmlformats.org/markup-compatibility/2006" xmlns:p14="http://schemas.microsoft.com/office/powerpoint/2010/main">
    <mc:Choice Requires="p14">
      <p:transition spd="med" p14:dur="700" advTm="2000">
        <p:fade/>
      </p:transition>
    </mc:Choice>
    <mc:Fallback xmlns="">
      <p:transition spd="med"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400"/>
                                        <p:tgtEl>
                                          <p:spTgt spid="15"/>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anim calcmode="lin" valueType="num">
                                      <p:cBhvr>
                                        <p:cTn id="1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9">
                                            <p:txEl>
                                              <p:pRg st="0" end="0"/>
                                            </p:txEl>
                                          </p:spTgt>
                                        </p:tgtEl>
                                        <p:attrNameLst>
                                          <p:attrName>ppt_y</p:attrName>
                                        </p:attrNameLst>
                                      </p:cBhvr>
                                      <p:tavLst>
                                        <p:tav tm="0">
                                          <p:val>
                                            <p:strVal val="#ppt_y+.1"/>
                                          </p:val>
                                        </p:tav>
                                        <p:tav tm="100000">
                                          <p:val>
                                            <p:strVal val="#ppt_y"/>
                                          </p:val>
                                        </p:tav>
                                      </p:tavLst>
                                    </p:anim>
                                  </p:childTnLst>
                                </p:cTn>
                              </p:par>
                              <p:par>
                                <p:cTn id="18" presetID="10" presetClass="entr" presetSubtype="0" fill="hold" grpId="0" nodeType="withEffect">
                                  <p:stCondLst>
                                    <p:cond delay="800"/>
                                  </p:stCondLst>
                                  <p:childTnLst>
                                    <p:set>
                                      <p:cBhvr>
                                        <p:cTn id="19" dur="1" fill="hold">
                                          <p:stCondLst>
                                            <p:cond delay="0"/>
                                          </p:stCondLst>
                                        </p:cTn>
                                        <p:tgtEl>
                                          <p:spTgt spid="10">
                                            <p:txEl>
                                              <p:pRg st="0" end="0"/>
                                            </p:txEl>
                                          </p:spTgt>
                                        </p:tgtEl>
                                        <p:attrNameLst>
                                          <p:attrName>style.visibility</p:attrName>
                                        </p:attrNameLst>
                                      </p:cBhvr>
                                      <p:to>
                                        <p:strVal val="visible"/>
                                      </p:to>
                                    </p:set>
                                    <p:animEffect transition="in" filter="fade">
                                      <p:cBhvr>
                                        <p:cTn id="20"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10" grpId="0" build="p">
        <p:tmplLst>
          <p:tmpl lvl="1">
            <p:tnLst>
              <p:par>
                <p:cTn presetID="10" presetClass="entr" presetSubtype="0" fill="hold" nodeType="withEffect">
                  <p:stCondLst>
                    <p:cond delay="8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5">
            <a:extLst>
              <a:ext uri="{28A0092B-C50C-407E-A947-70E740481C1C}">
                <a14:useLocalDpi xmlns:a14="http://schemas.microsoft.com/office/drawing/2010/main" val="0"/>
              </a:ext>
            </a:extLst>
          </a:blip>
          <a:srcRect l="45969"/>
          <a:stretch>
            <a:fillRect/>
          </a:stretch>
        </p:blipFill>
        <p:spPr>
          <a:xfrm>
            <a:off x="0" y="0"/>
            <a:ext cx="9139939" cy="51435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0" y="0"/>
            <a:ext cx="9135879" cy="5143500"/>
          </a:xfrm>
          <a:prstGeom prst="rect">
            <a:avLst/>
          </a:prstGeom>
        </p:spPr>
      </p:pic>
      <p:sp>
        <p:nvSpPr>
          <p:cNvPr id="16" name="_3"/>
          <p:cNvSpPr/>
          <p:nvPr/>
        </p:nvSpPr>
        <p:spPr>
          <a:xfrm>
            <a:off x="4462016" y="2030764"/>
            <a:ext cx="4390946" cy="677108"/>
          </a:xfrm>
          <a:prstGeom prst="rect">
            <a:avLst/>
          </a:prstGeom>
          <a:effectLst/>
        </p:spPr>
        <p:txBody>
          <a:bodyPr wrap="none">
            <a:spAutoFit/>
          </a:bodyPr>
          <a:lstStyle/>
          <a:p>
            <a:r>
              <a:rPr lang="zh-CN" altLang="en-US" sz="38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聊聊</a:t>
            </a:r>
            <a:r>
              <a:rPr lang="en-US" altLang="zh-CN" sz="38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Kafka</a:t>
            </a:r>
            <a:r>
              <a:rPr lang="zh-CN" altLang="en-US" sz="38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那些事儿</a:t>
            </a:r>
          </a:p>
        </p:txBody>
      </p:sp>
      <p:sp>
        <p:nvSpPr>
          <p:cNvPr id="17" name="_3"/>
          <p:cNvSpPr/>
          <p:nvPr/>
        </p:nvSpPr>
        <p:spPr>
          <a:xfrm>
            <a:off x="6616907" y="2642045"/>
            <a:ext cx="1840568" cy="415498"/>
          </a:xfrm>
          <a:prstGeom prst="rect">
            <a:avLst/>
          </a:prstGeom>
          <a:effectLst/>
        </p:spPr>
        <p:txBody>
          <a:bodyPr wrap="none">
            <a:spAutoFit/>
          </a:bodyPr>
          <a:lstStyle/>
          <a:p>
            <a:r>
              <a:rPr lang="en-US" altLang="zh-CN" sz="2100" dirty="0" err="1">
                <a:solidFill>
                  <a:schemeClr val="tx2"/>
                </a:solidFill>
                <a:latin typeface="Times" panose="02020603050405020304" pitchFamily="18" charset="0"/>
                <a:ea typeface="造字工房力黑（非商用）常规体" pitchFamily="50" charset="-122"/>
              </a:rPr>
              <a:t>Lobal</a:t>
            </a:r>
            <a:r>
              <a:rPr lang="en-US" altLang="zh-CN" sz="2100" dirty="0">
                <a:solidFill>
                  <a:schemeClr val="tx2"/>
                </a:solidFill>
                <a:latin typeface="Times" panose="02020603050405020304" pitchFamily="18" charset="0"/>
                <a:ea typeface="造字工房力黑（非商用）常规体" pitchFamily="50" charset="-122"/>
              </a:rPr>
              <a:t> Standard</a:t>
            </a:r>
          </a:p>
        </p:txBody>
      </p:sp>
      <p:sp>
        <p:nvSpPr>
          <p:cNvPr id="18" name="TextBox 35"/>
          <p:cNvSpPr txBox="1"/>
          <p:nvPr/>
        </p:nvSpPr>
        <p:spPr>
          <a:xfrm>
            <a:off x="6146800" y="3604990"/>
            <a:ext cx="2061175" cy="246221"/>
          </a:xfrm>
          <a:prstGeom prst="rect">
            <a:avLst/>
          </a:prstGeom>
          <a:noFill/>
        </p:spPr>
        <p:txBody>
          <a:bodyPr wrap="square" rtlCol="0">
            <a:spAutoFit/>
          </a:bodyPr>
          <a:lstStyle/>
          <a:p>
            <a:r>
              <a:rPr lang="zh-CN" altLang="en-US" sz="1000" dirty="0">
                <a:solidFill>
                  <a:schemeClr val="tx2"/>
                </a:solidFill>
                <a:latin typeface="微软雅黑" panose="020B0503020204020204" pitchFamily="34" charset="-122"/>
                <a:ea typeface="微软雅黑" panose="020B0503020204020204" pitchFamily="34" charset="-122"/>
              </a:rPr>
              <a:t>汇报人：张鹏</a:t>
            </a:r>
          </a:p>
        </p:txBody>
      </p:sp>
      <p:sp>
        <p:nvSpPr>
          <p:cNvPr id="19" name="TextBox 36"/>
          <p:cNvSpPr txBox="1"/>
          <p:nvPr/>
        </p:nvSpPr>
        <p:spPr>
          <a:xfrm>
            <a:off x="6153150" y="3828505"/>
            <a:ext cx="2189415" cy="246221"/>
          </a:xfrm>
          <a:prstGeom prst="rect">
            <a:avLst/>
          </a:prstGeom>
          <a:noFill/>
        </p:spPr>
        <p:txBody>
          <a:bodyPr wrap="square" rtlCol="0">
            <a:spAutoFit/>
          </a:bodyPr>
          <a:lstStyle/>
          <a:p>
            <a:r>
              <a:rPr lang="zh-CN" altLang="en-US" sz="1000" dirty="0">
                <a:solidFill>
                  <a:schemeClr val="tx2"/>
                </a:solidFill>
                <a:latin typeface="微软雅黑" panose="020B0503020204020204" pitchFamily="34" charset="-122"/>
                <a:ea typeface="微软雅黑" panose="020B0503020204020204" pitchFamily="34" charset="-122"/>
              </a:rPr>
              <a:t>部   门：互联网内容分发事业部</a:t>
            </a:r>
          </a:p>
        </p:txBody>
      </p:sp>
      <p:sp>
        <p:nvSpPr>
          <p:cNvPr id="20" name="TextBox 36"/>
          <p:cNvSpPr txBox="1"/>
          <p:nvPr/>
        </p:nvSpPr>
        <p:spPr>
          <a:xfrm>
            <a:off x="5358620" y="2966810"/>
            <a:ext cx="3067830" cy="372090"/>
          </a:xfrm>
          <a:prstGeom prst="rect">
            <a:avLst/>
          </a:prstGeom>
          <a:noFill/>
        </p:spPr>
        <p:txBody>
          <a:bodyPr wrap="square" rtlCol="0">
            <a:spAutoFit/>
          </a:bodyPr>
          <a:lstStyle/>
          <a:p>
            <a:pPr algn="r">
              <a:lnSpc>
                <a:spcPct val="125000"/>
              </a:lnSpc>
              <a:spcAft>
                <a:spcPts val="600"/>
              </a:spcAft>
            </a:pPr>
            <a:r>
              <a:rPr lang="en-US" altLang="zh-CN" sz="500" dirty="0">
                <a:solidFill>
                  <a:schemeClr val="tx2"/>
                </a:solidFill>
                <a:latin typeface="微软雅黑" panose="020B0503020204020204" pitchFamily="34" charset="-122"/>
                <a:ea typeface="微软雅黑" panose="020B0503020204020204" pitchFamily="34" charset="-122"/>
              </a:rPr>
              <a:t>A designer can use default text to simulate what text would look like. It looks even better with you using this text. Whoever evaluates your text cannot evaluate the way you write. Your design looks awesome by the way.</a:t>
            </a:r>
            <a:endParaRPr lang="zh-CN" altLang="en-US" sz="500"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14:presetBounceEnd="38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38000">
                                          <p:cBhvr additive="base">
                                            <p:cTn id="7" dur="500" fill="hold"/>
                                            <p:tgtEl>
                                              <p:spTgt spid="16"/>
                                            </p:tgtEl>
                                            <p:attrNameLst>
                                              <p:attrName>ppt_x</p:attrName>
                                            </p:attrNameLst>
                                          </p:cBhvr>
                                          <p:tavLst>
                                            <p:tav tm="0">
                                              <p:val>
                                                <p:strVal val="1+#ppt_w/2"/>
                                              </p:val>
                                            </p:tav>
                                            <p:tav tm="100000">
                                              <p:val>
                                                <p:strVal val="#ppt_x"/>
                                              </p:val>
                                            </p:tav>
                                          </p:tavLst>
                                        </p:anim>
                                        <p:anim calcmode="lin" valueType="num" p14:bounceEnd="38000">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iterate type="wd">
                                        <p:tmPct val="10000"/>
                                      </p:iterate>
                                      <p:childTnLst>
                                        <p:set>
                                          <p:cBhvr>
                                            <p:cTn id="11" dur="1" fill="hold">
                                              <p:stCondLst>
                                                <p:cond delay="0"/>
                                              </p:stCondLst>
                                            </p:cTn>
                                            <p:tgtEl>
                                              <p:spTgt spid="17">
                                                <p:txEl>
                                                  <p:pRg st="0" end="0"/>
                                                </p:txEl>
                                              </p:spTgt>
                                            </p:tgtEl>
                                            <p:attrNameLst>
                                              <p:attrName>style.visibility</p:attrName>
                                            </p:attrNameLst>
                                          </p:cBhvr>
                                          <p:to>
                                            <p:strVal val="visible"/>
                                          </p:to>
                                        </p:set>
                                        <p:anim calcmode="lin" valueType="num">
                                          <p:cBhvr additive="base">
                                            <p:cTn id="12" dur="500" fill="hold"/>
                                            <p:tgtEl>
                                              <p:spTgt spid="17">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1000"/>
                                            <p:tgtEl>
                                              <p:spTgt spid="20"/>
                                            </p:tgtEl>
                                          </p:cBhvr>
                                        </p:animEffect>
                                        <p:anim calcmode="lin" valueType="num">
                                          <p:cBhvr>
                                            <p:cTn id="19" dur="1000" fill="hold"/>
                                            <p:tgtEl>
                                              <p:spTgt spid="20"/>
                                            </p:tgtEl>
                                            <p:attrNameLst>
                                              <p:attrName>ppt_x</p:attrName>
                                            </p:attrNameLst>
                                          </p:cBhvr>
                                          <p:tavLst>
                                            <p:tav tm="0">
                                              <p:val>
                                                <p:strVal val="#ppt_x"/>
                                              </p:val>
                                            </p:tav>
                                            <p:tav tm="100000">
                                              <p:val>
                                                <p:strVal val="#ppt_x"/>
                                              </p:val>
                                            </p:tav>
                                          </p:tavLst>
                                        </p:anim>
                                        <p:anim calcmode="lin" valueType="num">
                                          <p:cBhvr>
                                            <p:cTn id="20" dur="1000" fill="hold"/>
                                            <p:tgtEl>
                                              <p:spTgt spid="20"/>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2" presetClass="entr" presetSubtype="4" fill="hold" grpId="0" nodeType="afterEffect" p14:presetBounceEnd="48000">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14:bounceEnd="48000">
                                          <p:cBhvr additive="base">
                                            <p:cTn id="24" dur="500" fill="hold"/>
                                            <p:tgtEl>
                                              <p:spTgt spid="18"/>
                                            </p:tgtEl>
                                            <p:attrNameLst>
                                              <p:attrName>ppt_x</p:attrName>
                                            </p:attrNameLst>
                                          </p:cBhvr>
                                          <p:tavLst>
                                            <p:tav tm="0">
                                              <p:val>
                                                <p:strVal val="#ppt_x"/>
                                              </p:val>
                                            </p:tav>
                                            <p:tav tm="100000">
                                              <p:val>
                                                <p:strVal val="#ppt_x"/>
                                              </p:val>
                                            </p:tav>
                                          </p:tavLst>
                                        </p:anim>
                                        <p:anim calcmode="lin" valueType="num" p14:bounceEnd="48000">
                                          <p:cBhvr additive="base">
                                            <p:cTn id="25" dur="500" fill="hold"/>
                                            <p:tgtEl>
                                              <p:spTgt spid="18"/>
                                            </p:tgtEl>
                                            <p:attrNameLst>
                                              <p:attrName>ppt_y</p:attrName>
                                            </p:attrNameLst>
                                          </p:cBhvr>
                                          <p:tavLst>
                                            <p:tav tm="0">
                                              <p:val>
                                                <p:strVal val="1+#ppt_h/2"/>
                                              </p:val>
                                            </p:tav>
                                            <p:tav tm="100000">
                                              <p:val>
                                                <p:strVal val="#ppt_y"/>
                                              </p:val>
                                            </p:tav>
                                          </p:tavLst>
                                        </p:anim>
                                      </p:childTnLst>
                                    </p:cTn>
                                  </p:par>
                                </p:childTnLst>
                              </p:cTn>
                            </p:par>
                            <p:par>
                              <p:cTn id="26" fill="hold">
                                <p:stCondLst>
                                  <p:cond delay="1500"/>
                                </p:stCondLst>
                                <p:childTnLst>
                                  <p:par>
                                    <p:cTn id="27" presetID="2" presetClass="entr" presetSubtype="4" fill="hold" grpId="0" nodeType="afterEffect" p14:presetBounceEnd="54000">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14:bounceEnd="54000">
                                          <p:cBhvr additive="base">
                                            <p:cTn id="29" dur="500" fill="hold"/>
                                            <p:tgtEl>
                                              <p:spTgt spid="19"/>
                                            </p:tgtEl>
                                            <p:attrNameLst>
                                              <p:attrName>ppt_x</p:attrName>
                                            </p:attrNameLst>
                                          </p:cBhvr>
                                          <p:tavLst>
                                            <p:tav tm="0">
                                              <p:val>
                                                <p:strVal val="#ppt_x"/>
                                              </p:val>
                                            </p:tav>
                                            <p:tav tm="100000">
                                              <p:val>
                                                <p:strVal val="#ppt_x"/>
                                              </p:val>
                                            </p:tav>
                                          </p:tavLst>
                                        </p:anim>
                                        <p:anim calcmode="lin" valueType="num" p14:bounceEnd="54000">
                                          <p:cBhvr additive="base">
                                            <p:cTn id="3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bldP spid="18" grpId="0"/>
          <p:bldP spid="19" grpId="0"/>
          <p:bldP spid="20"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iterate type="wd">
                                        <p:tmPct val="10000"/>
                                      </p:iterate>
                                      <p:childTnLst>
                                        <p:set>
                                          <p:cBhvr>
                                            <p:cTn id="11" dur="1" fill="hold">
                                              <p:stCondLst>
                                                <p:cond delay="0"/>
                                              </p:stCondLst>
                                            </p:cTn>
                                            <p:tgtEl>
                                              <p:spTgt spid="17">
                                                <p:txEl>
                                                  <p:pRg st="0" end="0"/>
                                                </p:txEl>
                                              </p:spTgt>
                                            </p:tgtEl>
                                            <p:attrNameLst>
                                              <p:attrName>style.visibility</p:attrName>
                                            </p:attrNameLst>
                                          </p:cBhvr>
                                          <p:to>
                                            <p:strVal val="visible"/>
                                          </p:to>
                                        </p:set>
                                        <p:anim calcmode="lin" valueType="num">
                                          <p:cBhvr additive="base">
                                            <p:cTn id="12" dur="500" fill="hold"/>
                                            <p:tgtEl>
                                              <p:spTgt spid="17">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1000"/>
                                            <p:tgtEl>
                                              <p:spTgt spid="20"/>
                                            </p:tgtEl>
                                          </p:cBhvr>
                                        </p:animEffect>
                                        <p:anim calcmode="lin" valueType="num">
                                          <p:cBhvr>
                                            <p:cTn id="19" dur="1000" fill="hold"/>
                                            <p:tgtEl>
                                              <p:spTgt spid="20"/>
                                            </p:tgtEl>
                                            <p:attrNameLst>
                                              <p:attrName>ppt_x</p:attrName>
                                            </p:attrNameLst>
                                          </p:cBhvr>
                                          <p:tavLst>
                                            <p:tav tm="0">
                                              <p:val>
                                                <p:strVal val="#ppt_x"/>
                                              </p:val>
                                            </p:tav>
                                            <p:tav tm="100000">
                                              <p:val>
                                                <p:strVal val="#ppt_x"/>
                                              </p:val>
                                            </p:tav>
                                          </p:tavLst>
                                        </p:anim>
                                        <p:anim calcmode="lin" valueType="num">
                                          <p:cBhvr>
                                            <p:cTn id="20" dur="1000" fill="hold"/>
                                            <p:tgtEl>
                                              <p:spTgt spid="20"/>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2" presetClass="entr" presetSubtype="4" fill="hold" grpId="0" nodeType="after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additive="base">
                                            <p:cTn id="24" dur="500" fill="hold"/>
                                            <p:tgtEl>
                                              <p:spTgt spid="18"/>
                                            </p:tgtEl>
                                            <p:attrNameLst>
                                              <p:attrName>ppt_x</p:attrName>
                                            </p:attrNameLst>
                                          </p:cBhvr>
                                          <p:tavLst>
                                            <p:tav tm="0">
                                              <p:val>
                                                <p:strVal val="#ppt_x"/>
                                              </p:val>
                                            </p:tav>
                                            <p:tav tm="100000">
                                              <p:val>
                                                <p:strVal val="#ppt_x"/>
                                              </p:val>
                                            </p:tav>
                                          </p:tavLst>
                                        </p:anim>
                                        <p:anim calcmode="lin" valueType="num">
                                          <p:cBhvr additive="base">
                                            <p:cTn id="25" dur="500" fill="hold"/>
                                            <p:tgtEl>
                                              <p:spTgt spid="18"/>
                                            </p:tgtEl>
                                            <p:attrNameLst>
                                              <p:attrName>ppt_y</p:attrName>
                                            </p:attrNameLst>
                                          </p:cBhvr>
                                          <p:tavLst>
                                            <p:tav tm="0">
                                              <p:val>
                                                <p:strVal val="1+#ppt_h/2"/>
                                              </p:val>
                                            </p:tav>
                                            <p:tav tm="100000">
                                              <p:val>
                                                <p:strVal val="#ppt_y"/>
                                              </p:val>
                                            </p:tav>
                                          </p:tavLst>
                                        </p:anim>
                                      </p:childTnLst>
                                    </p:cTn>
                                  </p:par>
                                </p:childTnLst>
                              </p:cTn>
                            </p:par>
                            <p:par>
                              <p:cTn id="26" fill="hold">
                                <p:stCondLst>
                                  <p:cond delay="1500"/>
                                </p:stCondLst>
                                <p:childTnLst>
                                  <p:par>
                                    <p:cTn id="27" presetID="2" presetClass="entr" presetSubtype="4"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500" fill="hold"/>
                                            <p:tgtEl>
                                              <p:spTgt spid="19"/>
                                            </p:tgtEl>
                                            <p:attrNameLst>
                                              <p:attrName>ppt_x</p:attrName>
                                            </p:attrNameLst>
                                          </p:cBhvr>
                                          <p:tavLst>
                                            <p:tav tm="0">
                                              <p:val>
                                                <p:strVal val="#ppt_x"/>
                                              </p:val>
                                            </p:tav>
                                            <p:tav tm="100000">
                                              <p:val>
                                                <p:strVal val="#ppt_x"/>
                                              </p:val>
                                            </p:tav>
                                          </p:tavLst>
                                        </p:anim>
                                        <p:anim calcmode="lin" valueType="num">
                                          <p:cBhvr additive="base">
                                            <p:cTn id="3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bldP spid="18" grpId="0"/>
          <p:bldP spid="19" grpId="0"/>
          <p:bldP spid="20"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消费者群组（二）</a:t>
            </a:r>
          </a:p>
        </p:txBody>
      </p:sp>
      <p:pic>
        <p:nvPicPr>
          <p:cNvPr id="6146" name="Picture 2" descr="https://raw.githubusercontent.com/dunwu/images/dev/snap/20210408194235.png">
            <a:extLst>
              <a:ext uri="{FF2B5EF4-FFF2-40B4-BE49-F238E27FC236}">
                <a16:creationId xmlns:a16="http://schemas.microsoft.com/office/drawing/2014/main" id="{62B9A8E4-CD07-4B49-A2CC-8AC246404B0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9113" y="645409"/>
            <a:ext cx="5221287" cy="426227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raw.githubusercontent.com/dunwu/images/dev/snap/20210408194839.png">
            <a:extLst>
              <a:ext uri="{FF2B5EF4-FFF2-40B4-BE49-F238E27FC236}">
                <a16:creationId xmlns:a16="http://schemas.microsoft.com/office/drawing/2014/main" id="{6776EB30-CA5B-4E23-84C9-251123395C5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21362" y="645408"/>
            <a:ext cx="2803525" cy="4262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6738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提交偏移量</a:t>
            </a:r>
          </a:p>
        </p:txBody>
      </p:sp>
      <p:pic>
        <p:nvPicPr>
          <p:cNvPr id="2050" name="Picture 2" descr="https://raw.githubusercontent.com/dunwu/images/dev/snap/20210412200354.png">
            <a:extLst>
              <a:ext uri="{FF2B5EF4-FFF2-40B4-BE49-F238E27FC236}">
                <a16:creationId xmlns:a16="http://schemas.microsoft.com/office/drawing/2014/main" id="{FBBA123C-5C05-4905-A6C5-7129DBA24F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759" y="2302673"/>
            <a:ext cx="3955766" cy="178009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raw.githubusercontent.com/dunwu/images/dev/snap/20210412200405.png">
            <a:extLst>
              <a:ext uri="{FF2B5EF4-FFF2-40B4-BE49-F238E27FC236}">
                <a16:creationId xmlns:a16="http://schemas.microsoft.com/office/drawing/2014/main" id="{E4391772-6DB9-4934-A921-6FCC0A63B5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1525" y="2302674"/>
            <a:ext cx="3955764" cy="1780094"/>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a:extLst>
              <a:ext uri="{FF2B5EF4-FFF2-40B4-BE49-F238E27FC236}">
                <a16:creationId xmlns:a16="http://schemas.microsoft.com/office/drawing/2014/main" id="{CB8BE119-0A36-4CF0-9FC3-DCC9E8B51404}"/>
              </a:ext>
            </a:extLst>
          </p:cNvPr>
          <p:cNvSpPr/>
          <p:nvPr/>
        </p:nvSpPr>
        <p:spPr>
          <a:xfrm>
            <a:off x="918988" y="4225945"/>
            <a:ext cx="3369308" cy="646331"/>
          </a:xfrm>
          <a:prstGeom prst="rect">
            <a:avLst/>
          </a:prstGeom>
        </p:spPr>
        <p:txBody>
          <a:bodyPr wrap="square">
            <a:spAutoFit/>
          </a:bodyPr>
          <a:lstStyle/>
          <a:p>
            <a:r>
              <a:rPr lang="zh-CN" altLang="en-US" sz="1200" dirty="0">
                <a:solidFill>
                  <a:srgbClr val="788BA9"/>
                </a:solidFill>
                <a:latin typeface="微软雅黑" panose="020B0503020204020204" pitchFamily="34" charset="-122"/>
                <a:ea typeface="微软雅黑" panose="020B0503020204020204" pitchFamily="34" charset="-122"/>
              </a:rPr>
              <a:t>如果提交的偏移量小于客户端处理的最后一个消息的偏移量，那么处于两个偏移量之间的消息就会被</a:t>
            </a:r>
            <a:r>
              <a:rPr lang="zh-CN" altLang="en-US" sz="1200" b="1" dirty="0">
                <a:solidFill>
                  <a:srgbClr val="D67A71"/>
                </a:solidFill>
                <a:latin typeface="微软雅黑" panose="020B0503020204020204" pitchFamily="34" charset="-122"/>
                <a:ea typeface="微软雅黑" panose="020B0503020204020204" pitchFamily="34" charset="-122"/>
              </a:rPr>
              <a:t>重复处理</a:t>
            </a:r>
          </a:p>
        </p:txBody>
      </p:sp>
      <p:sp>
        <p:nvSpPr>
          <p:cNvPr id="8" name="矩形 7">
            <a:extLst>
              <a:ext uri="{FF2B5EF4-FFF2-40B4-BE49-F238E27FC236}">
                <a16:creationId xmlns:a16="http://schemas.microsoft.com/office/drawing/2014/main" id="{139FCEA1-92A0-4386-9E9A-0B5BBA6D4F2C}"/>
              </a:ext>
            </a:extLst>
          </p:cNvPr>
          <p:cNvSpPr/>
          <p:nvPr/>
        </p:nvSpPr>
        <p:spPr>
          <a:xfrm>
            <a:off x="4855706" y="4222135"/>
            <a:ext cx="3479800" cy="646331"/>
          </a:xfrm>
          <a:prstGeom prst="rect">
            <a:avLst/>
          </a:prstGeom>
        </p:spPr>
        <p:txBody>
          <a:bodyPr wrap="square">
            <a:spAutoFit/>
          </a:bodyPr>
          <a:lstStyle/>
          <a:p>
            <a:r>
              <a:rPr lang="zh-CN" altLang="en-US" sz="1200" dirty="0">
                <a:solidFill>
                  <a:srgbClr val="788BA9"/>
                </a:solidFill>
                <a:latin typeface="微软雅黑" panose="020B0503020204020204" pitchFamily="34" charset="-122"/>
                <a:ea typeface="微软雅黑" panose="020B0503020204020204" pitchFamily="34" charset="-122"/>
              </a:rPr>
              <a:t>如果提交的偏移量大于客户端处理的最后一个消息的偏移量，那么处于两个偏移量之间的</a:t>
            </a:r>
            <a:r>
              <a:rPr lang="zh-CN" altLang="en-US" sz="1200" b="1" dirty="0">
                <a:solidFill>
                  <a:srgbClr val="D67A71"/>
                </a:solidFill>
                <a:latin typeface="微软雅黑" panose="020B0503020204020204" pitchFamily="34" charset="-122"/>
                <a:ea typeface="微软雅黑" panose="020B0503020204020204" pitchFamily="34" charset="-122"/>
              </a:rPr>
              <a:t>消息将会丢失</a:t>
            </a:r>
          </a:p>
        </p:txBody>
      </p:sp>
      <p:sp>
        <p:nvSpPr>
          <p:cNvPr id="2" name="矩形 1">
            <a:extLst>
              <a:ext uri="{FF2B5EF4-FFF2-40B4-BE49-F238E27FC236}">
                <a16:creationId xmlns:a16="http://schemas.microsoft.com/office/drawing/2014/main" id="{58C8AEA4-3C67-4815-9B80-FCA2E6010D0A}"/>
              </a:ext>
            </a:extLst>
          </p:cNvPr>
          <p:cNvSpPr/>
          <p:nvPr/>
        </p:nvSpPr>
        <p:spPr>
          <a:xfrm>
            <a:off x="866775" y="756285"/>
            <a:ext cx="7429500" cy="1384995"/>
          </a:xfrm>
          <a:prstGeom prst="rect">
            <a:avLst/>
          </a:prstGeom>
        </p:spPr>
        <p:txBody>
          <a:bodyPr wrap="square">
            <a:spAutoFit/>
          </a:bodyPr>
          <a:lstStyle/>
          <a:p>
            <a:r>
              <a:rPr lang="zh-CN" altLang="en-US" sz="1200" b="1" dirty="0">
                <a:solidFill>
                  <a:srgbClr val="D67A71"/>
                </a:solidFill>
                <a:latin typeface="微软雅黑" panose="020B0503020204020204" pitchFamily="34" charset="-122"/>
                <a:ea typeface="微软雅黑" panose="020B0503020204020204" pitchFamily="34" charset="-122"/>
              </a:rPr>
              <a:t>更新分区当前位置的操作叫作提交偏移量</a:t>
            </a:r>
            <a:r>
              <a:rPr lang="zh-CN" altLang="en-US" sz="1200" dirty="0">
                <a:solidFill>
                  <a:srgbClr val="788BA9"/>
                </a:solidFill>
                <a:latin typeface="微软雅黑" panose="020B0503020204020204" pitchFamily="34" charset="-122"/>
                <a:ea typeface="微软雅黑" panose="020B0503020204020204" pitchFamily="34" charset="-122"/>
              </a:rPr>
              <a:t>。</a:t>
            </a:r>
          </a:p>
          <a:p>
            <a:endParaRPr lang="en-US" altLang="zh-CN" sz="1200" dirty="0">
              <a:solidFill>
                <a:srgbClr val="788BA9"/>
              </a:solidFill>
              <a:latin typeface="微软雅黑" panose="020B0503020204020204" pitchFamily="34" charset="-122"/>
              <a:ea typeface="微软雅黑" panose="020B0503020204020204" pitchFamily="34" charset="-122"/>
            </a:endParaRPr>
          </a:p>
          <a:p>
            <a:r>
              <a:rPr lang="zh-CN" altLang="en-US" sz="1200" dirty="0">
                <a:solidFill>
                  <a:srgbClr val="788BA9"/>
                </a:solidFill>
                <a:latin typeface="微软雅黑" panose="020B0503020204020204" pitchFamily="34" charset="-122"/>
                <a:ea typeface="微软雅黑" panose="020B0503020204020204" pitchFamily="34" charset="-122"/>
              </a:rPr>
              <a:t>如果消费者一直处于运行状态，那么偏移量就没有什么用处。不过，如果消费者发生崩溃或有新的消费者加入群组，就会</a:t>
            </a:r>
            <a:r>
              <a:rPr lang="zh-CN" altLang="en-US" sz="1200" b="1" dirty="0">
                <a:solidFill>
                  <a:srgbClr val="788BA9"/>
                </a:solidFill>
                <a:latin typeface="微软雅黑" panose="020B0503020204020204" pitchFamily="34" charset="-122"/>
                <a:ea typeface="微软雅黑" panose="020B0503020204020204" pitchFamily="34" charset="-122"/>
              </a:rPr>
              <a:t>触发再均衡</a:t>
            </a:r>
            <a:r>
              <a:rPr lang="zh-CN" altLang="en-US" sz="1200" dirty="0">
                <a:solidFill>
                  <a:srgbClr val="788BA9"/>
                </a:solidFill>
                <a:latin typeface="微软雅黑" panose="020B0503020204020204" pitchFamily="34" charset="-122"/>
                <a:ea typeface="微软雅黑" panose="020B0503020204020204" pitchFamily="34" charset="-122"/>
              </a:rPr>
              <a:t>，完成再均衡后，每个消费者可能分配到新的分区，而不是之前处理的那个。</a:t>
            </a:r>
            <a:endParaRPr lang="en-US" altLang="zh-CN" sz="1200" dirty="0">
              <a:solidFill>
                <a:srgbClr val="788BA9"/>
              </a:solidFill>
              <a:latin typeface="微软雅黑" panose="020B0503020204020204" pitchFamily="34" charset="-122"/>
              <a:ea typeface="微软雅黑" panose="020B0503020204020204" pitchFamily="34" charset="-122"/>
            </a:endParaRPr>
          </a:p>
          <a:p>
            <a:endParaRPr lang="en-US" altLang="zh-CN" sz="1200" dirty="0">
              <a:solidFill>
                <a:srgbClr val="788BA9"/>
              </a:solidFill>
              <a:latin typeface="微软雅黑" panose="020B0503020204020204" pitchFamily="34" charset="-122"/>
              <a:ea typeface="微软雅黑" panose="020B0503020204020204" pitchFamily="34" charset="-122"/>
            </a:endParaRPr>
          </a:p>
          <a:p>
            <a:r>
              <a:rPr lang="zh-CN" altLang="en-US" sz="1200" dirty="0">
                <a:solidFill>
                  <a:srgbClr val="788BA9"/>
                </a:solidFill>
                <a:latin typeface="微软雅黑" panose="020B0503020204020204" pitchFamily="34" charset="-122"/>
                <a:ea typeface="微软雅黑" panose="020B0503020204020204" pitchFamily="34" charset="-122"/>
              </a:rPr>
              <a:t>为了能够继续之前的工作，消费者需要读取每个分区最后一次提交的偏移量，然后从偏移量指定的地方继续处理。</a:t>
            </a:r>
          </a:p>
        </p:txBody>
      </p:sp>
    </p:spTree>
    <p:extLst>
      <p:ext uri="{BB962C8B-B14F-4D97-AF65-F5344CB8AC3E}">
        <p14:creationId xmlns:p14="http://schemas.microsoft.com/office/powerpoint/2010/main" val="1864187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提交偏移量的方案</a:t>
            </a:r>
          </a:p>
        </p:txBody>
      </p:sp>
      <p:sp>
        <p:nvSpPr>
          <p:cNvPr id="93" name="圆角矩形 18">
            <a:extLst>
              <a:ext uri="{FF2B5EF4-FFF2-40B4-BE49-F238E27FC236}">
                <a16:creationId xmlns:a16="http://schemas.microsoft.com/office/drawing/2014/main" id="{21E86F09-AD7F-47BB-A8F5-C9540F70E5B6}"/>
              </a:ext>
            </a:extLst>
          </p:cNvPr>
          <p:cNvSpPr/>
          <p:nvPr/>
        </p:nvSpPr>
        <p:spPr>
          <a:xfrm>
            <a:off x="5353368" y="1061549"/>
            <a:ext cx="3315976" cy="3546312"/>
          </a:xfrm>
          <a:prstGeom prst="roundRect">
            <a:avLst>
              <a:gd name="adj" fmla="val 7843"/>
            </a:avLst>
          </a:prstGeom>
          <a:solidFill>
            <a:srgbClr val="D67A71"/>
          </a:solidFill>
          <a:ln w="63500">
            <a:gradFill flip="none" rotWithShape="1">
              <a:gsLst>
                <a:gs pos="0">
                  <a:schemeClr val="bg1"/>
                </a:gs>
                <a:gs pos="100000">
                  <a:schemeClr val="bg1">
                    <a:lumMod val="95000"/>
                  </a:schemeClr>
                </a:gs>
              </a:gsLst>
              <a:lin ang="2700000" scaled="1"/>
              <a:tileRect/>
            </a:gradFill>
          </a:ln>
          <a:effectLst>
            <a:outerShdw blurRad="393700" dist="1016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99" name="Oval 24">
            <a:extLst>
              <a:ext uri="{FF2B5EF4-FFF2-40B4-BE49-F238E27FC236}">
                <a16:creationId xmlns:a16="http://schemas.microsoft.com/office/drawing/2014/main" id="{9F443343-C821-4413-9959-12D7B9577D9B}"/>
              </a:ext>
            </a:extLst>
          </p:cNvPr>
          <p:cNvSpPr/>
          <p:nvPr/>
        </p:nvSpPr>
        <p:spPr>
          <a:xfrm>
            <a:off x="5055116" y="866339"/>
            <a:ext cx="596503" cy="5965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600" b="1" dirty="0">
                <a:solidFill>
                  <a:srgbClr val="D67A71"/>
                </a:solidFill>
                <a:latin typeface="微软雅黑" panose="020B0503020204020204" pitchFamily="34" charset="-122"/>
                <a:ea typeface="微软雅黑" panose="020B0503020204020204" pitchFamily="34" charset="-122"/>
              </a:rPr>
              <a:t>新</a:t>
            </a:r>
            <a:endParaRPr lang="en-US" sz="1600" b="1" dirty="0">
              <a:solidFill>
                <a:srgbClr val="D67A71"/>
              </a:solidFill>
              <a:latin typeface="微软雅黑" panose="020B0503020204020204" pitchFamily="34" charset="-122"/>
              <a:ea typeface="微软雅黑" panose="020B0503020204020204" pitchFamily="34" charset="-122"/>
            </a:endParaRPr>
          </a:p>
        </p:txBody>
      </p:sp>
      <p:sp>
        <p:nvSpPr>
          <p:cNvPr id="102" name="圆角矩形 18">
            <a:extLst>
              <a:ext uri="{FF2B5EF4-FFF2-40B4-BE49-F238E27FC236}">
                <a16:creationId xmlns:a16="http://schemas.microsoft.com/office/drawing/2014/main" id="{BCE9BB23-AC27-4553-A606-DE2A18AA8B58}"/>
              </a:ext>
            </a:extLst>
          </p:cNvPr>
          <p:cNvSpPr/>
          <p:nvPr/>
        </p:nvSpPr>
        <p:spPr>
          <a:xfrm>
            <a:off x="474655" y="1061549"/>
            <a:ext cx="3315976" cy="3546312"/>
          </a:xfrm>
          <a:prstGeom prst="roundRect">
            <a:avLst>
              <a:gd name="adj" fmla="val 7843"/>
            </a:avLst>
          </a:prstGeom>
          <a:solidFill>
            <a:srgbClr val="788BA9"/>
          </a:solidFill>
          <a:ln w="63500">
            <a:gradFill flip="none" rotWithShape="1">
              <a:gsLst>
                <a:gs pos="0">
                  <a:schemeClr val="bg1"/>
                </a:gs>
                <a:gs pos="100000">
                  <a:schemeClr val="bg1">
                    <a:lumMod val="95000"/>
                  </a:schemeClr>
                </a:gs>
              </a:gsLst>
              <a:lin ang="2700000" scaled="1"/>
              <a:tileRect/>
            </a:gradFill>
          </a:ln>
          <a:effectLst>
            <a:outerShdw blurRad="393700" dist="1016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05" name="Oval 24">
            <a:extLst>
              <a:ext uri="{FF2B5EF4-FFF2-40B4-BE49-F238E27FC236}">
                <a16:creationId xmlns:a16="http://schemas.microsoft.com/office/drawing/2014/main" id="{2545A95E-9B6B-4058-B497-FBFC62960134}"/>
              </a:ext>
            </a:extLst>
          </p:cNvPr>
          <p:cNvSpPr/>
          <p:nvPr/>
        </p:nvSpPr>
        <p:spPr>
          <a:xfrm>
            <a:off x="239034" y="866339"/>
            <a:ext cx="596503" cy="5965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600" b="1" dirty="0">
                <a:solidFill>
                  <a:srgbClr val="788BA9"/>
                </a:solidFill>
                <a:latin typeface="微软雅黑" panose="020B0503020204020204" pitchFamily="34" charset="-122"/>
                <a:ea typeface="微软雅黑" panose="020B0503020204020204" pitchFamily="34" charset="-122"/>
              </a:rPr>
              <a:t>旧</a:t>
            </a:r>
            <a:endParaRPr lang="en-US" sz="1600" b="1" dirty="0">
              <a:solidFill>
                <a:srgbClr val="788BA9"/>
              </a:solidFill>
              <a:latin typeface="微软雅黑" panose="020B0503020204020204" pitchFamily="34" charset="-122"/>
              <a:ea typeface="微软雅黑" panose="020B0503020204020204" pitchFamily="34" charset="-122"/>
            </a:endParaRPr>
          </a:p>
        </p:txBody>
      </p:sp>
      <p:sp>
        <p:nvSpPr>
          <p:cNvPr id="100" name="矩形 99">
            <a:extLst>
              <a:ext uri="{FF2B5EF4-FFF2-40B4-BE49-F238E27FC236}">
                <a16:creationId xmlns:a16="http://schemas.microsoft.com/office/drawing/2014/main" id="{922D05F3-A788-490F-A426-4A39B8BB4DB5}"/>
              </a:ext>
            </a:extLst>
          </p:cNvPr>
          <p:cNvSpPr/>
          <p:nvPr/>
        </p:nvSpPr>
        <p:spPr>
          <a:xfrm>
            <a:off x="4058237" y="2110085"/>
            <a:ext cx="1027525" cy="923330"/>
          </a:xfrm>
          <a:prstGeom prst="rect">
            <a:avLst/>
          </a:prstGeom>
          <a:noFill/>
        </p:spPr>
        <p:txBody>
          <a:bodyPr wrap="none" lIns="91440" tIns="45720" rIns="91440" bIns="45720">
            <a:spAutoFit/>
          </a:bodyPr>
          <a:lstStyle/>
          <a:p>
            <a:pPr algn="ctr"/>
            <a:r>
              <a:rPr lang="en-US" altLang="zh-CN" sz="5400" b="1" cap="none" spc="0" dirty="0">
                <a:ln w="22225">
                  <a:solidFill>
                    <a:schemeClr val="accent2"/>
                  </a:solidFill>
                  <a:prstDash val="solid"/>
                </a:ln>
                <a:solidFill>
                  <a:schemeClr val="accent2">
                    <a:lumMod val="40000"/>
                    <a:lumOff val="60000"/>
                  </a:schemeClr>
                </a:solidFill>
                <a:effectLst/>
              </a:rPr>
              <a:t>VS</a:t>
            </a:r>
            <a:endParaRPr lang="zh-CN" altLang="en-US" sz="5400" b="1" cap="none" spc="0" dirty="0">
              <a:ln w="22225">
                <a:solidFill>
                  <a:schemeClr val="accent2"/>
                </a:solidFill>
                <a:prstDash val="solid"/>
              </a:ln>
              <a:solidFill>
                <a:schemeClr val="accent2">
                  <a:lumMod val="40000"/>
                  <a:lumOff val="60000"/>
                </a:schemeClr>
              </a:solidFill>
              <a:effectLst/>
            </a:endParaRPr>
          </a:p>
        </p:txBody>
      </p:sp>
      <p:sp>
        <p:nvSpPr>
          <p:cNvPr id="101" name="矩形 100">
            <a:extLst>
              <a:ext uri="{FF2B5EF4-FFF2-40B4-BE49-F238E27FC236}">
                <a16:creationId xmlns:a16="http://schemas.microsoft.com/office/drawing/2014/main" id="{DB7DA727-1845-4FF9-8FB5-ECD43AEFD8CD}"/>
              </a:ext>
            </a:extLst>
          </p:cNvPr>
          <p:cNvSpPr/>
          <p:nvPr/>
        </p:nvSpPr>
        <p:spPr>
          <a:xfrm>
            <a:off x="4058238" y="2110085"/>
            <a:ext cx="1027525" cy="923330"/>
          </a:xfrm>
          <a:prstGeom prst="rect">
            <a:avLst/>
          </a:prstGeom>
          <a:noFill/>
        </p:spPr>
        <p:txBody>
          <a:bodyPr wrap="none" lIns="91440" tIns="45720" rIns="91440" bIns="45720">
            <a:spAutoFit/>
          </a:bodyPr>
          <a:lstStyle/>
          <a:p>
            <a:pPr algn="ctr"/>
            <a:r>
              <a:rPr lang="en-US" altLang="zh-CN" sz="5400" b="1" dirty="0">
                <a:ln w="12700">
                  <a:solidFill>
                    <a:schemeClr val="accent5"/>
                  </a:solidFill>
                  <a:prstDash val="solid"/>
                </a:ln>
                <a:pattFill prst="ltDnDiag">
                  <a:fgClr>
                    <a:schemeClr val="accent5">
                      <a:lumMod val="60000"/>
                      <a:lumOff val="40000"/>
                    </a:schemeClr>
                  </a:fgClr>
                  <a:bgClr>
                    <a:schemeClr val="bg1"/>
                  </a:bgClr>
                </a:pattFill>
              </a:rPr>
              <a:t>VS</a:t>
            </a:r>
            <a:endParaRPr lang="zh-CN" altLang="en-US" sz="5400" b="1" dirty="0">
              <a:ln w="12700">
                <a:solidFill>
                  <a:schemeClr val="accent5"/>
                </a:solidFill>
                <a:prstDash val="solid"/>
              </a:ln>
              <a:pattFill prst="ltDnDiag">
                <a:fgClr>
                  <a:schemeClr val="accent5">
                    <a:lumMod val="60000"/>
                    <a:lumOff val="40000"/>
                  </a:schemeClr>
                </a:fgClr>
                <a:bgClr>
                  <a:schemeClr val="bg1"/>
                </a:bgClr>
              </a:pattFill>
            </a:endParaRPr>
          </a:p>
        </p:txBody>
      </p:sp>
      <p:grpSp>
        <p:nvGrpSpPr>
          <p:cNvPr id="109" name="组合 108">
            <a:extLst>
              <a:ext uri="{FF2B5EF4-FFF2-40B4-BE49-F238E27FC236}">
                <a16:creationId xmlns:a16="http://schemas.microsoft.com/office/drawing/2014/main" id="{61448FEB-69FF-4FE9-9A0D-4FE517B2C010}"/>
              </a:ext>
            </a:extLst>
          </p:cNvPr>
          <p:cNvGrpSpPr/>
          <p:nvPr/>
        </p:nvGrpSpPr>
        <p:grpSpPr>
          <a:xfrm>
            <a:off x="776366" y="1462844"/>
            <a:ext cx="2669124" cy="2922638"/>
            <a:chOff x="776366" y="2307078"/>
            <a:chExt cx="2669124" cy="2078403"/>
          </a:xfrm>
        </p:grpSpPr>
        <p:sp>
          <p:nvSpPr>
            <p:cNvPr id="107" name="矩形 106">
              <a:extLst>
                <a:ext uri="{FF2B5EF4-FFF2-40B4-BE49-F238E27FC236}">
                  <a16:creationId xmlns:a16="http://schemas.microsoft.com/office/drawing/2014/main" id="{F819434B-8CFE-4B79-92F4-5F1445D849A6}"/>
                </a:ext>
              </a:extLst>
            </p:cNvPr>
            <p:cNvSpPr/>
            <p:nvPr/>
          </p:nvSpPr>
          <p:spPr>
            <a:xfrm>
              <a:off x="776366" y="2307078"/>
              <a:ext cx="2669124" cy="2078403"/>
            </a:xfrm>
            <a:prstGeom prst="rect">
              <a:avLst/>
            </a:prstGeom>
            <a:solidFill>
              <a:srgbClr val="788BA9">
                <a:tint val="50000"/>
                <a:hueOff val="0"/>
                <a:satOff val="0"/>
                <a:lumOff val="0"/>
                <a:alphaOff val="0"/>
              </a:srgbClr>
            </a:solidFill>
            <a:ln w="12700" cap="flat" cmpd="sng" algn="ctr">
              <a:solidFill>
                <a:prstClr val="white">
                  <a:hueOff val="0"/>
                  <a:satOff val="0"/>
                  <a:lumOff val="0"/>
                  <a:alphaOff val="0"/>
                </a:prstClr>
              </a:solidFill>
              <a:prstDash val="solid"/>
              <a:miter lim="800000"/>
            </a:ln>
            <a:effectLst/>
          </p:spPr>
          <p:txBody>
            <a:bodyPr rtlCol="0" anchor="ctr"/>
            <a:lstStyle/>
            <a:p>
              <a:pPr algn="ctr"/>
              <a:endParaRPr lang="zh-CN" altLang="en-US"/>
            </a:p>
          </p:txBody>
        </p:sp>
        <p:sp>
          <p:nvSpPr>
            <p:cNvPr id="104" name="文本框 113">
              <a:extLst>
                <a:ext uri="{FF2B5EF4-FFF2-40B4-BE49-F238E27FC236}">
                  <a16:creationId xmlns:a16="http://schemas.microsoft.com/office/drawing/2014/main" id="{B954414B-280F-4E04-9443-D18F3BD312FA}"/>
                </a:ext>
              </a:extLst>
            </p:cNvPr>
            <p:cNvSpPr txBox="1"/>
            <p:nvPr/>
          </p:nvSpPr>
          <p:spPr>
            <a:xfrm>
              <a:off x="835537" y="2366307"/>
              <a:ext cx="2594211" cy="1772863"/>
            </a:xfrm>
            <a:prstGeom prst="rect">
              <a:avLst/>
            </a:prstGeom>
            <a:noFill/>
          </p:spPr>
          <p:txBody>
            <a:bodyPr wrap="square" rtlCol="0">
              <a:spAutoFit/>
            </a:bodyPr>
            <a:lstStyle/>
            <a:p>
              <a:pPr marL="171450" indent="-171450">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老版本的 </a:t>
              </a:r>
              <a:r>
                <a:rPr lang="en-US" altLang="zh-CN" sz="1200" dirty="0">
                  <a:latin typeface="微软雅黑" panose="020B0503020204020204" pitchFamily="34" charset="-122"/>
                  <a:ea typeface="微软雅黑" panose="020B0503020204020204" pitchFamily="34" charset="-122"/>
                </a:rPr>
                <a:t>Consumer Group </a:t>
              </a:r>
              <a:r>
                <a:rPr lang="zh-CN" altLang="en-US" sz="1200" dirty="0">
                  <a:latin typeface="微软雅黑" panose="020B0503020204020204" pitchFamily="34" charset="-122"/>
                  <a:ea typeface="微软雅黑" panose="020B0503020204020204" pitchFamily="34" charset="-122"/>
                </a:rPr>
                <a:t>把偏移量保存在 </a:t>
              </a:r>
              <a:r>
                <a:rPr lang="en-US" altLang="zh-CN" sz="1200" dirty="0" err="1">
                  <a:latin typeface="微软雅黑" panose="020B0503020204020204" pitchFamily="34" charset="-122"/>
                  <a:ea typeface="微软雅黑" panose="020B0503020204020204" pitchFamily="34" charset="-122"/>
                </a:rPr>
                <a:t>ZooKeeper</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中。</a:t>
              </a:r>
              <a:r>
                <a:rPr lang="en-US" altLang="zh-CN" sz="1200" dirty="0" err="1">
                  <a:latin typeface="微软雅黑" panose="020B0503020204020204" pitchFamily="34" charset="-122"/>
                  <a:ea typeface="微软雅黑" panose="020B0503020204020204" pitchFamily="34" charset="-122"/>
                </a:rPr>
                <a:t>ZooKeeper</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是一个分布式的协调服务框架，</a:t>
              </a:r>
              <a:r>
                <a:rPr lang="en-US" altLang="zh-CN" sz="1200" dirty="0">
                  <a:latin typeface="微软雅黑" panose="020B0503020204020204" pitchFamily="34" charset="-122"/>
                  <a:ea typeface="微软雅黑" panose="020B0503020204020204" pitchFamily="34" charset="-122"/>
                </a:rPr>
                <a:t>Kafka </a:t>
              </a:r>
              <a:r>
                <a:rPr lang="zh-CN" altLang="en-US" sz="1200" dirty="0">
                  <a:latin typeface="微软雅黑" panose="020B0503020204020204" pitchFamily="34" charset="-122"/>
                  <a:ea typeface="微软雅黑" panose="020B0503020204020204" pitchFamily="34" charset="-122"/>
                </a:rPr>
                <a:t>重度依赖它实现各种各样的协调管理。</a:t>
              </a:r>
              <a:endParaRPr lang="en-US" altLang="zh-CN" sz="1200" dirty="0">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endParaRPr lang="en-US" altLang="zh-CN" sz="1200" dirty="0">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这种方案的问题在于：</a:t>
              </a:r>
              <a:r>
                <a:rPr lang="en-US" altLang="zh-CN" sz="1200" dirty="0" err="1">
                  <a:latin typeface="微软雅黑" panose="020B0503020204020204" pitchFamily="34" charset="-122"/>
                  <a:ea typeface="微软雅黑" panose="020B0503020204020204" pitchFamily="34" charset="-122"/>
                </a:rPr>
                <a:t>ZooKeeper</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其实并不适合进行高频的写操作，而 </a:t>
              </a:r>
              <a:r>
                <a:rPr lang="en-US" altLang="zh-CN" sz="1200" dirty="0">
                  <a:latin typeface="微软雅黑" panose="020B0503020204020204" pitchFamily="34" charset="-122"/>
                  <a:ea typeface="微软雅黑" panose="020B0503020204020204" pitchFamily="34" charset="-122"/>
                </a:rPr>
                <a:t>Consumer Group </a:t>
              </a:r>
              <a:r>
                <a:rPr lang="zh-CN" altLang="en-US" sz="1200" dirty="0">
                  <a:latin typeface="微软雅黑" panose="020B0503020204020204" pitchFamily="34" charset="-122"/>
                  <a:ea typeface="微软雅黑" panose="020B0503020204020204" pitchFamily="34" charset="-122"/>
                </a:rPr>
                <a:t>的偏移量更新却是一个非常频繁的操作。这种大吞吐量的写操作会极大地拖慢 </a:t>
              </a:r>
              <a:r>
                <a:rPr lang="en-US" altLang="zh-CN" sz="1200" dirty="0" err="1">
                  <a:latin typeface="微软雅黑" panose="020B0503020204020204" pitchFamily="34" charset="-122"/>
                  <a:ea typeface="微软雅黑" panose="020B0503020204020204" pitchFamily="34" charset="-122"/>
                </a:rPr>
                <a:t>ZooKeeper</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集群的性能。</a:t>
              </a:r>
            </a:p>
          </p:txBody>
        </p:sp>
      </p:grpSp>
      <p:sp>
        <p:nvSpPr>
          <p:cNvPr id="113" name="矩形 112">
            <a:extLst>
              <a:ext uri="{FF2B5EF4-FFF2-40B4-BE49-F238E27FC236}">
                <a16:creationId xmlns:a16="http://schemas.microsoft.com/office/drawing/2014/main" id="{A5031438-68C4-4E7C-B65F-B18C28F722A6}"/>
              </a:ext>
            </a:extLst>
          </p:cNvPr>
          <p:cNvSpPr/>
          <p:nvPr/>
        </p:nvSpPr>
        <p:spPr>
          <a:xfrm>
            <a:off x="5676793" y="1462843"/>
            <a:ext cx="2669124" cy="2911055"/>
          </a:xfrm>
          <a:prstGeom prst="rect">
            <a:avLst/>
          </a:prstGeom>
          <a:solidFill>
            <a:srgbClr val="D67A71">
              <a:tint val="50000"/>
              <a:hueOff val="0"/>
              <a:satOff val="0"/>
              <a:lumOff val="0"/>
              <a:alphaOff val="0"/>
            </a:srgbClr>
          </a:solidFill>
          <a:ln w="12700" cap="flat" cmpd="sng" algn="ctr">
            <a:solidFill>
              <a:prstClr val="white">
                <a:hueOff val="0"/>
                <a:satOff val="0"/>
                <a:lumOff val="0"/>
                <a:alphaOff val="0"/>
              </a:prstClr>
            </a:solidFill>
            <a:prstDash val="solid"/>
            <a:miter lim="800000"/>
          </a:ln>
          <a:effectLst/>
        </p:spPr>
        <p:txBody>
          <a:bodyPr rtlCol="0" anchor="ctr"/>
          <a:lstStyle/>
          <a:p>
            <a:pPr algn="ctr"/>
            <a:endParaRPr lang="zh-CN" altLang="en-US"/>
          </a:p>
        </p:txBody>
      </p:sp>
      <p:sp>
        <p:nvSpPr>
          <p:cNvPr id="116" name="文本框 113">
            <a:extLst>
              <a:ext uri="{FF2B5EF4-FFF2-40B4-BE49-F238E27FC236}">
                <a16:creationId xmlns:a16="http://schemas.microsoft.com/office/drawing/2014/main" id="{41239945-067B-4175-AE11-1D4E6FDB00BB}"/>
              </a:ext>
            </a:extLst>
          </p:cNvPr>
          <p:cNvSpPr txBox="1"/>
          <p:nvPr/>
        </p:nvSpPr>
        <p:spPr>
          <a:xfrm>
            <a:off x="5714252" y="1546131"/>
            <a:ext cx="2594211" cy="2677656"/>
          </a:xfrm>
          <a:prstGeom prst="rect">
            <a:avLst/>
          </a:prstGeom>
          <a:noFill/>
        </p:spPr>
        <p:txBody>
          <a:bodyPr wrap="square" rtlCol="0">
            <a:spAutoFit/>
          </a:bodyPr>
          <a:lstStyle/>
          <a:p>
            <a:pPr marL="171450" indent="-171450">
              <a:buFont typeface="Arial" panose="020B0604020202020204" pitchFamily="34" charset="0"/>
              <a:buChar char="•"/>
            </a:pPr>
            <a:r>
              <a:rPr lang="zh-CN" altLang="en-US" sz="1200" dirty="0"/>
              <a:t>消费者向一个叫做 </a:t>
            </a:r>
            <a:r>
              <a:rPr lang="en-US" altLang="zh-CN" sz="1200" b="1" dirty="0"/>
              <a:t>_</a:t>
            </a:r>
            <a:r>
              <a:rPr lang="en-US" altLang="zh-CN" sz="1200" b="1" dirty="0" err="1"/>
              <a:t>consumer_offsets</a:t>
            </a:r>
            <a:r>
              <a:rPr lang="en-US" altLang="zh-CN" sz="1200" b="1" dirty="0"/>
              <a:t> </a:t>
            </a:r>
            <a:r>
              <a:rPr lang="zh-CN" altLang="en-US" sz="1200" dirty="0"/>
              <a:t>的特殊主题发送消息，消息里包含每个分区的偏移量。</a:t>
            </a:r>
            <a:endParaRPr lang="en-US" altLang="zh-CN" sz="1200" dirty="0"/>
          </a:p>
          <a:p>
            <a:pPr marL="171450" indent="-171450">
              <a:buFont typeface="Arial" panose="020B0604020202020204" pitchFamily="34" charset="0"/>
              <a:buChar char="•"/>
            </a:pPr>
            <a:endParaRPr lang="en-US" altLang="zh-CN" sz="1200" dirty="0"/>
          </a:p>
          <a:p>
            <a:pPr marL="171450" indent="-171450">
              <a:buFont typeface="Arial" panose="020B0604020202020204" pitchFamily="34" charset="0"/>
              <a:buChar char="•"/>
            </a:pPr>
            <a:r>
              <a:rPr lang="en-US" altLang="zh-CN" sz="1200" b="1" dirty="0"/>
              <a:t>_</a:t>
            </a:r>
            <a:r>
              <a:rPr lang="en-US" altLang="zh-CN" sz="1200" b="1" dirty="0" err="1"/>
              <a:t>consumer_offsets</a:t>
            </a:r>
            <a:r>
              <a:rPr lang="en-US" altLang="zh-CN" sz="1200" b="1" dirty="0"/>
              <a:t> </a:t>
            </a:r>
            <a:r>
              <a:rPr lang="zh-CN" altLang="en-US" sz="1200" dirty="0"/>
              <a:t>主题的 </a:t>
            </a:r>
            <a:r>
              <a:rPr lang="en-US" altLang="zh-CN" sz="1200" dirty="0"/>
              <a:t>Key </a:t>
            </a:r>
            <a:r>
              <a:rPr lang="zh-CN" altLang="en-US" sz="1200" dirty="0"/>
              <a:t>中应该保存 </a:t>
            </a:r>
            <a:r>
              <a:rPr lang="en-US" altLang="zh-CN" sz="1200" dirty="0"/>
              <a:t>3 </a:t>
            </a:r>
            <a:r>
              <a:rPr lang="zh-CN" altLang="en-US" sz="1200" dirty="0"/>
              <a:t>部分内容：</a:t>
            </a:r>
            <a:r>
              <a:rPr lang="en-US" altLang="zh-CN" sz="1200" dirty="0"/>
              <a:t>&lt;Group ID</a:t>
            </a:r>
            <a:r>
              <a:rPr lang="zh-CN" altLang="en-US" sz="1200" dirty="0"/>
              <a:t>，主题名，分区号 </a:t>
            </a:r>
            <a:r>
              <a:rPr lang="en-US" altLang="zh-CN" sz="1200" dirty="0"/>
              <a:t>&gt;</a:t>
            </a:r>
            <a:r>
              <a:rPr lang="zh-CN" altLang="en-US" sz="1200" dirty="0"/>
              <a:t>。</a:t>
            </a:r>
            <a:endParaRPr lang="en-US" altLang="zh-CN" sz="1200" dirty="0"/>
          </a:p>
          <a:p>
            <a:pPr marL="171450" indent="-171450">
              <a:buFont typeface="Arial" panose="020B0604020202020204" pitchFamily="34" charset="0"/>
              <a:buChar char="•"/>
            </a:pPr>
            <a:endParaRPr lang="en-US" altLang="zh-CN" sz="1200" dirty="0"/>
          </a:p>
          <a:p>
            <a:pPr marL="171450" indent="-171450">
              <a:buFont typeface="Arial" panose="020B0604020202020204" pitchFamily="34" charset="0"/>
              <a:buChar char="•"/>
            </a:pPr>
            <a:r>
              <a:rPr lang="zh-CN" altLang="en-US" sz="1200" dirty="0"/>
              <a:t>通常来说，当 </a:t>
            </a:r>
            <a:r>
              <a:rPr lang="en-US" altLang="zh-CN" sz="1200" dirty="0"/>
              <a:t>Kafka </a:t>
            </a:r>
            <a:r>
              <a:rPr lang="zh-CN" altLang="en-US" sz="1200" dirty="0"/>
              <a:t>集群中的第一个 </a:t>
            </a:r>
            <a:r>
              <a:rPr lang="en-US" altLang="zh-CN" sz="1200" dirty="0"/>
              <a:t>Consumer </a:t>
            </a:r>
            <a:r>
              <a:rPr lang="zh-CN" altLang="en-US" sz="1200" dirty="0"/>
              <a:t>程序启动时，</a:t>
            </a:r>
            <a:r>
              <a:rPr lang="en-US" altLang="zh-CN" sz="1200" dirty="0"/>
              <a:t>Kafka </a:t>
            </a:r>
            <a:r>
              <a:rPr lang="zh-CN" altLang="en-US" sz="1200" dirty="0"/>
              <a:t>会自动创建偏移量主题。偏移量主题就是普通的 </a:t>
            </a:r>
            <a:r>
              <a:rPr lang="en-US" altLang="zh-CN" sz="1200" dirty="0"/>
              <a:t>Kafka </a:t>
            </a:r>
            <a:r>
              <a:rPr lang="zh-CN" altLang="en-US" sz="1200" dirty="0"/>
              <a:t>主题，那么它自然也有对应的分区数。</a:t>
            </a:r>
          </a:p>
        </p:txBody>
      </p:sp>
    </p:spTree>
    <p:extLst>
      <p:ext uri="{BB962C8B-B14F-4D97-AF65-F5344CB8AC3E}">
        <p14:creationId xmlns:p14="http://schemas.microsoft.com/office/powerpoint/2010/main" val="1756424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wheel(1)">
                                      <p:cBhvr>
                                        <p:cTn id="7" dur="500"/>
                                        <p:tgtEl>
                                          <p:spTgt spid="99"/>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105"/>
                                        </p:tgtEl>
                                        <p:attrNameLst>
                                          <p:attrName>style.visibility</p:attrName>
                                        </p:attrNameLst>
                                      </p:cBhvr>
                                      <p:to>
                                        <p:strVal val="visible"/>
                                      </p:to>
                                    </p:set>
                                    <p:animEffect transition="in" filter="wheel(1)">
                                      <p:cBhvr>
                                        <p:cTn id="11"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P spid="10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8435"/>
          <a:stretch>
            <a:fillRect/>
          </a:stretch>
        </p:blipFill>
        <p:spPr>
          <a:xfrm flipH="1">
            <a:off x="0" y="0"/>
            <a:ext cx="9144000" cy="5143500"/>
          </a:xfrm>
          <a:prstGeom prst="rect">
            <a:avLst/>
          </a:prstGeom>
        </p:spPr>
      </p:pic>
      <p:sp>
        <p:nvSpPr>
          <p:cNvPr id="11" name="文本框 10"/>
          <p:cNvSpPr txBox="1"/>
          <p:nvPr/>
        </p:nvSpPr>
        <p:spPr>
          <a:xfrm>
            <a:off x="1243157" y="2240325"/>
            <a:ext cx="861133" cy="784830"/>
          </a:xfrm>
          <a:prstGeom prst="rect">
            <a:avLst/>
          </a:prstGeom>
          <a:noFill/>
        </p:spPr>
        <p:txBody>
          <a:bodyPr wrap="none" rtlCol="0">
            <a:spAutoFit/>
          </a:bodyPr>
          <a:lstStyle/>
          <a:p>
            <a:r>
              <a:rPr lang="en-US" altLang="zh-CN" sz="45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03</a:t>
            </a:r>
            <a:endParaRPr lang="zh-CN" altLang="en-US" sz="45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endParaRPr>
          </a:p>
        </p:txBody>
      </p:sp>
      <p:sp>
        <p:nvSpPr>
          <p:cNvPr id="12" name="矩形 11"/>
          <p:cNvSpPr/>
          <p:nvPr/>
        </p:nvSpPr>
        <p:spPr>
          <a:xfrm>
            <a:off x="2357882" y="2128389"/>
            <a:ext cx="2108270" cy="553998"/>
          </a:xfrm>
          <a:prstGeom prst="rect">
            <a:avLst/>
          </a:prstGeom>
        </p:spPr>
        <p:txBody>
          <a:bodyPr wrap="none">
            <a:spAutoFit/>
          </a:bodyPr>
          <a:lstStyle/>
          <a:p>
            <a:pPr lvl="0" algn="ctr"/>
            <a:r>
              <a:rPr lang="zh-CN" altLang="en-US" sz="30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分区再均衡</a:t>
            </a:r>
          </a:p>
        </p:txBody>
      </p:sp>
      <p:sp>
        <p:nvSpPr>
          <p:cNvPr id="13" name="文本框 12"/>
          <p:cNvSpPr txBox="1"/>
          <p:nvPr/>
        </p:nvSpPr>
        <p:spPr>
          <a:xfrm>
            <a:off x="2154909" y="2632740"/>
            <a:ext cx="3596107" cy="369332"/>
          </a:xfrm>
          <a:prstGeom prst="rect">
            <a:avLst/>
          </a:prstGeom>
          <a:noFill/>
        </p:spPr>
        <p:txBody>
          <a:bodyPr wrap="square" rtlCol="0">
            <a:spAutoFit/>
          </a:bodyPr>
          <a:lstStyle/>
          <a:p>
            <a:pPr algn="just"/>
            <a:r>
              <a:rPr lang="zh-CN" altLang="en-US" sz="900" dirty="0">
                <a:solidFill>
                  <a:schemeClr val="tx2"/>
                </a:solidFill>
                <a:latin typeface="微软雅黑" panose="020B0503020204020204" pitchFamily="34" charset="-122"/>
                <a:ea typeface="微软雅黑" panose="020B0503020204020204" pitchFamily="34" charset="-122"/>
              </a:rPr>
              <a:t>本章节主要探讨以下内容：生产者发送消息的流程、生产者如何管理连接、</a:t>
            </a:r>
            <a:r>
              <a:rPr lang="en-US" altLang="zh-CN" sz="900" dirty="0">
                <a:solidFill>
                  <a:schemeClr val="tx2"/>
                </a:solidFill>
                <a:latin typeface="微软雅黑" panose="020B0503020204020204" pitchFamily="34" charset="-122"/>
                <a:ea typeface="微软雅黑" panose="020B0503020204020204" pitchFamily="34" charset="-122"/>
              </a:rPr>
              <a:t>Kafka </a:t>
            </a:r>
            <a:r>
              <a:rPr lang="zh-CN" altLang="en-US" sz="900" dirty="0">
                <a:solidFill>
                  <a:schemeClr val="tx2"/>
                </a:solidFill>
                <a:latin typeface="微软雅黑" panose="020B0503020204020204" pitchFamily="34" charset="-122"/>
                <a:ea typeface="微软雅黑" panose="020B0503020204020204" pitchFamily="34" charset="-122"/>
              </a:rPr>
              <a:t>如何分区</a:t>
            </a:r>
            <a:endParaRPr lang="zh-CN" altLang="en-US" sz="1015" b="1" dirty="0">
              <a:solidFill>
                <a:schemeClr val="tx2"/>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2129599" y="2098075"/>
            <a:ext cx="0" cy="1069331"/>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9348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down)">
                                      <p:cBhvr>
                                        <p:cTn id="14" dur="500"/>
                                        <p:tgtEl>
                                          <p:spTgt spid="22"/>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1+#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1+#ppt_w/2"/>
                                          </p:val>
                                        </p:tav>
                                        <p:tav tm="100000">
                                          <p:val>
                                            <p:strVal val="#ppt_x"/>
                                          </p:val>
                                        </p:tav>
                                      </p:tavLst>
                                    </p:anim>
                                    <p:anim calcmode="lin" valueType="num">
                                      <p:cBhvr additive="base">
                                        <p:cTn id="24"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什么是分区再均衡</a:t>
            </a:r>
          </a:p>
        </p:txBody>
      </p:sp>
      <p:grpSp>
        <p:nvGrpSpPr>
          <p:cNvPr id="12" name="组合 11">
            <a:extLst>
              <a:ext uri="{FF2B5EF4-FFF2-40B4-BE49-F238E27FC236}">
                <a16:creationId xmlns:a16="http://schemas.microsoft.com/office/drawing/2014/main" id="{68FBF52A-4AA3-44E1-8427-1AF462E62218}"/>
              </a:ext>
            </a:extLst>
          </p:cNvPr>
          <p:cNvGrpSpPr/>
          <p:nvPr/>
        </p:nvGrpSpPr>
        <p:grpSpPr>
          <a:xfrm>
            <a:off x="3386991" y="2145257"/>
            <a:ext cx="2370017" cy="2371541"/>
            <a:chOff x="3089424" y="1291948"/>
            <a:chExt cx="3336924" cy="3339070"/>
          </a:xfrm>
        </p:grpSpPr>
        <p:sp>
          <p:nvSpPr>
            <p:cNvPr id="57" name="Freeform 5">
              <a:extLst>
                <a:ext uri="{FF2B5EF4-FFF2-40B4-BE49-F238E27FC236}">
                  <a16:creationId xmlns:a16="http://schemas.microsoft.com/office/drawing/2014/main" id="{55B0166B-63FB-4152-A457-418B808E420B}"/>
                </a:ext>
              </a:extLst>
            </p:cNvPr>
            <p:cNvSpPr/>
            <p:nvPr/>
          </p:nvSpPr>
          <p:spPr bwMode="auto">
            <a:xfrm>
              <a:off x="3089424" y="2687700"/>
              <a:ext cx="2462967" cy="1943318"/>
            </a:xfrm>
            <a:custGeom>
              <a:avLst/>
              <a:gdLst>
                <a:gd name="T0" fmla="*/ 134 w 608"/>
                <a:gd name="T1" fmla="*/ 0 h 480"/>
                <a:gd name="T2" fmla="*/ 136 w 608"/>
                <a:gd name="T3" fmla="*/ 2 h 480"/>
                <a:gd name="T4" fmla="*/ 118 w 608"/>
                <a:gd name="T5" fmla="*/ 78 h 480"/>
                <a:gd name="T6" fmla="*/ 91 w 608"/>
                <a:gd name="T7" fmla="*/ 291 h 480"/>
                <a:gd name="T8" fmla="*/ 317 w 608"/>
                <a:gd name="T9" fmla="*/ 355 h 480"/>
                <a:gd name="T10" fmla="*/ 482 w 608"/>
                <a:gd name="T11" fmla="*/ 187 h 480"/>
                <a:gd name="T12" fmla="*/ 512 w 608"/>
                <a:gd name="T13" fmla="*/ 128 h 480"/>
                <a:gd name="T14" fmla="*/ 473 w 608"/>
                <a:gd name="T15" fmla="*/ 115 h 480"/>
                <a:gd name="T16" fmla="*/ 576 w 608"/>
                <a:gd name="T17" fmla="*/ 20 h 480"/>
                <a:gd name="T18" fmla="*/ 608 w 608"/>
                <a:gd name="T19" fmla="*/ 154 h 480"/>
                <a:gd name="T20" fmla="*/ 603 w 608"/>
                <a:gd name="T21" fmla="*/ 155 h 480"/>
                <a:gd name="T22" fmla="*/ 546 w 608"/>
                <a:gd name="T23" fmla="*/ 183 h 480"/>
                <a:gd name="T24" fmla="*/ 355 w 608"/>
                <a:gd name="T25" fmla="*/ 397 h 480"/>
                <a:gd name="T26" fmla="*/ 7 w 608"/>
                <a:gd name="T27" fmla="*/ 211 h 480"/>
                <a:gd name="T28" fmla="*/ 134 w 608"/>
                <a:gd name="T29"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8" h="480">
                  <a:moveTo>
                    <a:pt x="134" y="0"/>
                  </a:moveTo>
                  <a:cubicBezTo>
                    <a:pt x="135" y="1"/>
                    <a:pt x="136" y="2"/>
                    <a:pt x="136" y="2"/>
                  </a:cubicBezTo>
                  <a:cubicBezTo>
                    <a:pt x="148" y="32"/>
                    <a:pt x="147" y="53"/>
                    <a:pt x="118" y="78"/>
                  </a:cubicBezTo>
                  <a:cubicBezTo>
                    <a:pt x="53" y="133"/>
                    <a:pt x="45" y="224"/>
                    <a:pt x="91" y="291"/>
                  </a:cubicBezTo>
                  <a:cubicBezTo>
                    <a:pt x="144" y="367"/>
                    <a:pt x="237" y="394"/>
                    <a:pt x="317" y="355"/>
                  </a:cubicBezTo>
                  <a:cubicBezTo>
                    <a:pt x="392" y="319"/>
                    <a:pt x="443" y="258"/>
                    <a:pt x="482" y="187"/>
                  </a:cubicBezTo>
                  <a:cubicBezTo>
                    <a:pt x="492" y="168"/>
                    <a:pt x="501" y="149"/>
                    <a:pt x="512" y="128"/>
                  </a:cubicBezTo>
                  <a:cubicBezTo>
                    <a:pt x="498" y="123"/>
                    <a:pt x="487" y="120"/>
                    <a:pt x="473" y="115"/>
                  </a:cubicBezTo>
                  <a:cubicBezTo>
                    <a:pt x="507" y="83"/>
                    <a:pt x="540" y="53"/>
                    <a:pt x="576" y="20"/>
                  </a:cubicBezTo>
                  <a:cubicBezTo>
                    <a:pt x="587" y="68"/>
                    <a:pt x="598" y="111"/>
                    <a:pt x="608" y="154"/>
                  </a:cubicBezTo>
                  <a:cubicBezTo>
                    <a:pt x="604" y="155"/>
                    <a:pt x="603" y="156"/>
                    <a:pt x="603" y="155"/>
                  </a:cubicBezTo>
                  <a:cubicBezTo>
                    <a:pt x="563" y="146"/>
                    <a:pt x="564" y="146"/>
                    <a:pt x="546" y="183"/>
                  </a:cubicBezTo>
                  <a:cubicBezTo>
                    <a:pt x="503" y="273"/>
                    <a:pt x="443" y="348"/>
                    <a:pt x="355" y="397"/>
                  </a:cubicBezTo>
                  <a:cubicBezTo>
                    <a:pt x="206" y="480"/>
                    <a:pt x="20" y="381"/>
                    <a:pt x="7" y="211"/>
                  </a:cubicBezTo>
                  <a:cubicBezTo>
                    <a:pt x="0" y="130"/>
                    <a:pt x="63" y="26"/>
                    <a:pt x="134"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8" name="Freeform 6">
              <a:extLst>
                <a:ext uri="{FF2B5EF4-FFF2-40B4-BE49-F238E27FC236}">
                  <a16:creationId xmlns:a16="http://schemas.microsoft.com/office/drawing/2014/main" id="{F1E2EB60-B6E8-45FE-9DC3-4DA5CC926EF4}"/>
                </a:ext>
              </a:extLst>
            </p:cNvPr>
            <p:cNvSpPr/>
            <p:nvPr/>
          </p:nvSpPr>
          <p:spPr bwMode="auto">
            <a:xfrm>
              <a:off x="4049273" y="2234617"/>
              <a:ext cx="2377075" cy="2164490"/>
            </a:xfrm>
            <a:custGeom>
              <a:avLst/>
              <a:gdLst>
                <a:gd name="T0" fmla="*/ 0 w 587"/>
                <a:gd name="T1" fmla="*/ 91 h 535"/>
                <a:gd name="T2" fmla="*/ 98 w 587"/>
                <a:gd name="T3" fmla="*/ 0 h 535"/>
                <a:gd name="T4" fmla="*/ 104 w 587"/>
                <a:gd name="T5" fmla="*/ 5 h 535"/>
                <a:gd name="T6" fmla="*/ 150 w 587"/>
                <a:gd name="T7" fmla="*/ 36 h 535"/>
                <a:gd name="T8" fmla="*/ 411 w 587"/>
                <a:gd name="T9" fmla="*/ 79 h 535"/>
                <a:gd name="T10" fmla="*/ 478 w 587"/>
                <a:gd name="T11" fmla="*/ 466 h 535"/>
                <a:gd name="T12" fmla="*/ 245 w 587"/>
                <a:gd name="T13" fmla="*/ 506 h 535"/>
                <a:gd name="T14" fmla="*/ 216 w 587"/>
                <a:gd name="T15" fmla="*/ 493 h 535"/>
                <a:gd name="T16" fmla="*/ 203 w 587"/>
                <a:gd name="T17" fmla="*/ 484 h 535"/>
                <a:gd name="T18" fmla="*/ 237 w 587"/>
                <a:gd name="T19" fmla="*/ 451 h 535"/>
                <a:gd name="T20" fmla="*/ 255 w 587"/>
                <a:gd name="T21" fmla="*/ 452 h 535"/>
                <a:gd name="T22" fmla="*/ 349 w 587"/>
                <a:gd name="T23" fmla="*/ 466 h 535"/>
                <a:gd name="T24" fmla="*/ 490 w 587"/>
                <a:gd name="T25" fmla="*/ 248 h 535"/>
                <a:gd name="T26" fmla="*/ 358 w 587"/>
                <a:gd name="T27" fmla="*/ 116 h 535"/>
                <a:gd name="T28" fmla="*/ 137 w 587"/>
                <a:gd name="T29" fmla="*/ 92 h 535"/>
                <a:gd name="T30" fmla="*/ 127 w 587"/>
                <a:gd name="T31" fmla="*/ 95 h 535"/>
                <a:gd name="T32" fmla="*/ 131 w 587"/>
                <a:gd name="T33" fmla="*/ 131 h 535"/>
                <a:gd name="T34" fmla="*/ 0 w 587"/>
                <a:gd name="T35" fmla="*/ 91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7" h="535">
                  <a:moveTo>
                    <a:pt x="0" y="91"/>
                  </a:moveTo>
                  <a:cubicBezTo>
                    <a:pt x="35" y="59"/>
                    <a:pt x="67" y="29"/>
                    <a:pt x="98" y="0"/>
                  </a:cubicBezTo>
                  <a:cubicBezTo>
                    <a:pt x="101" y="2"/>
                    <a:pt x="103" y="3"/>
                    <a:pt x="104" y="5"/>
                  </a:cubicBezTo>
                  <a:cubicBezTo>
                    <a:pt x="115" y="38"/>
                    <a:pt x="115" y="39"/>
                    <a:pt x="150" y="36"/>
                  </a:cubicBezTo>
                  <a:cubicBezTo>
                    <a:pt x="241" y="29"/>
                    <a:pt x="328" y="40"/>
                    <a:pt x="411" y="79"/>
                  </a:cubicBezTo>
                  <a:cubicBezTo>
                    <a:pt x="584" y="161"/>
                    <a:pt x="587" y="364"/>
                    <a:pt x="478" y="466"/>
                  </a:cubicBezTo>
                  <a:cubicBezTo>
                    <a:pt x="411" y="529"/>
                    <a:pt x="330" y="535"/>
                    <a:pt x="245" y="506"/>
                  </a:cubicBezTo>
                  <a:cubicBezTo>
                    <a:pt x="235" y="503"/>
                    <a:pt x="225" y="498"/>
                    <a:pt x="216" y="493"/>
                  </a:cubicBezTo>
                  <a:cubicBezTo>
                    <a:pt x="211" y="491"/>
                    <a:pt x="208" y="488"/>
                    <a:pt x="203" y="484"/>
                  </a:cubicBezTo>
                  <a:cubicBezTo>
                    <a:pt x="214" y="472"/>
                    <a:pt x="225" y="460"/>
                    <a:pt x="237" y="451"/>
                  </a:cubicBezTo>
                  <a:cubicBezTo>
                    <a:pt x="240" y="448"/>
                    <a:pt x="249" y="451"/>
                    <a:pt x="255" y="452"/>
                  </a:cubicBezTo>
                  <a:cubicBezTo>
                    <a:pt x="286" y="457"/>
                    <a:pt x="318" y="468"/>
                    <a:pt x="349" y="466"/>
                  </a:cubicBezTo>
                  <a:cubicBezTo>
                    <a:pt x="472" y="455"/>
                    <a:pt x="513" y="330"/>
                    <a:pt x="490" y="248"/>
                  </a:cubicBezTo>
                  <a:cubicBezTo>
                    <a:pt x="472" y="180"/>
                    <a:pt x="422" y="140"/>
                    <a:pt x="358" y="116"/>
                  </a:cubicBezTo>
                  <a:cubicBezTo>
                    <a:pt x="286" y="88"/>
                    <a:pt x="213" y="84"/>
                    <a:pt x="137" y="92"/>
                  </a:cubicBezTo>
                  <a:cubicBezTo>
                    <a:pt x="134" y="93"/>
                    <a:pt x="131" y="94"/>
                    <a:pt x="127" y="95"/>
                  </a:cubicBezTo>
                  <a:cubicBezTo>
                    <a:pt x="128" y="106"/>
                    <a:pt x="129" y="116"/>
                    <a:pt x="131" y="131"/>
                  </a:cubicBezTo>
                  <a:cubicBezTo>
                    <a:pt x="87" y="118"/>
                    <a:pt x="46" y="105"/>
                    <a:pt x="0" y="9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9" name="Freeform 7">
              <a:extLst>
                <a:ext uri="{FF2B5EF4-FFF2-40B4-BE49-F238E27FC236}">
                  <a16:creationId xmlns:a16="http://schemas.microsoft.com/office/drawing/2014/main" id="{7D227D70-03F5-4932-BFA6-D57836C49804}"/>
                </a:ext>
              </a:extLst>
            </p:cNvPr>
            <p:cNvSpPr/>
            <p:nvPr/>
          </p:nvSpPr>
          <p:spPr bwMode="auto">
            <a:xfrm>
              <a:off x="3660609" y="1291948"/>
              <a:ext cx="1911108" cy="2570332"/>
            </a:xfrm>
            <a:custGeom>
              <a:avLst/>
              <a:gdLst>
                <a:gd name="T0" fmla="*/ 226 w 472"/>
                <a:gd name="T1" fmla="*/ 635 h 635"/>
                <a:gd name="T2" fmla="*/ 104 w 472"/>
                <a:gd name="T3" fmla="*/ 597 h 635"/>
                <a:gd name="T4" fmla="*/ 108 w 472"/>
                <a:gd name="T5" fmla="*/ 589 h 635"/>
                <a:gd name="T6" fmla="*/ 108 w 472"/>
                <a:gd name="T7" fmla="*/ 533 h 635"/>
                <a:gd name="T8" fmla="*/ 84 w 472"/>
                <a:gd name="T9" fmla="*/ 502 h 635"/>
                <a:gd name="T10" fmla="*/ 20 w 472"/>
                <a:gd name="T11" fmla="*/ 327 h 635"/>
                <a:gd name="T12" fmla="*/ 177 w 472"/>
                <a:gd name="T13" fmla="*/ 41 h 635"/>
                <a:gd name="T14" fmla="*/ 457 w 472"/>
                <a:gd name="T15" fmla="*/ 181 h 635"/>
                <a:gd name="T16" fmla="*/ 467 w 472"/>
                <a:gd name="T17" fmla="*/ 261 h 635"/>
                <a:gd name="T18" fmla="*/ 414 w 472"/>
                <a:gd name="T19" fmla="*/ 223 h 635"/>
                <a:gd name="T20" fmla="*/ 134 w 472"/>
                <a:gd name="T21" fmla="*/ 121 h 635"/>
                <a:gd name="T22" fmla="*/ 69 w 472"/>
                <a:gd name="T23" fmla="*/ 306 h 635"/>
                <a:gd name="T24" fmla="*/ 123 w 472"/>
                <a:gd name="T25" fmla="*/ 459 h 635"/>
                <a:gd name="T26" fmla="*/ 154 w 472"/>
                <a:gd name="T27" fmla="*/ 508 h 635"/>
                <a:gd name="T28" fmla="*/ 183 w 472"/>
                <a:gd name="T29" fmla="*/ 516 h 635"/>
                <a:gd name="T30" fmla="*/ 206 w 472"/>
                <a:gd name="T31" fmla="*/ 528 h 635"/>
                <a:gd name="T32" fmla="*/ 222 w 472"/>
                <a:gd name="T33" fmla="*/ 610 h 635"/>
                <a:gd name="T34" fmla="*/ 226 w 472"/>
                <a:gd name="T35" fmla="*/ 635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2" h="635">
                  <a:moveTo>
                    <a:pt x="226" y="635"/>
                  </a:moveTo>
                  <a:cubicBezTo>
                    <a:pt x="183" y="622"/>
                    <a:pt x="144" y="609"/>
                    <a:pt x="104" y="597"/>
                  </a:cubicBezTo>
                  <a:cubicBezTo>
                    <a:pt x="106" y="593"/>
                    <a:pt x="107" y="590"/>
                    <a:pt x="108" y="589"/>
                  </a:cubicBezTo>
                  <a:cubicBezTo>
                    <a:pt x="131" y="566"/>
                    <a:pt x="131" y="557"/>
                    <a:pt x="108" y="533"/>
                  </a:cubicBezTo>
                  <a:cubicBezTo>
                    <a:pt x="99" y="524"/>
                    <a:pt x="90" y="514"/>
                    <a:pt x="84" y="502"/>
                  </a:cubicBezTo>
                  <a:cubicBezTo>
                    <a:pt x="57" y="446"/>
                    <a:pt x="29" y="390"/>
                    <a:pt x="20" y="327"/>
                  </a:cubicBezTo>
                  <a:cubicBezTo>
                    <a:pt x="0" y="194"/>
                    <a:pt x="49" y="86"/>
                    <a:pt x="177" y="41"/>
                  </a:cubicBezTo>
                  <a:cubicBezTo>
                    <a:pt x="294" y="0"/>
                    <a:pt x="418" y="62"/>
                    <a:pt x="457" y="181"/>
                  </a:cubicBezTo>
                  <a:cubicBezTo>
                    <a:pt x="465" y="207"/>
                    <a:pt x="472" y="233"/>
                    <a:pt x="467" y="261"/>
                  </a:cubicBezTo>
                  <a:cubicBezTo>
                    <a:pt x="432" y="263"/>
                    <a:pt x="421" y="253"/>
                    <a:pt x="414" y="223"/>
                  </a:cubicBezTo>
                  <a:cubicBezTo>
                    <a:pt x="383" y="75"/>
                    <a:pt x="235" y="44"/>
                    <a:pt x="134" y="121"/>
                  </a:cubicBezTo>
                  <a:cubicBezTo>
                    <a:pt x="73" y="169"/>
                    <a:pt x="62" y="235"/>
                    <a:pt x="69" y="306"/>
                  </a:cubicBezTo>
                  <a:cubicBezTo>
                    <a:pt x="75" y="361"/>
                    <a:pt x="98" y="411"/>
                    <a:pt x="123" y="459"/>
                  </a:cubicBezTo>
                  <a:cubicBezTo>
                    <a:pt x="131" y="477"/>
                    <a:pt x="143" y="493"/>
                    <a:pt x="154" y="508"/>
                  </a:cubicBezTo>
                  <a:cubicBezTo>
                    <a:pt x="161" y="518"/>
                    <a:pt x="170" y="523"/>
                    <a:pt x="183" y="516"/>
                  </a:cubicBezTo>
                  <a:cubicBezTo>
                    <a:pt x="200" y="506"/>
                    <a:pt x="203" y="509"/>
                    <a:pt x="206" y="528"/>
                  </a:cubicBezTo>
                  <a:cubicBezTo>
                    <a:pt x="211" y="555"/>
                    <a:pt x="217" y="582"/>
                    <a:pt x="222" y="610"/>
                  </a:cubicBezTo>
                  <a:cubicBezTo>
                    <a:pt x="223" y="617"/>
                    <a:pt x="224" y="624"/>
                    <a:pt x="226" y="63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2"/>
                </a:solidFill>
                <a:latin typeface="微软雅黑" panose="020B0503020204020204" pitchFamily="34" charset="-122"/>
                <a:ea typeface="微软雅黑" panose="020B0503020204020204" pitchFamily="34" charset="-122"/>
              </a:endParaRPr>
            </a:p>
          </p:txBody>
        </p:sp>
      </p:grpSp>
      <p:sp>
        <p:nvSpPr>
          <p:cNvPr id="64" name="矩形 63">
            <a:extLst>
              <a:ext uri="{FF2B5EF4-FFF2-40B4-BE49-F238E27FC236}">
                <a16:creationId xmlns:a16="http://schemas.microsoft.com/office/drawing/2014/main" id="{F40F5E1B-28C5-484C-9ECB-E5F8A2C42BC4}"/>
              </a:ext>
            </a:extLst>
          </p:cNvPr>
          <p:cNvSpPr/>
          <p:nvPr/>
        </p:nvSpPr>
        <p:spPr>
          <a:xfrm>
            <a:off x="2785648" y="1073402"/>
            <a:ext cx="3572704" cy="646331"/>
          </a:xfrm>
          <a:prstGeom prst="rect">
            <a:avLst/>
          </a:prstGeom>
        </p:spPr>
        <p:txBody>
          <a:bodyPr wrap="square">
            <a:spAutoFit/>
          </a:bodyPr>
          <a:lstStyle/>
          <a:p>
            <a:r>
              <a:rPr lang="zh-CN" altLang="en-US" sz="1200" dirty="0">
                <a:solidFill>
                  <a:srgbClr val="788BA9"/>
                </a:solidFill>
                <a:latin typeface="微软雅黑" panose="020B0503020204020204" pitchFamily="34" charset="-122"/>
                <a:ea typeface="微软雅黑" panose="020B0503020204020204" pitchFamily="34" charset="-122"/>
              </a:rPr>
              <a:t>分区的所有权从一个消费者转移到另一个消费者，这样的行为被称为分区再均衡（</a:t>
            </a:r>
            <a:r>
              <a:rPr lang="en-US" altLang="zh-CN" sz="1200" dirty="0">
                <a:solidFill>
                  <a:srgbClr val="788BA9"/>
                </a:solidFill>
                <a:latin typeface="微软雅黑" panose="020B0503020204020204" pitchFamily="34" charset="-122"/>
                <a:ea typeface="微软雅黑" panose="020B0503020204020204" pitchFamily="34" charset="-122"/>
              </a:rPr>
              <a:t>Rebalance</a:t>
            </a:r>
            <a:r>
              <a:rPr lang="zh-CN" altLang="en-US" sz="1200" dirty="0">
                <a:solidFill>
                  <a:srgbClr val="788BA9"/>
                </a:solidFill>
                <a:latin typeface="微软雅黑" panose="020B0503020204020204" pitchFamily="34" charset="-122"/>
                <a:ea typeface="微软雅黑" panose="020B0503020204020204" pitchFamily="34" charset="-122"/>
              </a:rPr>
              <a:t>）。分区再均衡实现了消费者群组的高可用性和伸缩性。</a:t>
            </a:r>
            <a:endParaRPr lang="en-US" altLang="zh-CN" sz="1200" dirty="0">
              <a:solidFill>
                <a:srgbClr val="788BA9"/>
              </a:solidFill>
              <a:latin typeface="微软雅黑" panose="020B0503020204020204" pitchFamily="34" charset="-122"/>
              <a:ea typeface="微软雅黑" panose="020B0503020204020204" pitchFamily="34" charset="-122"/>
            </a:endParaRPr>
          </a:p>
        </p:txBody>
      </p:sp>
      <p:sp>
        <p:nvSpPr>
          <p:cNvPr id="66" name="矩形 65">
            <a:extLst>
              <a:ext uri="{FF2B5EF4-FFF2-40B4-BE49-F238E27FC236}">
                <a16:creationId xmlns:a16="http://schemas.microsoft.com/office/drawing/2014/main" id="{9F0C4DFE-F779-4078-AFA8-E3CAB394D818}"/>
              </a:ext>
            </a:extLst>
          </p:cNvPr>
          <p:cNvSpPr/>
          <p:nvPr/>
        </p:nvSpPr>
        <p:spPr>
          <a:xfrm>
            <a:off x="471057" y="2811024"/>
            <a:ext cx="2714618" cy="830997"/>
          </a:xfrm>
          <a:prstGeom prst="rect">
            <a:avLst/>
          </a:prstGeom>
        </p:spPr>
        <p:txBody>
          <a:bodyPr wrap="square">
            <a:spAutoFit/>
          </a:bodyPr>
          <a:lstStyle/>
          <a:p>
            <a:r>
              <a:rPr lang="zh-CN" altLang="en-US" sz="1200" dirty="0">
                <a:solidFill>
                  <a:srgbClr val="788BA9"/>
                </a:solidFill>
                <a:latin typeface="微软雅黑" panose="020B0503020204020204" pitchFamily="34" charset="-122"/>
                <a:ea typeface="微软雅黑" panose="020B0503020204020204" pitchFamily="34" charset="-122"/>
              </a:rPr>
              <a:t>分区再均衡本质上是一种协议，规定了一个消费者群组的所有消费者如何达成一致，来分配订阅 </a:t>
            </a:r>
            <a:r>
              <a:rPr lang="en-US" altLang="zh-CN" sz="1200" dirty="0">
                <a:solidFill>
                  <a:srgbClr val="788BA9"/>
                </a:solidFill>
                <a:latin typeface="微软雅黑" panose="020B0503020204020204" pitchFamily="34" charset="-122"/>
                <a:ea typeface="微软雅黑" panose="020B0503020204020204" pitchFamily="34" charset="-122"/>
              </a:rPr>
              <a:t>Topic </a:t>
            </a:r>
            <a:r>
              <a:rPr lang="zh-CN" altLang="en-US" sz="1200" dirty="0">
                <a:solidFill>
                  <a:srgbClr val="788BA9"/>
                </a:solidFill>
                <a:latin typeface="微软雅黑" panose="020B0503020204020204" pitchFamily="34" charset="-122"/>
                <a:ea typeface="微软雅黑" panose="020B0503020204020204" pitchFamily="34" charset="-122"/>
              </a:rPr>
              <a:t>的每个分区。</a:t>
            </a:r>
          </a:p>
        </p:txBody>
      </p:sp>
      <p:sp>
        <p:nvSpPr>
          <p:cNvPr id="67" name="矩形 66">
            <a:extLst>
              <a:ext uri="{FF2B5EF4-FFF2-40B4-BE49-F238E27FC236}">
                <a16:creationId xmlns:a16="http://schemas.microsoft.com/office/drawing/2014/main" id="{B4F9830E-8948-4A5C-A337-2ABE14D2519B}"/>
              </a:ext>
            </a:extLst>
          </p:cNvPr>
          <p:cNvSpPr/>
          <p:nvPr/>
        </p:nvSpPr>
        <p:spPr>
          <a:xfrm>
            <a:off x="5958325" y="2811024"/>
            <a:ext cx="2714618" cy="646331"/>
          </a:xfrm>
          <a:prstGeom prst="rect">
            <a:avLst/>
          </a:prstGeom>
        </p:spPr>
        <p:txBody>
          <a:bodyPr wrap="square">
            <a:spAutoFit/>
          </a:bodyPr>
          <a:lstStyle/>
          <a:p>
            <a:r>
              <a:rPr lang="zh-CN" altLang="en-US" sz="1200" dirty="0">
                <a:solidFill>
                  <a:srgbClr val="788BA9"/>
                </a:solidFill>
                <a:latin typeface="微软雅黑" panose="020B0503020204020204" pitchFamily="34" charset="-122"/>
                <a:ea typeface="微软雅黑" panose="020B0503020204020204" pitchFamily="34" charset="-122"/>
              </a:rPr>
              <a:t>分区再均衡期间，消费者无法读取消息，造成整个消费者群组一小段时间的不可用。</a:t>
            </a:r>
          </a:p>
        </p:txBody>
      </p:sp>
    </p:spTree>
    <p:extLst>
      <p:ext uri="{BB962C8B-B14F-4D97-AF65-F5344CB8AC3E}">
        <p14:creationId xmlns:p14="http://schemas.microsoft.com/office/powerpoint/2010/main" val="2452128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1000"/>
                                        <p:tgtEl>
                                          <p:spTgt spid="64"/>
                                        </p:tgtEl>
                                      </p:cBhvr>
                                    </p:animEffect>
                                    <p:anim calcmode="lin" valueType="num">
                                      <p:cBhvr>
                                        <p:cTn id="8" dur="1000" fill="hold"/>
                                        <p:tgtEl>
                                          <p:spTgt spid="64"/>
                                        </p:tgtEl>
                                        <p:attrNameLst>
                                          <p:attrName>ppt_x</p:attrName>
                                        </p:attrNameLst>
                                      </p:cBhvr>
                                      <p:tavLst>
                                        <p:tav tm="0">
                                          <p:val>
                                            <p:strVal val="#ppt_x"/>
                                          </p:val>
                                        </p:tav>
                                        <p:tav tm="100000">
                                          <p:val>
                                            <p:strVal val="#ppt_x"/>
                                          </p:val>
                                        </p:tav>
                                      </p:tavLst>
                                    </p:anim>
                                    <p:anim calcmode="lin" valueType="num">
                                      <p:cBhvr>
                                        <p:cTn id="9"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6"/>
                                        </p:tgtEl>
                                        <p:attrNameLst>
                                          <p:attrName>style.visibility</p:attrName>
                                        </p:attrNameLst>
                                      </p:cBhvr>
                                      <p:to>
                                        <p:strVal val="visible"/>
                                      </p:to>
                                    </p:set>
                                    <p:animEffect transition="in" filter="fade">
                                      <p:cBhvr>
                                        <p:cTn id="14" dur="1000"/>
                                        <p:tgtEl>
                                          <p:spTgt spid="66"/>
                                        </p:tgtEl>
                                      </p:cBhvr>
                                    </p:animEffect>
                                    <p:anim calcmode="lin" valueType="num">
                                      <p:cBhvr>
                                        <p:cTn id="15" dur="1000" fill="hold"/>
                                        <p:tgtEl>
                                          <p:spTgt spid="66"/>
                                        </p:tgtEl>
                                        <p:attrNameLst>
                                          <p:attrName>ppt_x</p:attrName>
                                        </p:attrNameLst>
                                      </p:cBhvr>
                                      <p:tavLst>
                                        <p:tav tm="0">
                                          <p:val>
                                            <p:strVal val="#ppt_x"/>
                                          </p:val>
                                        </p:tav>
                                        <p:tav tm="100000">
                                          <p:val>
                                            <p:strVal val="#ppt_x"/>
                                          </p:val>
                                        </p:tav>
                                      </p:tavLst>
                                    </p:anim>
                                    <p:anim calcmode="lin" valueType="num">
                                      <p:cBhvr>
                                        <p:cTn id="16"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7"/>
                                        </p:tgtEl>
                                        <p:attrNameLst>
                                          <p:attrName>style.visibility</p:attrName>
                                        </p:attrNameLst>
                                      </p:cBhvr>
                                      <p:to>
                                        <p:strVal val="visible"/>
                                      </p:to>
                                    </p:set>
                                    <p:animEffect transition="in" filter="fade">
                                      <p:cBhvr>
                                        <p:cTn id="21" dur="1000"/>
                                        <p:tgtEl>
                                          <p:spTgt spid="67"/>
                                        </p:tgtEl>
                                      </p:cBhvr>
                                    </p:animEffect>
                                    <p:anim calcmode="lin" valueType="num">
                                      <p:cBhvr>
                                        <p:cTn id="22" dur="1000" fill="hold"/>
                                        <p:tgtEl>
                                          <p:spTgt spid="67"/>
                                        </p:tgtEl>
                                        <p:attrNameLst>
                                          <p:attrName>ppt_x</p:attrName>
                                        </p:attrNameLst>
                                      </p:cBhvr>
                                      <p:tavLst>
                                        <p:tav tm="0">
                                          <p:val>
                                            <p:strVal val="#ppt_x"/>
                                          </p:val>
                                        </p:tav>
                                        <p:tav tm="100000">
                                          <p:val>
                                            <p:strVal val="#ppt_x"/>
                                          </p:val>
                                        </p:tav>
                                      </p:tavLst>
                                    </p:anim>
                                    <p:anim calcmode="lin" valueType="num">
                                      <p:cBhvr>
                                        <p:cTn id="23" dur="1000" fill="hold"/>
                                        <p:tgtEl>
                                          <p:spTgt spid="6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6" grpId="0"/>
      <p:bldP spid="6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分区再均衡</a:t>
            </a:r>
          </a:p>
        </p:txBody>
      </p:sp>
      <p:pic>
        <p:nvPicPr>
          <p:cNvPr id="9218" name="Picture 2" descr="https://raw.githubusercontent.com/dunwu/images/dev/snap/20210415160730.png">
            <a:extLst>
              <a:ext uri="{FF2B5EF4-FFF2-40B4-BE49-F238E27FC236}">
                <a16:creationId xmlns:a16="http://schemas.microsoft.com/office/drawing/2014/main" id="{33EA04C9-5B09-47C6-B755-C2AFC4949D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9650" y="714078"/>
            <a:ext cx="7124700" cy="3896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829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分区再均衡发生的时机</a:t>
            </a:r>
          </a:p>
        </p:txBody>
      </p:sp>
      <p:grpSp>
        <p:nvGrpSpPr>
          <p:cNvPr id="33" name="组合 32">
            <a:extLst>
              <a:ext uri="{FF2B5EF4-FFF2-40B4-BE49-F238E27FC236}">
                <a16:creationId xmlns:a16="http://schemas.microsoft.com/office/drawing/2014/main" id="{6B4E9B37-EF29-4D6D-8579-2DC5B3745D9E}"/>
              </a:ext>
            </a:extLst>
          </p:cNvPr>
          <p:cNvGrpSpPr/>
          <p:nvPr/>
        </p:nvGrpSpPr>
        <p:grpSpPr>
          <a:xfrm>
            <a:off x="3734036" y="1715233"/>
            <a:ext cx="1405618" cy="1291058"/>
            <a:chOff x="5062383" y="2668986"/>
            <a:chExt cx="1830927" cy="1681704"/>
          </a:xfrm>
          <a:solidFill>
            <a:schemeClr val="accent1"/>
          </a:solidFill>
        </p:grpSpPr>
        <p:sp>
          <p:nvSpPr>
            <p:cNvPr id="36" name="Freeform 5">
              <a:extLst>
                <a:ext uri="{FF2B5EF4-FFF2-40B4-BE49-F238E27FC236}">
                  <a16:creationId xmlns:a16="http://schemas.microsoft.com/office/drawing/2014/main" id="{957F0F6B-D615-4D7D-BAF2-A1918183F168}"/>
                </a:ext>
              </a:extLst>
            </p:cNvPr>
            <p:cNvSpPr/>
            <p:nvPr/>
          </p:nvSpPr>
          <p:spPr bwMode="auto">
            <a:xfrm>
              <a:off x="5062383" y="2668986"/>
              <a:ext cx="1830927" cy="1681704"/>
            </a:xfrm>
            <a:custGeom>
              <a:avLst/>
              <a:gdLst>
                <a:gd name="T0" fmla="*/ 0 w 410"/>
                <a:gd name="T1" fmla="*/ 317 h 377"/>
                <a:gd name="T2" fmla="*/ 2 w 410"/>
                <a:gd name="T3" fmla="*/ 308 h 377"/>
                <a:gd name="T4" fmla="*/ 72 w 410"/>
                <a:gd name="T5" fmla="*/ 132 h 377"/>
                <a:gd name="T6" fmla="*/ 188 w 410"/>
                <a:gd name="T7" fmla="*/ 27 h 377"/>
                <a:gd name="T8" fmla="*/ 403 w 410"/>
                <a:gd name="T9" fmla="*/ 204 h 377"/>
                <a:gd name="T10" fmla="*/ 309 w 410"/>
                <a:gd name="T11" fmla="*/ 117 h 377"/>
                <a:gd name="T12" fmla="*/ 135 w 410"/>
                <a:gd name="T13" fmla="*/ 195 h 377"/>
                <a:gd name="T14" fmla="*/ 114 w 410"/>
                <a:gd name="T15" fmla="*/ 249 h 377"/>
                <a:gd name="T16" fmla="*/ 121 w 410"/>
                <a:gd name="T17" fmla="*/ 265 h 377"/>
                <a:gd name="T18" fmla="*/ 220 w 410"/>
                <a:gd name="T19" fmla="*/ 286 h 377"/>
                <a:gd name="T20" fmla="*/ 301 w 410"/>
                <a:gd name="T21" fmla="*/ 176 h 377"/>
                <a:gd name="T22" fmla="*/ 295 w 410"/>
                <a:gd name="T23" fmla="*/ 159 h 377"/>
                <a:gd name="T24" fmla="*/ 383 w 410"/>
                <a:gd name="T25" fmla="*/ 231 h 377"/>
                <a:gd name="T26" fmla="*/ 341 w 410"/>
                <a:gd name="T27" fmla="*/ 336 h 377"/>
                <a:gd name="T28" fmla="*/ 215 w 410"/>
                <a:gd name="T29" fmla="*/ 369 h 377"/>
                <a:gd name="T30" fmla="*/ 3 w 410"/>
                <a:gd name="T31" fmla="*/ 320 h 377"/>
                <a:gd name="T32" fmla="*/ 0 w 410"/>
                <a:gd name="T33" fmla="*/ 317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0" h="377">
                  <a:moveTo>
                    <a:pt x="0" y="317"/>
                  </a:moveTo>
                  <a:cubicBezTo>
                    <a:pt x="0" y="314"/>
                    <a:pt x="1" y="311"/>
                    <a:pt x="2" y="308"/>
                  </a:cubicBezTo>
                  <a:cubicBezTo>
                    <a:pt x="25" y="249"/>
                    <a:pt x="47" y="190"/>
                    <a:pt x="72" y="132"/>
                  </a:cubicBezTo>
                  <a:cubicBezTo>
                    <a:pt x="95" y="81"/>
                    <a:pt x="131" y="42"/>
                    <a:pt x="188" y="27"/>
                  </a:cubicBezTo>
                  <a:cubicBezTo>
                    <a:pt x="298" y="0"/>
                    <a:pt x="410" y="91"/>
                    <a:pt x="403" y="204"/>
                  </a:cubicBezTo>
                  <a:cubicBezTo>
                    <a:pt x="381" y="162"/>
                    <a:pt x="351" y="133"/>
                    <a:pt x="309" y="117"/>
                  </a:cubicBezTo>
                  <a:cubicBezTo>
                    <a:pt x="233" y="87"/>
                    <a:pt x="163" y="118"/>
                    <a:pt x="135" y="195"/>
                  </a:cubicBezTo>
                  <a:cubicBezTo>
                    <a:pt x="128" y="213"/>
                    <a:pt x="120" y="230"/>
                    <a:pt x="114" y="249"/>
                  </a:cubicBezTo>
                  <a:cubicBezTo>
                    <a:pt x="113" y="253"/>
                    <a:pt x="117" y="264"/>
                    <a:pt x="121" y="265"/>
                  </a:cubicBezTo>
                  <a:cubicBezTo>
                    <a:pt x="154" y="273"/>
                    <a:pt x="187" y="284"/>
                    <a:pt x="220" y="286"/>
                  </a:cubicBezTo>
                  <a:cubicBezTo>
                    <a:pt x="285" y="290"/>
                    <a:pt x="322" y="238"/>
                    <a:pt x="301" y="176"/>
                  </a:cubicBezTo>
                  <a:cubicBezTo>
                    <a:pt x="299" y="170"/>
                    <a:pt x="297" y="165"/>
                    <a:pt x="295" y="159"/>
                  </a:cubicBezTo>
                  <a:cubicBezTo>
                    <a:pt x="331" y="156"/>
                    <a:pt x="373" y="190"/>
                    <a:pt x="383" y="231"/>
                  </a:cubicBezTo>
                  <a:cubicBezTo>
                    <a:pt x="394" y="275"/>
                    <a:pt x="374" y="309"/>
                    <a:pt x="341" y="336"/>
                  </a:cubicBezTo>
                  <a:cubicBezTo>
                    <a:pt x="305" y="365"/>
                    <a:pt x="260" y="377"/>
                    <a:pt x="215" y="369"/>
                  </a:cubicBezTo>
                  <a:cubicBezTo>
                    <a:pt x="144" y="356"/>
                    <a:pt x="74" y="337"/>
                    <a:pt x="3" y="320"/>
                  </a:cubicBezTo>
                  <a:cubicBezTo>
                    <a:pt x="2" y="320"/>
                    <a:pt x="2" y="319"/>
                    <a:pt x="0" y="317"/>
                  </a:cubicBezTo>
                  <a:close/>
                </a:path>
              </a:pathLst>
            </a:custGeom>
            <a:grp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sp>
          <p:nvSpPr>
            <p:cNvPr id="37" name="Freeform 157">
              <a:extLst>
                <a:ext uri="{FF2B5EF4-FFF2-40B4-BE49-F238E27FC236}">
                  <a16:creationId xmlns:a16="http://schemas.microsoft.com/office/drawing/2014/main" id="{4245D30B-F8B7-4F45-ABA9-9A5B625DE550}"/>
                </a:ext>
              </a:extLst>
            </p:cNvPr>
            <p:cNvSpPr>
              <a:spLocks noChangeAspect="1" noEditPoints="1"/>
            </p:cNvSpPr>
            <p:nvPr/>
          </p:nvSpPr>
          <p:spPr bwMode="auto">
            <a:xfrm>
              <a:off x="5929858" y="3410769"/>
              <a:ext cx="270757" cy="298723"/>
            </a:xfrm>
            <a:custGeom>
              <a:avLst/>
              <a:gdLst>
                <a:gd name="T0" fmla="*/ 25 w 99"/>
                <a:gd name="T1" fmla="*/ 58 h 109"/>
                <a:gd name="T2" fmla="*/ 15 w 99"/>
                <a:gd name="T3" fmla="*/ 61 h 109"/>
                <a:gd name="T4" fmla="*/ 51 w 99"/>
                <a:gd name="T5" fmla="*/ 55 h 109"/>
                <a:gd name="T6" fmla="*/ 63 w 99"/>
                <a:gd name="T7" fmla="*/ 46 h 109"/>
                <a:gd name="T8" fmla="*/ 56 w 99"/>
                <a:gd name="T9" fmla="*/ 59 h 109"/>
                <a:gd name="T10" fmla="*/ 51 w 99"/>
                <a:gd name="T11" fmla="*/ 67 h 109"/>
                <a:gd name="T12" fmla="*/ 46 w 99"/>
                <a:gd name="T13" fmla="*/ 57 h 109"/>
                <a:gd name="T14" fmla="*/ 38 w 99"/>
                <a:gd name="T15" fmla="*/ 37 h 109"/>
                <a:gd name="T16" fmla="*/ 51 w 99"/>
                <a:gd name="T17" fmla="*/ 55 h 109"/>
                <a:gd name="T18" fmla="*/ 42 w 99"/>
                <a:gd name="T19" fmla="*/ 33 h 109"/>
                <a:gd name="T20" fmla="*/ 42 w 99"/>
                <a:gd name="T21" fmla="*/ 0 h 109"/>
                <a:gd name="T22" fmla="*/ 15 w 99"/>
                <a:gd name="T23" fmla="*/ 25 h 109"/>
                <a:gd name="T24" fmla="*/ 15 w 99"/>
                <a:gd name="T25" fmla="*/ 94 h 109"/>
                <a:gd name="T26" fmla="*/ 84 w 99"/>
                <a:gd name="T27" fmla="*/ 94 h 109"/>
                <a:gd name="T28" fmla="*/ 97 w 99"/>
                <a:gd name="T29" fmla="*/ 73 h 109"/>
                <a:gd name="T30" fmla="*/ 85 w 99"/>
                <a:gd name="T31" fmla="*/ 71 h 109"/>
                <a:gd name="T32" fmla="*/ 49 w 99"/>
                <a:gd name="T33" fmla="*/ 97 h 109"/>
                <a:gd name="T34" fmla="*/ 12 w 99"/>
                <a:gd name="T35" fmla="*/ 60 h 109"/>
                <a:gd name="T36" fmla="*/ 42 w 99"/>
                <a:gd name="T37" fmla="*/ 22 h 109"/>
                <a:gd name="T38" fmla="*/ 85 w 99"/>
                <a:gd name="T39" fmla="*/ 47 h 109"/>
                <a:gd name="T40" fmla="*/ 95 w 99"/>
                <a:gd name="T41" fmla="*/ 41 h 109"/>
                <a:gd name="T42" fmla="*/ 98 w 99"/>
                <a:gd name="T43" fmla="*/ 53 h 109"/>
                <a:gd name="T44" fmla="*/ 87 w 99"/>
                <a:gd name="T45" fmla="*/ 56 h 109"/>
                <a:gd name="T46" fmla="*/ 87 w 99"/>
                <a:gd name="T47" fmla="*/ 67 h 109"/>
                <a:gd name="T48" fmla="*/ 87 w 99"/>
                <a:gd name="T49" fmla="*/ 59 h 109"/>
                <a:gd name="T50" fmla="*/ 99 w 99"/>
                <a:gd name="T51" fmla="*/ 57 h 109"/>
                <a:gd name="T52" fmla="*/ 99 w 99"/>
                <a:gd name="T53" fmla="*/ 60 h 109"/>
                <a:gd name="T54" fmla="*/ 97 w 99"/>
                <a:gd name="T55" fmla="*/ 71 h 109"/>
                <a:gd name="T56" fmla="*/ 87 w 99"/>
                <a:gd name="T57" fmla="*/ 67 h 109"/>
                <a:gd name="T58" fmla="*/ 80 w 99"/>
                <a:gd name="T59" fmla="*/ 37 h 109"/>
                <a:gd name="T60" fmla="*/ 88 w 99"/>
                <a:gd name="T61" fmla="*/ 28 h 109"/>
                <a:gd name="T62" fmla="*/ 94 w 99"/>
                <a:gd name="T63" fmla="*/ 38 h 109"/>
                <a:gd name="T64" fmla="*/ 84 w 99"/>
                <a:gd name="T65" fmla="*/ 44 h 109"/>
                <a:gd name="T66" fmla="*/ 77 w 99"/>
                <a:gd name="T67" fmla="*/ 34 h 109"/>
                <a:gd name="T68" fmla="*/ 71 w 99"/>
                <a:gd name="T69" fmla="*/ 28 h 109"/>
                <a:gd name="T70" fmla="*/ 76 w 99"/>
                <a:gd name="T71" fmla="*/ 18 h 109"/>
                <a:gd name="T72" fmla="*/ 84 w 99"/>
                <a:gd name="T73" fmla="*/ 25 h 109"/>
                <a:gd name="T74" fmla="*/ 86 w 99"/>
                <a:gd name="T75" fmla="*/ 27 h 109"/>
                <a:gd name="T76" fmla="*/ 50 w 99"/>
                <a:gd name="T77" fmla="*/ 93 h 109"/>
                <a:gd name="T78" fmla="*/ 53 w 99"/>
                <a:gd name="T79" fmla="*/ 83 h 109"/>
                <a:gd name="T80" fmla="*/ 50 w 99"/>
                <a:gd name="T81" fmla="*/ 93 h 109"/>
                <a:gd name="T82" fmla="*/ 67 w 99"/>
                <a:gd name="T83" fmla="*/ 76 h 109"/>
                <a:gd name="T84" fmla="*/ 77 w 99"/>
                <a:gd name="T85" fmla="*/ 81 h 109"/>
                <a:gd name="T86" fmla="*/ 25 w 99"/>
                <a:gd name="T87" fmla="*/ 83 h 109"/>
                <a:gd name="T88" fmla="*/ 34 w 99"/>
                <a:gd name="T89" fmla="*/ 78 h 109"/>
                <a:gd name="T90" fmla="*/ 25 w 99"/>
                <a:gd name="T91" fmla="*/ 83 h 109"/>
                <a:gd name="T92" fmla="*/ 33 w 99"/>
                <a:gd name="T93" fmla="*/ 40 h 109"/>
                <a:gd name="T94" fmla="*/ 23 w 99"/>
                <a:gd name="T95" fmla="*/ 36 h 109"/>
                <a:gd name="T96" fmla="*/ 75 w 99"/>
                <a:gd name="T97" fmla="*/ 34 h 109"/>
                <a:gd name="T98" fmla="*/ 66 w 99"/>
                <a:gd name="T99" fmla="*/ 39 h 109"/>
                <a:gd name="T100" fmla="*/ 75 w 99"/>
                <a:gd name="T101" fmla="*/ 34 h 109"/>
                <a:gd name="T102" fmla="*/ 75 w 99"/>
                <a:gd name="T103" fmla="*/ 59 h 109"/>
                <a:gd name="T104" fmla="*/ 85 w 99"/>
                <a:gd name="T105" fmla="*/ 5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9" h="109">
                  <a:moveTo>
                    <a:pt x="15" y="58"/>
                  </a:moveTo>
                  <a:cubicBezTo>
                    <a:pt x="25" y="58"/>
                    <a:pt x="25" y="58"/>
                    <a:pt x="25" y="58"/>
                  </a:cubicBezTo>
                  <a:cubicBezTo>
                    <a:pt x="25" y="61"/>
                    <a:pt x="25" y="61"/>
                    <a:pt x="25" y="61"/>
                  </a:cubicBezTo>
                  <a:cubicBezTo>
                    <a:pt x="15" y="61"/>
                    <a:pt x="15" y="61"/>
                    <a:pt x="15" y="61"/>
                  </a:cubicBezTo>
                  <a:cubicBezTo>
                    <a:pt x="15" y="58"/>
                    <a:pt x="15" y="58"/>
                    <a:pt x="15" y="58"/>
                  </a:cubicBezTo>
                  <a:close/>
                  <a:moveTo>
                    <a:pt x="51" y="55"/>
                  </a:moveTo>
                  <a:cubicBezTo>
                    <a:pt x="52" y="55"/>
                    <a:pt x="52" y="55"/>
                    <a:pt x="53" y="55"/>
                  </a:cubicBezTo>
                  <a:cubicBezTo>
                    <a:pt x="56" y="52"/>
                    <a:pt x="60" y="48"/>
                    <a:pt x="63" y="46"/>
                  </a:cubicBezTo>
                  <a:cubicBezTo>
                    <a:pt x="64" y="46"/>
                    <a:pt x="65" y="47"/>
                    <a:pt x="66" y="48"/>
                  </a:cubicBezTo>
                  <a:cubicBezTo>
                    <a:pt x="63" y="53"/>
                    <a:pt x="60" y="56"/>
                    <a:pt x="56" y="59"/>
                  </a:cubicBezTo>
                  <a:cubicBezTo>
                    <a:pt x="57" y="60"/>
                    <a:pt x="57" y="60"/>
                    <a:pt x="57" y="61"/>
                  </a:cubicBezTo>
                  <a:cubicBezTo>
                    <a:pt x="57" y="64"/>
                    <a:pt x="54" y="67"/>
                    <a:pt x="51" y="67"/>
                  </a:cubicBezTo>
                  <a:cubicBezTo>
                    <a:pt x="47" y="67"/>
                    <a:pt x="45" y="64"/>
                    <a:pt x="45" y="61"/>
                  </a:cubicBezTo>
                  <a:cubicBezTo>
                    <a:pt x="45" y="59"/>
                    <a:pt x="45" y="58"/>
                    <a:pt x="46" y="57"/>
                  </a:cubicBezTo>
                  <a:cubicBezTo>
                    <a:pt x="41" y="51"/>
                    <a:pt x="38" y="45"/>
                    <a:pt x="35" y="38"/>
                  </a:cubicBezTo>
                  <a:cubicBezTo>
                    <a:pt x="36" y="38"/>
                    <a:pt x="37" y="37"/>
                    <a:pt x="38" y="37"/>
                  </a:cubicBezTo>
                  <a:cubicBezTo>
                    <a:pt x="42" y="42"/>
                    <a:pt x="46" y="49"/>
                    <a:pt x="49" y="55"/>
                  </a:cubicBezTo>
                  <a:cubicBezTo>
                    <a:pt x="49" y="55"/>
                    <a:pt x="50" y="55"/>
                    <a:pt x="51" y="55"/>
                  </a:cubicBezTo>
                  <a:close/>
                  <a:moveTo>
                    <a:pt x="42" y="22"/>
                  </a:moveTo>
                  <a:cubicBezTo>
                    <a:pt x="42" y="33"/>
                    <a:pt x="42" y="33"/>
                    <a:pt x="42" y="33"/>
                  </a:cubicBezTo>
                  <a:cubicBezTo>
                    <a:pt x="70" y="17"/>
                    <a:pt x="70" y="17"/>
                    <a:pt x="70" y="17"/>
                  </a:cubicBezTo>
                  <a:cubicBezTo>
                    <a:pt x="42" y="0"/>
                    <a:pt x="42" y="0"/>
                    <a:pt x="42" y="0"/>
                  </a:cubicBezTo>
                  <a:cubicBezTo>
                    <a:pt x="42" y="11"/>
                    <a:pt x="42" y="11"/>
                    <a:pt x="42" y="11"/>
                  </a:cubicBezTo>
                  <a:cubicBezTo>
                    <a:pt x="32" y="12"/>
                    <a:pt x="22" y="17"/>
                    <a:pt x="15" y="25"/>
                  </a:cubicBezTo>
                  <a:cubicBezTo>
                    <a:pt x="5" y="34"/>
                    <a:pt x="0" y="46"/>
                    <a:pt x="0" y="60"/>
                  </a:cubicBezTo>
                  <a:cubicBezTo>
                    <a:pt x="0" y="73"/>
                    <a:pt x="5" y="85"/>
                    <a:pt x="15" y="94"/>
                  </a:cubicBezTo>
                  <a:cubicBezTo>
                    <a:pt x="24" y="104"/>
                    <a:pt x="36" y="109"/>
                    <a:pt x="49" y="109"/>
                  </a:cubicBezTo>
                  <a:cubicBezTo>
                    <a:pt x="63" y="109"/>
                    <a:pt x="75" y="104"/>
                    <a:pt x="84" y="94"/>
                  </a:cubicBezTo>
                  <a:cubicBezTo>
                    <a:pt x="90" y="89"/>
                    <a:pt x="94" y="82"/>
                    <a:pt x="96" y="75"/>
                  </a:cubicBezTo>
                  <a:cubicBezTo>
                    <a:pt x="97" y="73"/>
                    <a:pt x="97" y="73"/>
                    <a:pt x="97" y="73"/>
                  </a:cubicBezTo>
                  <a:cubicBezTo>
                    <a:pt x="86" y="70"/>
                    <a:pt x="86" y="70"/>
                    <a:pt x="86" y="70"/>
                  </a:cubicBezTo>
                  <a:cubicBezTo>
                    <a:pt x="85" y="71"/>
                    <a:pt x="85" y="71"/>
                    <a:pt x="85" y="71"/>
                  </a:cubicBezTo>
                  <a:cubicBezTo>
                    <a:pt x="84" y="77"/>
                    <a:pt x="80" y="82"/>
                    <a:pt x="76" y="86"/>
                  </a:cubicBezTo>
                  <a:cubicBezTo>
                    <a:pt x="69" y="93"/>
                    <a:pt x="60" y="97"/>
                    <a:pt x="49" y="97"/>
                  </a:cubicBezTo>
                  <a:cubicBezTo>
                    <a:pt x="39" y="97"/>
                    <a:pt x="30" y="93"/>
                    <a:pt x="23" y="86"/>
                  </a:cubicBezTo>
                  <a:cubicBezTo>
                    <a:pt x="16" y="79"/>
                    <a:pt x="12" y="70"/>
                    <a:pt x="12" y="60"/>
                  </a:cubicBezTo>
                  <a:cubicBezTo>
                    <a:pt x="12" y="50"/>
                    <a:pt x="16" y="40"/>
                    <a:pt x="23" y="33"/>
                  </a:cubicBezTo>
                  <a:cubicBezTo>
                    <a:pt x="28" y="28"/>
                    <a:pt x="35" y="24"/>
                    <a:pt x="42" y="22"/>
                  </a:cubicBezTo>
                  <a:close/>
                  <a:moveTo>
                    <a:pt x="87" y="54"/>
                  </a:moveTo>
                  <a:cubicBezTo>
                    <a:pt x="87" y="52"/>
                    <a:pt x="86" y="49"/>
                    <a:pt x="85" y="47"/>
                  </a:cubicBezTo>
                  <a:cubicBezTo>
                    <a:pt x="84" y="45"/>
                    <a:pt x="84" y="45"/>
                    <a:pt x="84" y="45"/>
                  </a:cubicBezTo>
                  <a:cubicBezTo>
                    <a:pt x="95" y="41"/>
                    <a:pt x="95" y="41"/>
                    <a:pt x="95" y="41"/>
                  </a:cubicBezTo>
                  <a:cubicBezTo>
                    <a:pt x="96" y="43"/>
                    <a:pt x="96" y="43"/>
                    <a:pt x="96" y="43"/>
                  </a:cubicBezTo>
                  <a:cubicBezTo>
                    <a:pt x="97" y="46"/>
                    <a:pt x="98" y="50"/>
                    <a:pt x="98" y="53"/>
                  </a:cubicBezTo>
                  <a:cubicBezTo>
                    <a:pt x="99" y="55"/>
                    <a:pt x="99" y="55"/>
                    <a:pt x="99" y="55"/>
                  </a:cubicBezTo>
                  <a:cubicBezTo>
                    <a:pt x="87" y="56"/>
                    <a:pt x="87" y="56"/>
                    <a:pt x="87" y="56"/>
                  </a:cubicBezTo>
                  <a:cubicBezTo>
                    <a:pt x="87" y="54"/>
                    <a:pt x="87" y="54"/>
                    <a:pt x="87" y="54"/>
                  </a:cubicBezTo>
                  <a:close/>
                  <a:moveTo>
                    <a:pt x="87" y="67"/>
                  </a:moveTo>
                  <a:cubicBezTo>
                    <a:pt x="87" y="64"/>
                    <a:pt x="87" y="62"/>
                    <a:pt x="87" y="60"/>
                  </a:cubicBezTo>
                  <a:cubicBezTo>
                    <a:pt x="87" y="59"/>
                    <a:pt x="87" y="59"/>
                    <a:pt x="87" y="59"/>
                  </a:cubicBezTo>
                  <a:cubicBezTo>
                    <a:pt x="87" y="57"/>
                    <a:pt x="87" y="57"/>
                    <a:pt x="87" y="57"/>
                  </a:cubicBezTo>
                  <a:cubicBezTo>
                    <a:pt x="99" y="57"/>
                    <a:pt x="99" y="57"/>
                    <a:pt x="99" y="57"/>
                  </a:cubicBezTo>
                  <a:cubicBezTo>
                    <a:pt x="99" y="59"/>
                    <a:pt x="99" y="59"/>
                    <a:pt x="99" y="59"/>
                  </a:cubicBezTo>
                  <a:cubicBezTo>
                    <a:pt x="99" y="59"/>
                    <a:pt x="99" y="59"/>
                    <a:pt x="99" y="60"/>
                  </a:cubicBezTo>
                  <a:cubicBezTo>
                    <a:pt x="99" y="63"/>
                    <a:pt x="99" y="66"/>
                    <a:pt x="98" y="69"/>
                  </a:cubicBezTo>
                  <a:cubicBezTo>
                    <a:pt x="97" y="71"/>
                    <a:pt x="97" y="71"/>
                    <a:pt x="97" y="71"/>
                  </a:cubicBezTo>
                  <a:cubicBezTo>
                    <a:pt x="86" y="68"/>
                    <a:pt x="86" y="68"/>
                    <a:pt x="86" y="68"/>
                  </a:cubicBezTo>
                  <a:cubicBezTo>
                    <a:pt x="87" y="67"/>
                    <a:pt x="87" y="67"/>
                    <a:pt x="87" y="67"/>
                  </a:cubicBezTo>
                  <a:close/>
                  <a:moveTo>
                    <a:pt x="83" y="42"/>
                  </a:moveTo>
                  <a:cubicBezTo>
                    <a:pt x="82" y="40"/>
                    <a:pt x="81" y="38"/>
                    <a:pt x="80" y="37"/>
                  </a:cubicBezTo>
                  <a:cubicBezTo>
                    <a:pt x="78" y="35"/>
                    <a:pt x="78" y="35"/>
                    <a:pt x="78" y="35"/>
                  </a:cubicBezTo>
                  <a:cubicBezTo>
                    <a:pt x="88" y="28"/>
                    <a:pt x="88" y="28"/>
                    <a:pt x="88" y="28"/>
                  </a:cubicBezTo>
                  <a:cubicBezTo>
                    <a:pt x="89" y="30"/>
                    <a:pt x="89" y="30"/>
                    <a:pt x="89" y="30"/>
                  </a:cubicBezTo>
                  <a:cubicBezTo>
                    <a:pt x="91" y="32"/>
                    <a:pt x="92" y="35"/>
                    <a:pt x="94" y="38"/>
                  </a:cubicBezTo>
                  <a:cubicBezTo>
                    <a:pt x="95" y="40"/>
                    <a:pt x="95" y="40"/>
                    <a:pt x="95" y="40"/>
                  </a:cubicBezTo>
                  <a:cubicBezTo>
                    <a:pt x="84" y="44"/>
                    <a:pt x="84" y="44"/>
                    <a:pt x="84" y="44"/>
                  </a:cubicBezTo>
                  <a:cubicBezTo>
                    <a:pt x="83" y="42"/>
                    <a:pt x="83" y="42"/>
                    <a:pt x="83" y="42"/>
                  </a:cubicBezTo>
                  <a:close/>
                  <a:moveTo>
                    <a:pt x="77" y="34"/>
                  </a:moveTo>
                  <a:cubicBezTo>
                    <a:pt x="76" y="33"/>
                    <a:pt x="76" y="33"/>
                    <a:pt x="76" y="33"/>
                  </a:cubicBezTo>
                  <a:cubicBezTo>
                    <a:pt x="75" y="31"/>
                    <a:pt x="73" y="30"/>
                    <a:pt x="71" y="28"/>
                  </a:cubicBezTo>
                  <a:cubicBezTo>
                    <a:pt x="69" y="27"/>
                    <a:pt x="69" y="27"/>
                    <a:pt x="69" y="27"/>
                  </a:cubicBezTo>
                  <a:cubicBezTo>
                    <a:pt x="76" y="18"/>
                    <a:pt x="76" y="18"/>
                    <a:pt x="76" y="18"/>
                  </a:cubicBezTo>
                  <a:cubicBezTo>
                    <a:pt x="78" y="19"/>
                    <a:pt x="78" y="19"/>
                    <a:pt x="78" y="19"/>
                  </a:cubicBezTo>
                  <a:cubicBezTo>
                    <a:pt x="80" y="21"/>
                    <a:pt x="82" y="23"/>
                    <a:pt x="84" y="25"/>
                  </a:cubicBezTo>
                  <a:cubicBezTo>
                    <a:pt x="85" y="25"/>
                    <a:pt x="85" y="25"/>
                    <a:pt x="85" y="25"/>
                  </a:cubicBezTo>
                  <a:cubicBezTo>
                    <a:pt x="86" y="27"/>
                    <a:pt x="86" y="27"/>
                    <a:pt x="86" y="27"/>
                  </a:cubicBezTo>
                  <a:cubicBezTo>
                    <a:pt x="77" y="34"/>
                    <a:pt x="77" y="34"/>
                    <a:pt x="77" y="34"/>
                  </a:cubicBezTo>
                  <a:close/>
                  <a:moveTo>
                    <a:pt x="50" y="93"/>
                  </a:moveTo>
                  <a:cubicBezTo>
                    <a:pt x="50" y="83"/>
                    <a:pt x="50" y="83"/>
                    <a:pt x="50" y="83"/>
                  </a:cubicBezTo>
                  <a:cubicBezTo>
                    <a:pt x="53" y="83"/>
                    <a:pt x="53" y="83"/>
                    <a:pt x="53" y="83"/>
                  </a:cubicBezTo>
                  <a:cubicBezTo>
                    <a:pt x="53" y="93"/>
                    <a:pt x="53" y="93"/>
                    <a:pt x="53" y="93"/>
                  </a:cubicBezTo>
                  <a:cubicBezTo>
                    <a:pt x="50" y="93"/>
                    <a:pt x="50" y="93"/>
                    <a:pt x="50" y="93"/>
                  </a:cubicBezTo>
                  <a:close/>
                  <a:moveTo>
                    <a:pt x="74" y="83"/>
                  </a:moveTo>
                  <a:cubicBezTo>
                    <a:pt x="67" y="76"/>
                    <a:pt x="67" y="76"/>
                    <a:pt x="67" y="76"/>
                  </a:cubicBezTo>
                  <a:cubicBezTo>
                    <a:pt x="70" y="74"/>
                    <a:pt x="70" y="74"/>
                    <a:pt x="70" y="74"/>
                  </a:cubicBezTo>
                  <a:cubicBezTo>
                    <a:pt x="77" y="81"/>
                    <a:pt x="77" y="81"/>
                    <a:pt x="77" y="81"/>
                  </a:cubicBezTo>
                  <a:cubicBezTo>
                    <a:pt x="74" y="83"/>
                    <a:pt x="74" y="83"/>
                    <a:pt x="74" y="83"/>
                  </a:cubicBezTo>
                  <a:close/>
                  <a:moveTo>
                    <a:pt x="25" y="83"/>
                  </a:moveTo>
                  <a:cubicBezTo>
                    <a:pt x="32" y="76"/>
                    <a:pt x="32" y="76"/>
                    <a:pt x="32" y="76"/>
                  </a:cubicBezTo>
                  <a:cubicBezTo>
                    <a:pt x="34" y="78"/>
                    <a:pt x="34" y="78"/>
                    <a:pt x="34" y="78"/>
                  </a:cubicBezTo>
                  <a:cubicBezTo>
                    <a:pt x="27" y="85"/>
                    <a:pt x="27" y="85"/>
                    <a:pt x="27" y="85"/>
                  </a:cubicBezTo>
                  <a:cubicBezTo>
                    <a:pt x="25" y="83"/>
                    <a:pt x="25" y="83"/>
                    <a:pt x="25" y="83"/>
                  </a:cubicBezTo>
                  <a:close/>
                  <a:moveTo>
                    <a:pt x="26" y="33"/>
                  </a:moveTo>
                  <a:cubicBezTo>
                    <a:pt x="33" y="40"/>
                    <a:pt x="33" y="40"/>
                    <a:pt x="33" y="40"/>
                  </a:cubicBezTo>
                  <a:cubicBezTo>
                    <a:pt x="30" y="43"/>
                    <a:pt x="30" y="43"/>
                    <a:pt x="30" y="43"/>
                  </a:cubicBezTo>
                  <a:cubicBezTo>
                    <a:pt x="23" y="36"/>
                    <a:pt x="23" y="36"/>
                    <a:pt x="23" y="36"/>
                  </a:cubicBezTo>
                  <a:cubicBezTo>
                    <a:pt x="26" y="33"/>
                    <a:pt x="26" y="33"/>
                    <a:pt x="26" y="33"/>
                  </a:cubicBezTo>
                  <a:close/>
                  <a:moveTo>
                    <a:pt x="75" y="34"/>
                  </a:moveTo>
                  <a:cubicBezTo>
                    <a:pt x="73" y="32"/>
                    <a:pt x="73" y="32"/>
                    <a:pt x="73" y="32"/>
                  </a:cubicBezTo>
                  <a:cubicBezTo>
                    <a:pt x="66" y="39"/>
                    <a:pt x="66" y="39"/>
                    <a:pt x="66" y="39"/>
                  </a:cubicBezTo>
                  <a:cubicBezTo>
                    <a:pt x="68" y="41"/>
                    <a:pt x="68" y="41"/>
                    <a:pt x="68" y="41"/>
                  </a:cubicBezTo>
                  <a:cubicBezTo>
                    <a:pt x="75" y="34"/>
                    <a:pt x="75" y="34"/>
                    <a:pt x="75" y="34"/>
                  </a:cubicBezTo>
                  <a:close/>
                  <a:moveTo>
                    <a:pt x="85" y="59"/>
                  </a:moveTo>
                  <a:cubicBezTo>
                    <a:pt x="75" y="59"/>
                    <a:pt x="75" y="59"/>
                    <a:pt x="75" y="59"/>
                  </a:cubicBezTo>
                  <a:cubicBezTo>
                    <a:pt x="75" y="56"/>
                    <a:pt x="75" y="56"/>
                    <a:pt x="75" y="56"/>
                  </a:cubicBezTo>
                  <a:cubicBezTo>
                    <a:pt x="85" y="56"/>
                    <a:pt x="85" y="56"/>
                    <a:pt x="85" y="56"/>
                  </a:cubicBezTo>
                  <a:lnTo>
                    <a:pt x="85" y="59"/>
                  </a:lnTo>
                  <a:close/>
                </a:path>
              </a:pathLst>
            </a:custGeom>
            <a:grp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grpSp>
      <p:grpSp>
        <p:nvGrpSpPr>
          <p:cNvPr id="38" name="组合 37">
            <a:extLst>
              <a:ext uri="{FF2B5EF4-FFF2-40B4-BE49-F238E27FC236}">
                <a16:creationId xmlns:a16="http://schemas.microsoft.com/office/drawing/2014/main" id="{5D6CCCBD-7706-46A7-BCC4-6657CF85A9F8}"/>
              </a:ext>
            </a:extLst>
          </p:cNvPr>
          <p:cNvGrpSpPr/>
          <p:nvPr/>
        </p:nvGrpSpPr>
        <p:grpSpPr>
          <a:xfrm>
            <a:off x="4632321" y="2735351"/>
            <a:ext cx="1258328" cy="1603822"/>
            <a:chOff x="6232470" y="3997769"/>
            <a:chExt cx="1639070" cy="2089103"/>
          </a:xfrm>
          <a:solidFill>
            <a:schemeClr val="accent3"/>
          </a:solidFill>
        </p:grpSpPr>
        <p:sp>
          <p:nvSpPr>
            <p:cNvPr id="39" name="Freeform 6">
              <a:extLst>
                <a:ext uri="{FF2B5EF4-FFF2-40B4-BE49-F238E27FC236}">
                  <a16:creationId xmlns:a16="http://schemas.microsoft.com/office/drawing/2014/main" id="{0F3C8FDD-5E8E-4B0F-8295-DC7D71938C21}"/>
                </a:ext>
              </a:extLst>
            </p:cNvPr>
            <p:cNvSpPr/>
            <p:nvPr/>
          </p:nvSpPr>
          <p:spPr bwMode="auto">
            <a:xfrm>
              <a:off x="6232470" y="3997769"/>
              <a:ext cx="1639070" cy="2089103"/>
            </a:xfrm>
            <a:custGeom>
              <a:avLst/>
              <a:gdLst>
                <a:gd name="T0" fmla="*/ 184 w 367"/>
                <a:gd name="T1" fmla="*/ 0 h 468"/>
                <a:gd name="T2" fmla="*/ 191 w 367"/>
                <a:gd name="T3" fmla="*/ 5 h 468"/>
                <a:gd name="T4" fmla="*/ 315 w 367"/>
                <a:gd name="T5" fmla="*/ 149 h 468"/>
                <a:gd name="T6" fmla="*/ 353 w 367"/>
                <a:gd name="T7" fmla="*/ 301 h 468"/>
                <a:gd name="T8" fmla="*/ 97 w 367"/>
                <a:gd name="T9" fmla="*/ 408 h 468"/>
                <a:gd name="T10" fmla="*/ 218 w 367"/>
                <a:gd name="T11" fmla="*/ 366 h 468"/>
                <a:gd name="T12" fmla="*/ 230 w 367"/>
                <a:gd name="T13" fmla="*/ 176 h 468"/>
                <a:gd name="T14" fmla="*/ 192 w 367"/>
                <a:gd name="T15" fmla="*/ 133 h 468"/>
                <a:gd name="T16" fmla="*/ 174 w 367"/>
                <a:gd name="T17" fmla="*/ 131 h 468"/>
                <a:gd name="T18" fmla="*/ 110 w 367"/>
                <a:gd name="T19" fmla="*/ 209 h 468"/>
                <a:gd name="T20" fmla="*/ 170 w 367"/>
                <a:gd name="T21" fmla="*/ 331 h 468"/>
                <a:gd name="T22" fmla="*/ 187 w 367"/>
                <a:gd name="T23" fmla="*/ 334 h 468"/>
                <a:gd name="T24" fmla="*/ 83 w 367"/>
                <a:gd name="T25" fmla="*/ 379 h 468"/>
                <a:gd name="T26" fmla="*/ 9 w 367"/>
                <a:gd name="T27" fmla="*/ 293 h 468"/>
                <a:gd name="T28" fmla="*/ 38 w 367"/>
                <a:gd name="T29" fmla="*/ 166 h 468"/>
                <a:gd name="T30" fmla="*/ 179 w 367"/>
                <a:gd name="T31" fmla="*/ 1 h 468"/>
                <a:gd name="T32" fmla="*/ 184 w 367"/>
                <a:gd name="T33" fmla="*/ 0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7" h="468">
                  <a:moveTo>
                    <a:pt x="184" y="0"/>
                  </a:moveTo>
                  <a:cubicBezTo>
                    <a:pt x="186" y="1"/>
                    <a:pt x="189" y="3"/>
                    <a:pt x="191" y="5"/>
                  </a:cubicBezTo>
                  <a:cubicBezTo>
                    <a:pt x="233" y="53"/>
                    <a:pt x="275" y="100"/>
                    <a:pt x="315" y="149"/>
                  </a:cubicBezTo>
                  <a:cubicBezTo>
                    <a:pt x="349" y="193"/>
                    <a:pt x="367" y="243"/>
                    <a:pt x="353" y="301"/>
                  </a:cubicBezTo>
                  <a:cubicBezTo>
                    <a:pt x="326" y="411"/>
                    <a:pt x="194" y="468"/>
                    <a:pt x="97" y="408"/>
                  </a:cubicBezTo>
                  <a:cubicBezTo>
                    <a:pt x="145" y="409"/>
                    <a:pt x="184" y="396"/>
                    <a:pt x="218" y="366"/>
                  </a:cubicBezTo>
                  <a:cubicBezTo>
                    <a:pt x="280" y="312"/>
                    <a:pt x="285" y="236"/>
                    <a:pt x="230" y="176"/>
                  </a:cubicBezTo>
                  <a:cubicBezTo>
                    <a:pt x="217" y="161"/>
                    <a:pt x="205" y="146"/>
                    <a:pt x="192" y="133"/>
                  </a:cubicBezTo>
                  <a:cubicBezTo>
                    <a:pt x="188" y="129"/>
                    <a:pt x="177" y="128"/>
                    <a:pt x="174" y="131"/>
                  </a:cubicBezTo>
                  <a:cubicBezTo>
                    <a:pt x="152" y="156"/>
                    <a:pt x="127" y="180"/>
                    <a:pt x="110" y="209"/>
                  </a:cubicBezTo>
                  <a:cubicBezTo>
                    <a:pt x="76" y="265"/>
                    <a:pt x="105" y="322"/>
                    <a:pt x="170" y="331"/>
                  </a:cubicBezTo>
                  <a:cubicBezTo>
                    <a:pt x="176" y="332"/>
                    <a:pt x="181" y="333"/>
                    <a:pt x="187" y="334"/>
                  </a:cubicBezTo>
                  <a:cubicBezTo>
                    <a:pt x="173" y="368"/>
                    <a:pt x="124" y="389"/>
                    <a:pt x="83" y="379"/>
                  </a:cubicBezTo>
                  <a:cubicBezTo>
                    <a:pt x="39" y="368"/>
                    <a:pt x="18" y="335"/>
                    <a:pt x="9" y="293"/>
                  </a:cubicBezTo>
                  <a:cubicBezTo>
                    <a:pt x="0" y="247"/>
                    <a:pt x="10" y="203"/>
                    <a:pt x="38" y="166"/>
                  </a:cubicBezTo>
                  <a:cubicBezTo>
                    <a:pt x="83" y="109"/>
                    <a:pt x="132" y="56"/>
                    <a:pt x="179" y="1"/>
                  </a:cubicBezTo>
                  <a:cubicBezTo>
                    <a:pt x="180" y="0"/>
                    <a:pt x="182" y="0"/>
                    <a:pt x="184" y="0"/>
                  </a:cubicBezTo>
                  <a:close/>
                </a:path>
              </a:pathLst>
            </a:custGeom>
            <a:grp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grpSp>
          <p:nvGrpSpPr>
            <p:cNvPr id="40" name="组合 39">
              <a:extLst>
                <a:ext uri="{FF2B5EF4-FFF2-40B4-BE49-F238E27FC236}">
                  <a16:creationId xmlns:a16="http://schemas.microsoft.com/office/drawing/2014/main" id="{04DCFBC0-976E-4914-B302-3654B7B87833}"/>
                </a:ext>
              </a:extLst>
            </p:cNvPr>
            <p:cNvGrpSpPr>
              <a:grpSpLocks noChangeAspect="1"/>
            </p:cNvGrpSpPr>
            <p:nvPr/>
          </p:nvGrpSpPr>
          <p:grpSpPr>
            <a:xfrm>
              <a:off x="6954893" y="4964268"/>
              <a:ext cx="240570" cy="324277"/>
              <a:chOff x="3722033" y="3714538"/>
              <a:chExt cx="500321" cy="674410"/>
            </a:xfrm>
            <a:grpFill/>
          </p:grpSpPr>
          <p:sp>
            <p:nvSpPr>
              <p:cNvPr id="41" name="Freeform 27">
                <a:extLst>
                  <a:ext uri="{FF2B5EF4-FFF2-40B4-BE49-F238E27FC236}">
                    <a16:creationId xmlns:a16="http://schemas.microsoft.com/office/drawing/2014/main" id="{EF5DC370-09CE-4FBF-B1FB-197C7A18DB8D}"/>
                  </a:ext>
                </a:extLst>
              </p:cNvPr>
              <p:cNvSpPr>
                <a:spLocks noEditPoints="1"/>
              </p:cNvSpPr>
              <p:nvPr/>
            </p:nvSpPr>
            <p:spPr bwMode="auto">
              <a:xfrm>
                <a:off x="3818586" y="4203888"/>
                <a:ext cx="306118" cy="185060"/>
              </a:xfrm>
              <a:custGeom>
                <a:avLst/>
                <a:gdLst>
                  <a:gd name="T0" fmla="*/ 317 w 354"/>
                  <a:gd name="T1" fmla="*/ 5 h 214"/>
                  <a:gd name="T2" fmla="*/ 354 w 354"/>
                  <a:gd name="T3" fmla="*/ 186 h 214"/>
                  <a:gd name="T4" fmla="*/ 294 w 354"/>
                  <a:gd name="T5" fmla="*/ 171 h 214"/>
                  <a:gd name="T6" fmla="*/ 250 w 354"/>
                  <a:gd name="T7" fmla="*/ 214 h 214"/>
                  <a:gd name="T8" fmla="*/ 215 w 354"/>
                  <a:gd name="T9" fmla="*/ 44 h 214"/>
                  <a:gd name="T10" fmla="*/ 230 w 354"/>
                  <a:gd name="T11" fmla="*/ 46 h 214"/>
                  <a:gd name="T12" fmla="*/ 241 w 354"/>
                  <a:gd name="T13" fmla="*/ 45 h 214"/>
                  <a:gd name="T14" fmla="*/ 287 w 354"/>
                  <a:gd name="T15" fmla="*/ 7 h 214"/>
                  <a:gd name="T16" fmla="*/ 292 w 354"/>
                  <a:gd name="T17" fmla="*/ 0 h 214"/>
                  <a:gd name="T18" fmla="*/ 300 w 354"/>
                  <a:gd name="T19" fmla="*/ 2 h 214"/>
                  <a:gd name="T20" fmla="*/ 317 w 354"/>
                  <a:gd name="T21" fmla="*/ 5 h 214"/>
                  <a:gd name="T22" fmla="*/ 140 w 354"/>
                  <a:gd name="T23" fmla="*/ 44 h 214"/>
                  <a:gd name="T24" fmla="*/ 105 w 354"/>
                  <a:gd name="T25" fmla="*/ 214 h 214"/>
                  <a:gd name="T26" fmla="*/ 60 w 354"/>
                  <a:gd name="T27" fmla="*/ 171 h 214"/>
                  <a:gd name="T28" fmla="*/ 0 w 354"/>
                  <a:gd name="T29" fmla="*/ 186 h 214"/>
                  <a:gd name="T30" fmla="*/ 38 w 354"/>
                  <a:gd name="T31" fmla="*/ 5 h 214"/>
                  <a:gd name="T32" fmla="*/ 55 w 354"/>
                  <a:gd name="T33" fmla="*/ 2 h 214"/>
                  <a:gd name="T34" fmla="*/ 63 w 354"/>
                  <a:gd name="T35" fmla="*/ 0 h 214"/>
                  <a:gd name="T36" fmla="*/ 67 w 354"/>
                  <a:gd name="T37" fmla="*/ 7 h 214"/>
                  <a:gd name="T38" fmla="*/ 103 w 354"/>
                  <a:gd name="T39" fmla="*/ 42 h 214"/>
                  <a:gd name="T40" fmla="*/ 114 w 354"/>
                  <a:gd name="T41" fmla="*/ 45 h 214"/>
                  <a:gd name="T42" fmla="*/ 140 w 354"/>
                  <a:gd name="T43" fmla="*/ 4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4" h="214">
                    <a:moveTo>
                      <a:pt x="317" y="5"/>
                    </a:moveTo>
                    <a:cubicBezTo>
                      <a:pt x="354" y="186"/>
                      <a:pt x="354" y="186"/>
                      <a:pt x="354" y="186"/>
                    </a:cubicBezTo>
                    <a:cubicBezTo>
                      <a:pt x="294" y="171"/>
                      <a:pt x="294" y="171"/>
                      <a:pt x="294" y="171"/>
                    </a:cubicBezTo>
                    <a:cubicBezTo>
                      <a:pt x="250" y="214"/>
                      <a:pt x="250" y="214"/>
                      <a:pt x="250" y="214"/>
                    </a:cubicBezTo>
                    <a:cubicBezTo>
                      <a:pt x="215" y="44"/>
                      <a:pt x="215" y="44"/>
                      <a:pt x="215" y="44"/>
                    </a:cubicBezTo>
                    <a:cubicBezTo>
                      <a:pt x="220" y="45"/>
                      <a:pt x="225" y="46"/>
                      <a:pt x="230" y="46"/>
                    </a:cubicBezTo>
                    <a:cubicBezTo>
                      <a:pt x="234" y="46"/>
                      <a:pt x="238" y="46"/>
                      <a:pt x="241" y="45"/>
                    </a:cubicBezTo>
                    <a:cubicBezTo>
                      <a:pt x="264" y="40"/>
                      <a:pt x="276" y="25"/>
                      <a:pt x="287" y="7"/>
                    </a:cubicBezTo>
                    <a:cubicBezTo>
                      <a:pt x="289" y="5"/>
                      <a:pt x="290" y="2"/>
                      <a:pt x="292" y="0"/>
                    </a:cubicBezTo>
                    <a:cubicBezTo>
                      <a:pt x="295" y="0"/>
                      <a:pt x="298" y="1"/>
                      <a:pt x="300" y="2"/>
                    </a:cubicBezTo>
                    <a:cubicBezTo>
                      <a:pt x="306" y="3"/>
                      <a:pt x="311" y="4"/>
                      <a:pt x="317" y="5"/>
                    </a:cubicBezTo>
                    <a:close/>
                    <a:moveTo>
                      <a:pt x="140" y="44"/>
                    </a:moveTo>
                    <a:cubicBezTo>
                      <a:pt x="105" y="214"/>
                      <a:pt x="105" y="214"/>
                      <a:pt x="105" y="214"/>
                    </a:cubicBezTo>
                    <a:cubicBezTo>
                      <a:pt x="60" y="171"/>
                      <a:pt x="60" y="171"/>
                      <a:pt x="60" y="171"/>
                    </a:cubicBezTo>
                    <a:cubicBezTo>
                      <a:pt x="0" y="186"/>
                      <a:pt x="0" y="186"/>
                      <a:pt x="0" y="186"/>
                    </a:cubicBezTo>
                    <a:cubicBezTo>
                      <a:pt x="38" y="5"/>
                      <a:pt x="38" y="5"/>
                      <a:pt x="38" y="5"/>
                    </a:cubicBezTo>
                    <a:cubicBezTo>
                      <a:pt x="43" y="4"/>
                      <a:pt x="49" y="3"/>
                      <a:pt x="55" y="2"/>
                    </a:cubicBezTo>
                    <a:cubicBezTo>
                      <a:pt x="57" y="1"/>
                      <a:pt x="60" y="1"/>
                      <a:pt x="63" y="0"/>
                    </a:cubicBezTo>
                    <a:cubicBezTo>
                      <a:pt x="65" y="2"/>
                      <a:pt x="66" y="5"/>
                      <a:pt x="67" y="7"/>
                    </a:cubicBezTo>
                    <a:cubicBezTo>
                      <a:pt x="77" y="21"/>
                      <a:pt x="86" y="35"/>
                      <a:pt x="103" y="42"/>
                    </a:cubicBezTo>
                    <a:cubicBezTo>
                      <a:pt x="106" y="43"/>
                      <a:pt x="110" y="44"/>
                      <a:pt x="114" y="45"/>
                    </a:cubicBezTo>
                    <a:cubicBezTo>
                      <a:pt x="123" y="47"/>
                      <a:pt x="131" y="46"/>
                      <a:pt x="140" y="44"/>
                    </a:cubicBezTo>
                    <a:close/>
                  </a:path>
                </a:pathLst>
              </a:custGeom>
              <a:grp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sp>
            <p:nvSpPr>
              <p:cNvPr id="42" name="Freeform 28">
                <a:extLst>
                  <a:ext uri="{FF2B5EF4-FFF2-40B4-BE49-F238E27FC236}">
                    <a16:creationId xmlns:a16="http://schemas.microsoft.com/office/drawing/2014/main" id="{022457AC-A725-4906-8B65-C2DD5D2A4A8B}"/>
                  </a:ext>
                </a:extLst>
              </p:cNvPr>
              <p:cNvSpPr>
                <a:spLocks noEditPoints="1"/>
              </p:cNvSpPr>
              <p:nvPr/>
            </p:nvSpPr>
            <p:spPr bwMode="auto">
              <a:xfrm>
                <a:off x="3722033" y="3714538"/>
                <a:ext cx="500321" cy="500687"/>
              </a:xfrm>
              <a:custGeom>
                <a:avLst/>
                <a:gdLst>
                  <a:gd name="T0" fmla="*/ 289 w 579"/>
                  <a:gd name="T1" fmla="*/ 28 h 579"/>
                  <a:gd name="T2" fmla="*/ 346 w 579"/>
                  <a:gd name="T3" fmla="*/ 4 h 579"/>
                  <a:gd name="T4" fmla="*/ 390 w 579"/>
                  <a:gd name="T5" fmla="*/ 48 h 579"/>
                  <a:gd name="T6" fmla="*/ 451 w 579"/>
                  <a:gd name="T7" fmla="*/ 48 h 579"/>
                  <a:gd name="T8" fmla="*/ 475 w 579"/>
                  <a:gd name="T9" fmla="*/ 105 h 579"/>
                  <a:gd name="T10" fmla="*/ 532 w 579"/>
                  <a:gd name="T11" fmla="*/ 128 h 579"/>
                  <a:gd name="T12" fmla="*/ 531 w 579"/>
                  <a:gd name="T13" fmla="*/ 190 h 579"/>
                  <a:gd name="T14" fmla="*/ 575 w 579"/>
                  <a:gd name="T15" fmla="*/ 233 h 579"/>
                  <a:gd name="T16" fmla="*/ 551 w 579"/>
                  <a:gd name="T17" fmla="*/ 290 h 579"/>
                  <a:gd name="T18" fmla="*/ 575 w 579"/>
                  <a:gd name="T19" fmla="*/ 347 h 579"/>
                  <a:gd name="T20" fmla="*/ 531 w 579"/>
                  <a:gd name="T21" fmla="*/ 390 h 579"/>
                  <a:gd name="T22" fmla="*/ 532 w 579"/>
                  <a:gd name="T23" fmla="*/ 452 h 579"/>
                  <a:gd name="T24" fmla="*/ 475 w 579"/>
                  <a:gd name="T25" fmla="*/ 475 h 579"/>
                  <a:gd name="T26" fmla="*/ 451 w 579"/>
                  <a:gd name="T27" fmla="*/ 532 h 579"/>
                  <a:gd name="T28" fmla="*/ 390 w 579"/>
                  <a:gd name="T29" fmla="*/ 532 h 579"/>
                  <a:gd name="T30" fmla="*/ 346 w 579"/>
                  <a:gd name="T31" fmla="*/ 575 h 579"/>
                  <a:gd name="T32" fmla="*/ 289 w 579"/>
                  <a:gd name="T33" fmla="*/ 552 h 579"/>
                  <a:gd name="T34" fmla="*/ 233 w 579"/>
                  <a:gd name="T35" fmla="*/ 575 h 579"/>
                  <a:gd name="T36" fmla="*/ 189 w 579"/>
                  <a:gd name="T37" fmla="*/ 532 h 579"/>
                  <a:gd name="T38" fmla="*/ 128 w 579"/>
                  <a:gd name="T39" fmla="*/ 532 h 579"/>
                  <a:gd name="T40" fmla="*/ 104 w 579"/>
                  <a:gd name="T41" fmla="*/ 475 h 579"/>
                  <a:gd name="T42" fmla="*/ 47 w 579"/>
                  <a:gd name="T43" fmla="*/ 452 h 579"/>
                  <a:gd name="T44" fmla="*/ 47 w 579"/>
                  <a:gd name="T45" fmla="*/ 390 h 579"/>
                  <a:gd name="T46" fmla="*/ 4 w 579"/>
                  <a:gd name="T47" fmla="*/ 347 h 579"/>
                  <a:gd name="T48" fmla="*/ 27 w 579"/>
                  <a:gd name="T49" fmla="*/ 290 h 579"/>
                  <a:gd name="T50" fmla="*/ 4 w 579"/>
                  <a:gd name="T51" fmla="*/ 233 h 579"/>
                  <a:gd name="T52" fmla="*/ 47 w 579"/>
                  <a:gd name="T53" fmla="*/ 190 h 579"/>
                  <a:gd name="T54" fmla="*/ 47 w 579"/>
                  <a:gd name="T55" fmla="*/ 128 h 579"/>
                  <a:gd name="T56" fmla="*/ 104 w 579"/>
                  <a:gd name="T57" fmla="*/ 105 h 579"/>
                  <a:gd name="T58" fmla="*/ 128 w 579"/>
                  <a:gd name="T59" fmla="*/ 48 h 579"/>
                  <a:gd name="T60" fmla="*/ 189 w 579"/>
                  <a:gd name="T61" fmla="*/ 48 h 579"/>
                  <a:gd name="T62" fmla="*/ 233 w 579"/>
                  <a:gd name="T63" fmla="*/ 4 h 579"/>
                  <a:gd name="T64" fmla="*/ 289 w 579"/>
                  <a:gd name="T65" fmla="*/ 28 h 579"/>
                  <a:gd name="T66" fmla="*/ 367 w 579"/>
                  <a:gd name="T67" fmla="*/ 103 h 579"/>
                  <a:gd name="T68" fmla="*/ 87 w 579"/>
                  <a:gd name="T69" fmla="*/ 288 h 579"/>
                  <a:gd name="T70" fmla="*/ 367 w 579"/>
                  <a:gd name="T71" fmla="*/ 477 h 579"/>
                  <a:gd name="T72" fmla="*/ 431 w 579"/>
                  <a:gd name="T73" fmla="*/ 146 h 579"/>
                  <a:gd name="T74" fmla="*/ 367 w 579"/>
                  <a:gd name="T75" fmla="*/ 103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79" h="579">
                    <a:moveTo>
                      <a:pt x="289" y="28"/>
                    </a:moveTo>
                    <a:cubicBezTo>
                      <a:pt x="308" y="29"/>
                      <a:pt x="327" y="0"/>
                      <a:pt x="346" y="4"/>
                    </a:cubicBezTo>
                    <a:cubicBezTo>
                      <a:pt x="365" y="8"/>
                      <a:pt x="371" y="42"/>
                      <a:pt x="390" y="48"/>
                    </a:cubicBezTo>
                    <a:cubicBezTo>
                      <a:pt x="407" y="56"/>
                      <a:pt x="435" y="37"/>
                      <a:pt x="451" y="48"/>
                    </a:cubicBezTo>
                    <a:cubicBezTo>
                      <a:pt x="467" y="58"/>
                      <a:pt x="460" y="92"/>
                      <a:pt x="475" y="105"/>
                    </a:cubicBezTo>
                    <a:cubicBezTo>
                      <a:pt x="487" y="119"/>
                      <a:pt x="521" y="112"/>
                      <a:pt x="532" y="128"/>
                    </a:cubicBezTo>
                    <a:cubicBezTo>
                      <a:pt x="542" y="144"/>
                      <a:pt x="523" y="172"/>
                      <a:pt x="531" y="190"/>
                    </a:cubicBezTo>
                    <a:cubicBezTo>
                      <a:pt x="537" y="208"/>
                      <a:pt x="571" y="214"/>
                      <a:pt x="575" y="233"/>
                    </a:cubicBezTo>
                    <a:cubicBezTo>
                      <a:pt x="579" y="252"/>
                      <a:pt x="550" y="271"/>
                      <a:pt x="551" y="290"/>
                    </a:cubicBezTo>
                    <a:cubicBezTo>
                      <a:pt x="550" y="309"/>
                      <a:pt x="579" y="328"/>
                      <a:pt x="575" y="347"/>
                    </a:cubicBezTo>
                    <a:cubicBezTo>
                      <a:pt x="571" y="366"/>
                      <a:pt x="538" y="372"/>
                      <a:pt x="531" y="390"/>
                    </a:cubicBezTo>
                    <a:cubicBezTo>
                      <a:pt x="523" y="407"/>
                      <a:pt x="542" y="436"/>
                      <a:pt x="532" y="452"/>
                    </a:cubicBezTo>
                    <a:cubicBezTo>
                      <a:pt x="521" y="468"/>
                      <a:pt x="487" y="461"/>
                      <a:pt x="475" y="475"/>
                    </a:cubicBezTo>
                    <a:cubicBezTo>
                      <a:pt x="460" y="488"/>
                      <a:pt x="467" y="521"/>
                      <a:pt x="451" y="532"/>
                    </a:cubicBezTo>
                    <a:cubicBezTo>
                      <a:pt x="435" y="543"/>
                      <a:pt x="407" y="523"/>
                      <a:pt x="390" y="532"/>
                    </a:cubicBezTo>
                    <a:cubicBezTo>
                      <a:pt x="372" y="538"/>
                      <a:pt x="365" y="572"/>
                      <a:pt x="346" y="575"/>
                    </a:cubicBezTo>
                    <a:cubicBezTo>
                      <a:pt x="327" y="579"/>
                      <a:pt x="309" y="550"/>
                      <a:pt x="289" y="552"/>
                    </a:cubicBezTo>
                    <a:cubicBezTo>
                      <a:pt x="270" y="550"/>
                      <a:pt x="252" y="579"/>
                      <a:pt x="233" y="575"/>
                    </a:cubicBezTo>
                    <a:cubicBezTo>
                      <a:pt x="214" y="572"/>
                      <a:pt x="207" y="538"/>
                      <a:pt x="189" y="532"/>
                    </a:cubicBezTo>
                    <a:cubicBezTo>
                      <a:pt x="172" y="523"/>
                      <a:pt x="144" y="543"/>
                      <a:pt x="128" y="532"/>
                    </a:cubicBezTo>
                    <a:cubicBezTo>
                      <a:pt x="112" y="521"/>
                      <a:pt x="119" y="488"/>
                      <a:pt x="104" y="475"/>
                    </a:cubicBezTo>
                    <a:cubicBezTo>
                      <a:pt x="92" y="461"/>
                      <a:pt x="58" y="468"/>
                      <a:pt x="47" y="452"/>
                    </a:cubicBezTo>
                    <a:cubicBezTo>
                      <a:pt x="36" y="436"/>
                      <a:pt x="56" y="407"/>
                      <a:pt x="47" y="390"/>
                    </a:cubicBezTo>
                    <a:cubicBezTo>
                      <a:pt x="41" y="372"/>
                      <a:pt x="8" y="366"/>
                      <a:pt x="4" y="347"/>
                    </a:cubicBezTo>
                    <a:cubicBezTo>
                      <a:pt x="0" y="328"/>
                      <a:pt x="29" y="309"/>
                      <a:pt x="27" y="290"/>
                    </a:cubicBezTo>
                    <a:cubicBezTo>
                      <a:pt x="29" y="271"/>
                      <a:pt x="0" y="252"/>
                      <a:pt x="4" y="233"/>
                    </a:cubicBezTo>
                    <a:cubicBezTo>
                      <a:pt x="8" y="214"/>
                      <a:pt x="41" y="208"/>
                      <a:pt x="47" y="190"/>
                    </a:cubicBezTo>
                    <a:cubicBezTo>
                      <a:pt x="56" y="172"/>
                      <a:pt x="36" y="144"/>
                      <a:pt x="47" y="128"/>
                    </a:cubicBezTo>
                    <a:cubicBezTo>
                      <a:pt x="58" y="112"/>
                      <a:pt x="92" y="119"/>
                      <a:pt x="104" y="105"/>
                    </a:cubicBezTo>
                    <a:cubicBezTo>
                      <a:pt x="119" y="92"/>
                      <a:pt x="112" y="58"/>
                      <a:pt x="128" y="48"/>
                    </a:cubicBezTo>
                    <a:cubicBezTo>
                      <a:pt x="144" y="37"/>
                      <a:pt x="172" y="56"/>
                      <a:pt x="189" y="48"/>
                    </a:cubicBezTo>
                    <a:cubicBezTo>
                      <a:pt x="207" y="42"/>
                      <a:pt x="214" y="8"/>
                      <a:pt x="233" y="4"/>
                    </a:cubicBezTo>
                    <a:cubicBezTo>
                      <a:pt x="252" y="0"/>
                      <a:pt x="270" y="29"/>
                      <a:pt x="289" y="28"/>
                    </a:cubicBezTo>
                    <a:close/>
                    <a:moveTo>
                      <a:pt x="367" y="103"/>
                    </a:moveTo>
                    <a:cubicBezTo>
                      <a:pt x="234" y="48"/>
                      <a:pt x="88" y="145"/>
                      <a:pt x="87" y="288"/>
                    </a:cubicBezTo>
                    <a:cubicBezTo>
                      <a:pt x="86" y="433"/>
                      <a:pt x="233" y="532"/>
                      <a:pt x="367" y="477"/>
                    </a:cubicBezTo>
                    <a:cubicBezTo>
                      <a:pt x="501" y="421"/>
                      <a:pt x="534" y="247"/>
                      <a:pt x="431" y="146"/>
                    </a:cubicBezTo>
                    <a:cubicBezTo>
                      <a:pt x="413" y="127"/>
                      <a:pt x="391" y="113"/>
                      <a:pt x="367" y="103"/>
                    </a:cubicBezTo>
                    <a:close/>
                  </a:path>
                </a:pathLst>
              </a:custGeom>
              <a:grp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sp>
            <p:nvSpPr>
              <p:cNvPr id="43" name="Freeform 29">
                <a:extLst>
                  <a:ext uri="{FF2B5EF4-FFF2-40B4-BE49-F238E27FC236}">
                    <a16:creationId xmlns:a16="http://schemas.microsoft.com/office/drawing/2014/main" id="{4D97C87C-A834-407D-A439-D10160785ABD}"/>
                  </a:ext>
                </a:extLst>
              </p:cNvPr>
              <p:cNvSpPr>
                <a:spLocks noEditPoints="1"/>
              </p:cNvSpPr>
              <p:nvPr/>
            </p:nvSpPr>
            <p:spPr bwMode="auto">
              <a:xfrm>
                <a:off x="3829192" y="3821698"/>
                <a:ext cx="286002" cy="287100"/>
              </a:xfrm>
              <a:custGeom>
                <a:avLst/>
                <a:gdLst>
                  <a:gd name="T0" fmla="*/ 165 w 331"/>
                  <a:gd name="T1" fmla="*/ 0 h 332"/>
                  <a:gd name="T2" fmla="*/ 331 w 331"/>
                  <a:gd name="T3" fmla="*/ 166 h 332"/>
                  <a:gd name="T4" fmla="*/ 165 w 331"/>
                  <a:gd name="T5" fmla="*/ 332 h 332"/>
                  <a:gd name="T6" fmla="*/ 0 w 331"/>
                  <a:gd name="T7" fmla="*/ 166 h 332"/>
                  <a:gd name="T8" fmla="*/ 165 w 331"/>
                  <a:gd name="T9" fmla="*/ 0 h 332"/>
                  <a:gd name="T10" fmla="*/ 176 w 331"/>
                  <a:gd name="T11" fmla="*/ 50 h 332"/>
                  <a:gd name="T12" fmla="*/ 205 w 331"/>
                  <a:gd name="T13" fmla="*/ 111 h 332"/>
                  <a:gd name="T14" fmla="*/ 272 w 331"/>
                  <a:gd name="T15" fmla="*/ 119 h 332"/>
                  <a:gd name="T16" fmla="*/ 282 w 331"/>
                  <a:gd name="T17" fmla="*/ 127 h 332"/>
                  <a:gd name="T18" fmla="*/ 279 w 331"/>
                  <a:gd name="T19" fmla="*/ 140 h 332"/>
                  <a:gd name="T20" fmla="*/ 229 w 331"/>
                  <a:gd name="T21" fmla="*/ 186 h 332"/>
                  <a:gd name="T22" fmla="*/ 242 w 331"/>
                  <a:gd name="T23" fmla="*/ 252 h 332"/>
                  <a:gd name="T24" fmla="*/ 237 w 331"/>
                  <a:gd name="T25" fmla="*/ 265 h 332"/>
                  <a:gd name="T26" fmla="*/ 224 w 331"/>
                  <a:gd name="T27" fmla="*/ 265 h 332"/>
                  <a:gd name="T28" fmla="*/ 165 w 331"/>
                  <a:gd name="T29" fmla="*/ 232 h 332"/>
                  <a:gd name="T30" fmla="*/ 106 w 331"/>
                  <a:gd name="T31" fmla="*/ 265 h 332"/>
                  <a:gd name="T32" fmla="*/ 93 w 331"/>
                  <a:gd name="T33" fmla="*/ 265 h 332"/>
                  <a:gd name="T34" fmla="*/ 89 w 331"/>
                  <a:gd name="T35" fmla="*/ 252 h 332"/>
                  <a:gd name="T36" fmla="*/ 102 w 331"/>
                  <a:gd name="T37" fmla="*/ 186 h 332"/>
                  <a:gd name="T38" fmla="*/ 52 w 331"/>
                  <a:gd name="T39" fmla="*/ 140 h 332"/>
                  <a:gd name="T40" fmla="*/ 49 w 331"/>
                  <a:gd name="T41" fmla="*/ 127 h 332"/>
                  <a:gd name="T42" fmla="*/ 59 w 331"/>
                  <a:gd name="T43" fmla="*/ 119 h 332"/>
                  <a:gd name="T44" fmla="*/ 126 w 331"/>
                  <a:gd name="T45" fmla="*/ 111 h 332"/>
                  <a:gd name="T46" fmla="*/ 154 w 331"/>
                  <a:gd name="T47" fmla="*/ 50 h 332"/>
                  <a:gd name="T48" fmla="*/ 165 w 331"/>
                  <a:gd name="T49" fmla="*/ 43 h 332"/>
                  <a:gd name="T50" fmla="*/ 176 w 331"/>
                  <a:gd name="T51" fmla="*/ 5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1" h="332">
                    <a:moveTo>
                      <a:pt x="165" y="0"/>
                    </a:moveTo>
                    <a:cubicBezTo>
                      <a:pt x="257" y="0"/>
                      <a:pt x="331" y="74"/>
                      <a:pt x="331" y="166"/>
                    </a:cubicBezTo>
                    <a:cubicBezTo>
                      <a:pt x="331" y="257"/>
                      <a:pt x="257" y="332"/>
                      <a:pt x="165" y="332"/>
                    </a:cubicBezTo>
                    <a:cubicBezTo>
                      <a:pt x="74" y="332"/>
                      <a:pt x="0" y="257"/>
                      <a:pt x="0" y="166"/>
                    </a:cubicBezTo>
                    <a:cubicBezTo>
                      <a:pt x="0" y="74"/>
                      <a:pt x="74" y="0"/>
                      <a:pt x="165" y="0"/>
                    </a:cubicBezTo>
                    <a:close/>
                    <a:moveTo>
                      <a:pt x="176" y="50"/>
                    </a:moveTo>
                    <a:cubicBezTo>
                      <a:pt x="205" y="111"/>
                      <a:pt x="205" y="111"/>
                      <a:pt x="205" y="111"/>
                    </a:cubicBezTo>
                    <a:cubicBezTo>
                      <a:pt x="272" y="119"/>
                      <a:pt x="272" y="119"/>
                      <a:pt x="272" y="119"/>
                    </a:cubicBezTo>
                    <a:cubicBezTo>
                      <a:pt x="277" y="120"/>
                      <a:pt x="281" y="123"/>
                      <a:pt x="282" y="127"/>
                    </a:cubicBezTo>
                    <a:cubicBezTo>
                      <a:pt x="284" y="132"/>
                      <a:pt x="282" y="137"/>
                      <a:pt x="279" y="140"/>
                    </a:cubicBezTo>
                    <a:cubicBezTo>
                      <a:pt x="229" y="186"/>
                      <a:pt x="229" y="186"/>
                      <a:pt x="229" y="186"/>
                    </a:cubicBezTo>
                    <a:cubicBezTo>
                      <a:pt x="242" y="252"/>
                      <a:pt x="242" y="252"/>
                      <a:pt x="242" y="252"/>
                    </a:cubicBezTo>
                    <a:cubicBezTo>
                      <a:pt x="243" y="257"/>
                      <a:pt x="241" y="262"/>
                      <a:pt x="237" y="265"/>
                    </a:cubicBezTo>
                    <a:cubicBezTo>
                      <a:pt x="234" y="267"/>
                      <a:pt x="229" y="268"/>
                      <a:pt x="224" y="265"/>
                    </a:cubicBezTo>
                    <a:cubicBezTo>
                      <a:pt x="165" y="232"/>
                      <a:pt x="165" y="232"/>
                      <a:pt x="165" y="232"/>
                    </a:cubicBezTo>
                    <a:cubicBezTo>
                      <a:pt x="106" y="265"/>
                      <a:pt x="106" y="265"/>
                      <a:pt x="106" y="265"/>
                    </a:cubicBezTo>
                    <a:cubicBezTo>
                      <a:pt x="102" y="268"/>
                      <a:pt x="97" y="267"/>
                      <a:pt x="93" y="265"/>
                    </a:cubicBezTo>
                    <a:cubicBezTo>
                      <a:pt x="89" y="262"/>
                      <a:pt x="88" y="257"/>
                      <a:pt x="89" y="252"/>
                    </a:cubicBezTo>
                    <a:cubicBezTo>
                      <a:pt x="102" y="186"/>
                      <a:pt x="102" y="186"/>
                      <a:pt x="102" y="186"/>
                    </a:cubicBezTo>
                    <a:cubicBezTo>
                      <a:pt x="52" y="140"/>
                      <a:pt x="52" y="140"/>
                      <a:pt x="52" y="140"/>
                    </a:cubicBezTo>
                    <a:cubicBezTo>
                      <a:pt x="48" y="137"/>
                      <a:pt x="47" y="132"/>
                      <a:pt x="49" y="127"/>
                    </a:cubicBezTo>
                    <a:cubicBezTo>
                      <a:pt x="50" y="123"/>
                      <a:pt x="54" y="120"/>
                      <a:pt x="59" y="119"/>
                    </a:cubicBezTo>
                    <a:cubicBezTo>
                      <a:pt x="126" y="111"/>
                      <a:pt x="126" y="111"/>
                      <a:pt x="126" y="111"/>
                    </a:cubicBezTo>
                    <a:cubicBezTo>
                      <a:pt x="154" y="50"/>
                      <a:pt x="154" y="50"/>
                      <a:pt x="154" y="50"/>
                    </a:cubicBezTo>
                    <a:cubicBezTo>
                      <a:pt x="156" y="45"/>
                      <a:pt x="161" y="43"/>
                      <a:pt x="165" y="43"/>
                    </a:cubicBezTo>
                    <a:cubicBezTo>
                      <a:pt x="170" y="43"/>
                      <a:pt x="174" y="45"/>
                      <a:pt x="176" y="50"/>
                    </a:cubicBezTo>
                    <a:close/>
                  </a:path>
                </a:pathLst>
              </a:custGeom>
              <a:grp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grpSp>
      </p:grpSp>
      <p:grpSp>
        <p:nvGrpSpPr>
          <p:cNvPr id="44" name="组合 43">
            <a:extLst>
              <a:ext uri="{FF2B5EF4-FFF2-40B4-BE49-F238E27FC236}">
                <a16:creationId xmlns:a16="http://schemas.microsoft.com/office/drawing/2014/main" id="{6C4F6840-E03C-4E8D-BEE2-DCA44AFD8BD8}"/>
              </a:ext>
            </a:extLst>
          </p:cNvPr>
          <p:cNvGrpSpPr/>
          <p:nvPr/>
        </p:nvGrpSpPr>
        <p:grpSpPr>
          <a:xfrm>
            <a:off x="3124872" y="2991743"/>
            <a:ext cx="1452896" cy="1220143"/>
            <a:chOff x="4268902" y="4331742"/>
            <a:chExt cx="1892510" cy="1589330"/>
          </a:xfrm>
          <a:solidFill>
            <a:schemeClr val="accent2"/>
          </a:solidFill>
        </p:grpSpPr>
        <p:sp>
          <p:nvSpPr>
            <p:cNvPr id="45" name="Freeform 7">
              <a:extLst>
                <a:ext uri="{FF2B5EF4-FFF2-40B4-BE49-F238E27FC236}">
                  <a16:creationId xmlns:a16="http://schemas.microsoft.com/office/drawing/2014/main" id="{B4A472D5-EAA5-4900-BAFE-A64A941C9B0E}"/>
                </a:ext>
              </a:extLst>
            </p:cNvPr>
            <p:cNvSpPr/>
            <p:nvPr/>
          </p:nvSpPr>
          <p:spPr bwMode="auto">
            <a:xfrm>
              <a:off x="4268902" y="4331742"/>
              <a:ext cx="1892510" cy="1589330"/>
            </a:xfrm>
            <a:custGeom>
              <a:avLst/>
              <a:gdLst>
                <a:gd name="T0" fmla="*/ 423 w 424"/>
                <a:gd name="T1" fmla="*/ 322 h 356"/>
                <a:gd name="T2" fmla="*/ 414 w 424"/>
                <a:gd name="T3" fmla="*/ 325 h 356"/>
                <a:gd name="T4" fmla="*/ 226 w 424"/>
                <a:gd name="T5" fmla="*/ 351 h 356"/>
                <a:gd name="T6" fmla="*/ 78 w 424"/>
                <a:gd name="T7" fmla="*/ 302 h 356"/>
                <a:gd name="T8" fmla="*/ 126 w 424"/>
                <a:gd name="T9" fmla="*/ 28 h 356"/>
                <a:gd name="T10" fmla="*/ 96 w 424"/>
                <a:gd name="T11" fmla="*/ 153 h 356"/>
                <a:gd name="T12" fmla="*/ 250 w 424"/>
                <a:gd name="T13" fmla="*/ 266 h 356"/>
                <a:gd name="T14" fmla="*/ 307 w 424"/>
                <a:gd name="T15" fmla="*/ 256 h 356"/>
                <a:gd name="T16" fmla="*/ 318 w 424"/>
                <a:gd name="T17" fmla="*/ 243 h 356"/>
                <a:gd name="T18" fmla="*/ 287 w 424"/>
                <a:gd name="T19" fmla="*/ 146 h 356"/>
                <a:gd name="T20" fmla="*/ 151 w 424"/>
                <a:gd name="T21" fmla="*/ 131 h 356"/>
                <a:gd name="T22" fmla="*/ 140 w 424"/>
                <a:gd name="T23" fmla="*/ 144 h 356"/>
                <a:gd name="T24" fmla="*/ 158 w 424"/>
                <a:gd name="T25" fmla="*/ 32 h 356"/>
                <a:gd name="T26" fmla="*/ 270 w 424"/>
                <a:gd name="T27" fmla="*/ 16 h 356"/>
                <a:gd name="T28" fmla="*/ 361 w 424"/>
                <a:gd name="T29" fmla="*/ 109 h 356"/>
                <a:gd name="T30" fmla="*/ 424 w 424"/>
                <a:gd name="T31" fmla="*/ 317 h 356"/>
                <a:gd name="T32" fmla="*/ 423 w 424"/>
                <a:gd name="T33" fmla="*/ 322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4" h="356">
                  <a:moveTo>
                    <a:pt x="423" y="322"/>
                  </a:moveTo>
                  <a:cubicBezTo>
                    <a:pt x="420" y="323"/>
                    <a:pt x="417" y="324"/>
                    <a:pt x="414" y="325"/>
                  </a:cubicBezTo>
                  <a:cubicBezTo>
                    <a:pt x="352" y="334"/>
                    <a:pt x="289" y="345"/>
                    <a:pt x="226" y="351"/>
                  </a:cubicBezTo>
                  <a:cubicBezTo>
                    <a:pt x="171" y="356"/>
                    <a:pt x="119" y="345"/>
                    <a:pt x="78" y="302"/>
                  </a:cubicBezTo>
                  <a:cubicBezTo>
                    <a:pt x="0" y="220"/>
                    <a:pt x="23" y="78"/>
                    <a:pt x="126" y="28"/>
                  </a:cubicBezTo>
                  <a:cubicBezTo>
                    <a:pt x="100" y="68"/>
                    <a:pt x="90" y="108"/>
                    <a:pt x="96" y="153"/>
                  </a:cubicBezTo>
                  <a:cubicBezTo>
                    <a:pt x="108" y="234"/>
                    <a:pt x="169" y="279"/>
                    <a:pt x="250" y="266"/>
                  </a:cubicBezTo>
                  <a:cubicBezTo>
                    <a:pt x="269" y="263"/>
                    <a:pt x="288" y="261"/>
                    <a:pt x="307" y="256"/>
                  </a:cubicBezTo>
                  <a:cubicBezTo>
                    <a:pt x="312" y="255"/>
                    <a:pt x="319" y="246"/>
                    <a:pt x="318" y="243"/>
                  </a:cubicBezTo>
                  <a:cubicBezTo>
                    <a:pt x="309" y="210"/>
                    <a:pt x="301" y="176"/>
                    <a:pt x="287" y="146"/>
                  </a:cubicBezTo>
                  <a:cubicBezTo>
                    <a:pt x="258" y="88"/>
                    <a:pt x="195" y="82"/>
                    <a:pt x="151" y="131"/>
                  </a:cubicBezTo>
                  <a:cubicBezTo>
                    <a:pt x="148" y="135"/>
                    <a:pt x="144" y="139"/>
                    <a:pt x="140" y="144"/>
                  </a:cubicBezTo>
                  <a:cubicBezTo>
                    <a:pt x="119" y="114"/>
                    <a:pt x="128" y="61"/>
                    <a:pt x="158" y="32"/>
                  </a:cubicBezTo>
                  <a:cubicBezTo>
                    <a:pt x="191" y="0"/>
                    <a:pt x="231" y="1"/>
                    <a:pt x="270" y="16"/>
                  </a:cubicBezTo>
                  <a:cubicBezTo>
                    <a:pt x="314" y="33"/>
                    <a:pt x="346" y="66"/>
                    <a:pt x="361" y="109"/>
                  </a:cubicBezTo>
                  <a:cubicBezTo>
                    <a:pt x="385" y="178"/>
                    <a:pt x="404" y="248"/>
                    <a:pt x="424" y="317"/>
                  </a:cubicBezTo>
                  <a:cubicBezTo>
                    <a:pt x="424" y="318"/>
                    <a:pt x="423" y="320"/>
                    <a:pt x="423" y="322"/>
                  </a:cubicBezTo>
                  <a:close/>
                </a:path>
              </a:pathLst>
            </a:custGeom>
            <a:grp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grpSp>
          <p:nvGrpSpPr>
            <p:cNvPr id="46" name="组合 45">
              <a:extLst>
                <a:ext uri="{FF2B5EF4-FFF2-40B4-BE49-F238E27FC236}">
                  <a16:creationId xmlns:a16="http://schemas.microsoft.com/office/drawing/2014/main" id="{700587FB-A8C5-4183-BBBC-B82C13984987}"/>
                </a:ext>
              </a:extLst>
            </p:cNvPr>
            <p:cNvGrpSpPr/>
            <p:nvPr/>
          </p:nvGrpSpPr>
          <p:grpSpPr>
            <a:xfrm>
              <a:off x="5062383" y="4973742"/>
              <a:ext cx="295624" cy="295912"/>
              <a:chOff x="5240338" y="2657475"/>
              <a:chExt cx="1630363" cy="1631951"/>
            </a:xfrm>
            <a:grpFill/>
          </p:grpSpPr>
          <p:sp>
            <p:nvSpPr>
              <p:cNvPr id="47" name="Freeform 5">
                <a:extLst>
                  <a:ext uri="{FF2B5EF4-FFF2-40B4-BE49-F238E27FC236}">
                    <a16:creationId xmlns:a16="http://schemas.microsoft.com/office/drawing/2014/main" id="{52F8F670-0CEA-4907-BD68-7F5794600E79}"/>
                  </a:ext>
                </a:extLst>
              </p:cNvPr>
              <p:cNvSpPr/>
              <p:nvPr/>
            </p:nvSpPr>
            <p:spPr bwMode="auto">
              <a:xfrm>
                <a:off x="5240338" y="2735263"/>
                <a:ext cx="1552575" cy="1554163"/>
              </a:xfrm>
              <a:custGeom>
                <a:avLst/>
                <a:gdLst>
                  <a:gd name="T0" fmla="*/ 391 w 517"/>
                  <a:gd name="T1" fmla="*/ 73 h 519"/>
                  <a:gd name="T2" fmla="*/ 346 w 517"/>
                  <a:gd name="T3" fmla="*/ 101 h 519"/>
                  <a:gd name="T4" fmla="*/ 325 w 517"/>
                  <a:gd name="T5" fmla="*/ 98 h 519"/>
                  <a:gd name="T6" fmla="*/ 122 w 517"/>
                  <a:gd name="T7" fmla="*/ 151 h 519"/>
                  <a:gd name="T8" fmla="*/ 125 w 517"/>
                  <a:gd name="T9" fmla="*/ 369 h 519"/>
                  <a:gd name="T10" fmla="*/ 332 w 517"/>
                  <a:gd name="T11" fmla="*/ 416 h 519"/>
                  <a:gd name="T12" fmla="*/ 421 w 517"/>
                  <a:gd name="T13" fmla="*/ 197 h 519"/>
                  <a:gd name="T14" fmla="*/ 425 w 517"/>
                  <a:gd name="T15" fmla="*/ 155 h 519"/>
                  <a:gd name="T16" fmla="*/ 443 w 517"/>
                  <a:gd name="T17" fmla="*/ 127 h 519"/>
                  <a:gd name="T18" fmla="*/ 444 w 517"/>
                  <a:gd name="T19" fmla="*/ 398 h 519"/>
                  <a:gd name="T20" fmla="*/ 113 w 517"/>
                  <a:gd name="T21" fmla="*/ 438 h 519"/>
                  <a:gd name="T22" fmla="*/ 88 w 517"/>
                  <a:gd name="T23" fmla="*/ 101 h 519"/>
                  <a:gd name="T24" fmla="*/ 391 w 517"/>
                  <a:gd name="T25" fmla="*/ 73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7" h="519">
                    <a:moveTo>
                      <a:pt x="391" y="73"/>
                    </a:moveTo>
                    <a:cubicBezTo>
                      <a:pt x="376" y="83"/>
                      <a:pt x="361" y="93"/>
                      <a:pt x="346" y="101"/>
                    </a:cubicBezTo>
                    <a:cubicBezTo>
                      <a:pt x="340" y="103"/>
                      <a:pt x="331" y="100"/>
                      <a:pt x="325" y="98"/>
                    </a:cubicBezTo>
                    <a:cubicBezTo>
                      <a:pt x="252" y="68"/>
                      <a:pt x="166" y="91"/>
                      <a:pt x="122" y="151"/>
                    </a:cubicBezTo>
                    <a:cubicBezTo>
                      <a:pt x="72" y="219"/>
                      <a:pt x="73" y="305"/>
                      <a:pt x="125" y="369"/>
                    </a:cubicBezTo>
                    <a:cubicBezTo>
                      <a:pt x="174" y="429"/>
                      <a:pt x="261" y="449"/>
                      <a:pt x="332" y="416"/>
                    </a:cubicBezTo>
                    <a:cubicBezTo>
                      <a:pt x="413" y="379"/>
                      <a:pt x="454" y="279"/>
                      <a:pt x="421" y="197"/>
                    </a:cubicBezTo>
                    <a:cubicBezTo>
                      <a:pt x="414" y="181"/>
                      <a:pt x="415" y="169"/>
                      <a:pt x="425" y="155"/>
                    </a:cubicBezTo>
                    <a:cubicBezTo>
                      <a:pt x="432" y="146"/>
                      <a:pt x="437" y="136"/>
                      <a:pt x="443" y="127"/>
                    </a:cubicBezTo>
                    <a:cubicBezTo>
                      <a:pt x="491" y="165"/>
                      <a:pt x="517" y="302"/>
                      <a:pt x="444" y="398"/>
                    </a:cubicBezTo>
                    <a:cubicBezTo>
                      <a:pt x="366" y="501"/>
                      <a:pt x="209" y="519"/>
                      <a:pt x="113" y="438"/>
                    </a:cubicBezTo>
                    <a:cubicBezTo>
                      <a:pt x="0" y="343"/>
                      <a:pt x="9" y="187"/>
                      <a:pt x="88" y="101"/>
                    </a:cubicBezTo>
                    <a:cubicBezTo>
                      <a:pt x="181" y="0"/>
                      <a:pt x="336" y="17"/>
                      <a:pt x="391" y="73"/>
                    </a:cubicBezTo>
                    <a:close/>
                  </a:path>
                </a:pathLst>
              </a:custGeom>
              <a:grp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sp>
            <p:nvSpPr>
              <p:cNvPr id="48" name="Freeform 6">
                <a:extLst>
                  <a:ext uri="{FF2B5EF4-FFF2-40B4-BE49-F238E27FC236}">
                    <a16:creationId xmlns:a16="http://schemas.microsoft.com/office/drawing/2014/main" id="{45B52A96-A6E7-40A5-8E90-A22E23E17D00}"/>
                  </a:ext>
                </a:extLst>
              </p:cNvPr>
              <p:cNvSpPr/>
              <p:nvPr/>
            </p:nvSpPr>
            <p:spPr bwMode="auto">
              <a:xfrm>
                <a:off x="5618163" y="3103563"/>
                <a:ext cx="793750" cy="793750"/>
              </a:xfrm>
              <a:custGeom>
                <a:avLst/>
                <a:gdLst>
                  <a:gd name="T0" fmla="*/ 132 w 264"/>
                  <a:gd name="T1" fmla="*/ 265 h 265"/>
                  <a:gd name="T2" fmla="*/ 3 w 264"/>
                  <a:gd name="T3" fmla="*/ 128 h 265"/>
                  <a:gd name="T4" fmla="*/ 141 w 264"/>
                  <a:gd name="T5" fmla="*/ 5 h 265"/>
                  <a:gd name="T6" fmla="*/ 161 w 264"/>
                  <a:gd name="T7" fmla="*/ 8 h 265"/>
                  <a:gd name="T8" fmla="*/ 168 w 264"/>
                  <a:gd name="T9" fmla="*/ 27 h 265"/>
                  <a:gd name="T10" fmla="*/ 156 w 264"/>
                  <a:gd name="T11" fmla="*/ 50 h 265"/>
                  <a:gd name="T12" fmla="*/ 135 w 264"/>
                  <a:gd name="T13" fmla="*/ 63 h 265"/>
                  <a:gd name="T14" fmla="*/ 60 w 264"/>
                  <a:gd name="T15" fmla="*/ 131 h 265"/>
                  <a:gd name="T16" fmla="*/ 124 w 264"/>
                  <a:gd name="T17" fmla="*/ 207 h 265"/>
                  <a:gd name="T18" fmla="*/ 205 w 264"/>
                  <a:gd name="T19" fmla="*/ 136 h 265"/>
                  <a:gd name="T20" fmla="*/ 224 w 264"/>
                  <a:gd name="T21" fmla="*/ 110 h 265"/>
                  <a:gd name="T22" fmla="*/ 226 w 264"/>
                  <a:gd name="T23" fmla="*/ 109 h 265"/>
                  <a:gd name="T24" fmla="*/ 254 w 264"/>
                  <a:gd name="T25" fmla="*/ 97 h 265"/>
                  <a:gd name="T26" fmla="*/ 263 w 264"/>
                  <a:gd name="T27" fmla="*/ 135 h 265"/>
                  <a:gd name="T28" fmla="*/ 132 w 264"/>
                  <a:gd name="T29" fmla="*/ 26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4" h="265">
                    <a:moveTo>
                      <a:pt x="132" y="265"/>
                    </a:moveTo>
                    <a:cubicBezTo>
                      <a:pt x="57" y="265"/>
                      <a:pt x="0" y="205"/>
                      <a:pt x="3" y="128"/>
                    </a:cubicBezTo>
                    <a:cubicBezTo>
                      <a:pt x="5" y="58"/>
                      <a:pt x="70" y="0"/>
                      <a:pt x="141" y="5"/>
                    </a:cubicBezTo>
                    <a:cubicBezTo>
                      <a:pt x="148" y="6"/>
                      <a:pt x="155" y="7"/>
                      <a:pt x="161" y="8"/>
                    </a:cubicBezTo>
                    <a:cubicBezTo>
                      <a:pt x="173" y="11"/>
                      <a:pt x="175" y="17"/>
                      <a:pt x="168" y="27"/>
                    </a:cubicBezTo>
                    <a:cubicBezTo>
                      <a:pt x="164" y="34"/>
                      <a:pt x="159" y="42"/>
                      <a:pt x="156" y="50"/>
                    </a:cubicBezTo>
                    <a:cubicBezTo>
                      <a:pt x="152" y="60"/>
                      <a:pt x="147" y="63"/>
                      <a:pt x="135" y="63"/>
                    </a:cubicBezTo>
                    <a:cubicBezTo>
                      <a:pt x="94" y="63"/>
                      <a:pt x="63" y="92"/>
                      <a:pt x="60" y="131"/>
                    </a:cubicBezTo>
                    <a:cubicBezTo>
                      <a:pt x="57" y="167"/>
                      <a:pt x="85" y="200"/>
                      <a:pt x="124" y="207"/>
                    </a:cubicBezTo>
                    <a:cubicBezTo>
                      <a:pt x="164" y="214"/>
                      <a:pt x="204" y="180"/>
                      <a:pt x="205" y="136"/>
                    </a:cubicBezTo>
                    <a:cubicBezTo>
                      <a:pt x="205" y="120"/>
                      <a:pt x="209" y="113"/>
                      <a:pt x="224" y="110"/>
                    </a:cubicBezTo>
                    <a:cubicBezTo>
                      <a:pt x="225" y="110"/>
                      <a:pt x="225" y="109"/>
                      <a:pt x="226" y="109"/>
                    </a:cubicBezTo>
                    <a:cubicBezTo>
                      <a:pt x="235" y="105"/>
                      <a:pt x="244" y="101"/>
                      <a:pt x="254" y="97"/>
                    </a:cubicBezTo>
                    <a:cubicBezTo>
                      <a:pt x="257" y="109"/>
                      <a:pt x="263" y="122"/>
                      <a:pt x="263" y="135"/>
                    </a:cubicBezTo>
                    <a:cubicBezTo>
                      <a:pt x="264" y="207"/>
                      <a:pt x="205" y="265"/>
                      <a:pt x="132" y="265"/>
                    </a:cubicBezTo>
                    <a:close/>
                  </a:path>
                </a:pathLst>
              </a:custGeom>
              <a:grp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sp>
            <p:nvSpPr>
              <p:cNvPr id="49" name="Freeform 7">
                <a:extLst>
                  <a:ext uri="{FF2B5EF4-FFF2-40B4-BE49-F238E27FC236}">
                    <a16:creationId xmlns:a16="http://schemas.microsoft.com/office/drawing/2014/main" id="{40A9F1E7-E1BB-464C-AD72-45C70F3615D3}"/>
                  </a:ext>
                </a:extLst>
              </p:cNvPr>
              <p:cNvSpPr/>
              <p:nvPr/>
            </p:nvSpPr>
            <p:spPr bwMode="auto">
              <a:xfrm>
                <a:off x="6018213" y="2657475"/>
                <a:ext cx="852488" cy="850900"/>
              </a:xfrm>
              <a:custGeom>
                <a:avLst/>
                <a:gdLst>
                  <a:gd name="T0" fmla="*/ 0 w 284"/>
                  <a:gd name="T1" fmla="*/ 280 h 284"/>
                  <a:gd name="T2" fmla="*/ 10 w 284"/>
                  <a:gd name="T3" fmla="*/ 266 h 284"/>
                  <a:gd name="T4" fmla="*/ 31 w 284"/>
                  <a:gd name="T5" fmla="*/ 214 h 284"/>
                  <a:gd name="T6" fmla="*/ 68 w 284"/>
                  <a:gd name="T7" fmla="*/ 156 h 284"/>
                  <a:gd name="T8" fmla="*/ 165 w 284"/>
                  <a:gd name="T9" fmla="*/ 97 h 284"/>
                  <a:gd name="T10" fmla="*/ 186 w 284"/>
                  <a:gd name="T11" fmla="*/ 62 h 284"/>
                  <a:gd name="T12" fmla="*/ 186 w 284"/>
                  <a:gd name="T13" fmla="*/ 41 h 284"/>
                  <a:gd name="T14" fmla="*/ 216 w 284"/>
                  <a:gd name="T15" fmla="*/ 2 h 284"/>
                  <a:gd name="T16" fmla="*/ 249 w 284"/>
                  <a:gd name="T17" fmla="*/ 34 h 284"/>
                  <a:gd name="T18" fmla="*/ 282 w 284"/>
                  <a:gd name="T19" fmla="*/ 68 h 284"/>
                  <a:gd name="T20" fmla="*/ 243 w 284"/>
                  <a:gd name="T21" fmla="*/ 97 h 284"/>
                  <a:gd name="T22" fmla="*/ 175 w 284"/>
                  <a:gd name="T23" fmla="*/ 142 h 284"/>
                  <a:gd name="T24" fmla="*/ 102 w 284"/>
                  <a:gd name="T25" fmla="*/ 240 h 284"/>
                  <a:gd name="T26" fmla="*/ 69 w 284"/>
                  <a:gd name="T27" fmla="*/ 253 h 284"/>
                  <a:gd name="T28" fmla="*/ 19 w 284"/>
                  <a:gd name="T29" fmla="*/ 273 h 284"/>
                  <a:gd name="T30" fmla="*/ 4 w 284"/>
                  <a:gd name="T31" fmla="*/ 284 h 284"/>
                  <a:gd name="T32" fmla="*/ 0 w 284"/>
                  <a:gd name="T33" fmla="*/ 28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4" h="284">
                    <a:moveTo>
                      <a:pt x="0" y="280"/>
                    </a:moveTo>
                    <a:cubicBezTo>
                      <a:pt x="4" y="275"/>
                      <a:pt x="6" y="270"/>
                      <a:pt x="10" y="266"/>
                    </a:cubicBezTo>
                    <a:cubicBezTo>
                      <a:pt x="23" y="251"/>
                      <a:pt x="31" y="236"/>
                      <a:pt x="31" y="214"/>
                    </a:cubicBezTo>
                    <a:cubicBezTo>
                      <a:pt x="31" y="189"/>
                      <a:pt x="48" y="169"/>
                      <a:pt x="68" y="156"/>
                    </a:cubicBezTo>
                    <a:cubicBezTo>
                      <a:pt x="100" y="134"/>
                      <a:pt x="132" y="115"/>
                      <a:pt x="165" y="97"/>
                    </a:cubicBezTo>
                    <a:cubicBezTo>
                      <a:pt x="180" y="89"/>
                      <a:pt x="188" y="79"/>
                      <a:pt x="186" y="62"/>
                    </a:cubicBezTo>
                    <a:cubicBezTo>
                      <a:pt x="185" y="55"/>
                      <a:pt x="185" y="48"/>
                      <a:pt x="186" y="41"/>
                    </a:cubicBezTo>
                    <a:cubicBezTo>
                      <a:pt x="187" y="17"/>
                      <a:pt x="198" y="4"/>
                      <a:pt x="216" y="2"/>
                    </a:cubicBezTo>
                    <a:cubicBezTo>
                      <a:pt x="234" y="0"/>
                      <a:pt x="243" y="9"/>
                      <a:pt x="249" y="34"/>
                    </a:cubicBezTo>
                    <a:cubicBezTo>
                      <a:pt x="274" y="40"/>
                      <a:pt x="284" y="50"/>
                      <a:pt x="282" y="68"/>
                    </a:cubicBezTo>
                    <a:cubicBezTo>
                      <a:pt x="280" y="86"/>
                      <a:pt x="266" y="100"/>
                      <a:pt x="243" y="97"/>
                    </a:cubicBezTo>
                    <a:cubicBezTo>
                      <a:pt x="205" y="92"/>
                      <a:pt x="189" y="111"/>
                      <a:pt x="175" y="142"/>
                    </a:cubicBezTo>
                    <a:cubicBezTo>
                      <a:pt x="159" y="181"/>
                      <a:pt x="137" y="215"/>
                      <a:pt x="102" y="240"/>
                    </a:cubicBezTo>
                    <a:cubicBezTo>
                      <a:pt x="92" y="246"/>
                      <a:pt x="80" y="253"/>
                      <a:pt x="69" y="253"/>
                    </a:cubicBezTo>
                    <a:cubicBezTo>
                      <a:pt x="49" y="252"/>
                      <a:pt x="33" y="259"/>
                      <a:pt x="19" y="273"/>
                    </a:cubicBezTo>
                    <a:cubicBezTo>
                      <a:pt x="15" y="277"/>
                      <a:pt x="9" y="280"/>
                      <a:pt x="4" y="284"/>
                    </a:cubicBezTo>
                    <a:cubicBezTo>
                      <a:pt x="3" y="283"/>
                      <a:pt x="1" y="281"/>
                      <a:pt x="0" y="280"/>
                    </a:cubicBezTo>
                    <a:close/>
                  </a:path>
                </a:pathLst>
              </a:custGeom>
              <a:grp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sp>
            <p:nvSpPr>
              <p:cNvPr id="50" name="Freeform 8">
                <a:extLst>
                  <a:ext uri="{FF2B5EF4-FFF2-40B4-BE49-F238E27FC236}">
                    <a16:creationId xmlns:a16="http://schemas.microsoft.com/office/drawing/2014/main" id="{B28B6EDD-950F-4859-BEB2-0DD6A047CBBB}"/>
                  </a:ext>
                </a:extLst>
              </p:cNvPr>
              <p:cNvSpPr/>
              <p:nvPr/>
            </p:nvSpPr>
            <p:spPr bwMode="auto">
              <a:xfrm>
                <a:off x="5907088" y="3403600"/>
                <a:ext cx="222250" cy="219075"/>
              </a:xfrm>
              <a:custGeom>
                <a:avLst/>
                <a:gdLst>
                  <a:gd name="T0" fmla="*/ 39 w 74"/>
                  <a:gd name="T1" fmla="*/ 3 h 73"/>
                  <a:gd name="T2" fmla="*/ 30 w 74"/>
                  <a:gd name="T3" fmla="*/ 43 h 73"/>
                  <a:gd name="T4" fmla="*/ 69 w 74"/>
                  <a:gd name="T5" fmla="*/ 35 h 73"/>
                  <a:gd name="T6" fmla="*/ 58 w 74"/>
                  <a:gd name="T7" fmla="*/ 62 h 73"/>
                  <a:gd name="T8" fmla="*/ 15 w 74"/>
                  <a:gd name="T9" fmla="*/ 63 h 73"/>
                  <a:gd name="T10" fmla="*/ 6 w 74"/>
                  <a:gd name="T11" fmla="*/ 21 h 73"/>
                  <a:gd name="T12" fmla="*/ 39 w 74"/>
                  <a:gd name="T13" fmla="*/ 3 h 73"/>
                </a:gdLst>
                <a:ahLst/>
                <a:cxnLst>
                  <a:cxn ang="0">
                    <a:pos x="T0" y="T1"/>
                  </a:cxn>
                  <a:cxn ang="0">
                    <a:pos x="T2" y="T3"/>
                  </a:cxn>
                  <a:cxn ang="0">
                    <a:pos x="T4" y="T5"/>
                  </a:cxn>
                  <a:cxn ang="0">
                    <a:pos x="T6" y="T7"/>
                  </a:cxn>
                  <a:cxn ang="0">
                    <a:pos x="T8" y="T9"/>
                  </a:cxn>
                  <a:cxn ang="0">
                    <a:pos x="T10" y="T11"/>
                  </a:cxn>
                  <a:cxn ang="0">
                    <a:pos x="T12" y="T13"/>
                  </a:cxn>
                </a:cxnLst>
                <a:rect l="0" t="0" r="r" b="b"/>
                <a:pathLst>
                  <a:path w="74" h="73">
                    <a:moveTo>
                      <a:pt x="39" y="3"/>
                    </a:moveTo>
                    <a:cubicBezTo>
                      <a:pt x="40" y="19"/>
                      <a:pt x="14" y="29"/>
                      <a:pt x="30" y="43"/>
                    </a:cubicBezTo>
                    <a:cubicBezTo>
                      <a:pt x="37" y="48"/>
                      <a:pt x="54" y="38"/>
                      <a:pt x="69" y="35"/>
                    </a:cubicBezTo>
                    <a:cubicBezTo>
                      <a:pt x="74" y="46"/>
                      <a:pt x="68" y="56"/>
                      <a:pt x="58" y="62"/>
                    </a:cubicBezTo>
                    <a:cubicBezTo>
                      <a:pt x="44" y="72"/>
                      <a:pt x="29" y="73"/>
                      <a:pt x="15" y="63"/>
                    </a:cubicBezTo>
                    <a:cubicBezTo>
                      <a:pt x="1" y="52"/>
                      <a:pt x="0" y="36"/>
                      <a:pt x="6" y="21"/>
                    </a:cubicBezTo>
                    <a:cubicBezTo>
                      <a:pt x="11" y="7"/>
                      <a:pt x="22" y="0"/>
                      <a:pt x="39" y="3"/>
                    </a:cubicBezTo>
                    <a:close/>
                  </a:path>
                </a:pathLst>
              </a:custGeom>
              <a:grp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grpSp>
      </p:grpSp>
      <p:sp>
        <p:nvSpPr>
          <p:cNvPr id="51" name="矩形 50">
            <a:extLst>
              <a:ext uri="{FF2B5EF4-FFF2-40B4-BE49-F238E27FC236}">
                <a16:creationId xmlns:a16="http://schemas.microsoft.com/office/drawing/2014/main" id="{4D9E659C-5A75-4811-9DEA-5FD1B428EEE3}"/>
              </a:ext>
            </a:extLst>
          </p:cNvPr>
          <p:cNvSpPr/>
          <p:nvPr/>
        </p:nvSpPr>
        <p:spPr>
          <a:xfrm>
            <a:off x="6127321" y="3277956"/>
            <a:ext cx="2031325" cy="276999"/>
          </a:xfrm>
          <a:prstGeom prst="rect">
            <a:avLst/>
          </a:prstGeom>
        </p:spPr>
        <p:txBody>
          <a:bodyPr wrap="none">
            <a:spAutoFit/>
          </a:bodyPr>
          <a:lstStyle/>
          <a:p>
            <a:r>
              <a:rPr lang="zh-CN" altLang="en-US" sz="1200" dirty="0">
                <a:solidFill>
                  <a:schemeClr val="accent3"/>
                </a:solidFill>
                <a:latin typeface="微软雅黑" panose="020B0503020204020204" pitchFamily="34" charset="-122"/>
                <a:ea typeface="微软雅黑" panose="020B0503020204020204" pitchFamily="34" charset="-122"/>
              </a:rPr>
              <a:t>订阅主题的分区数发生变更</a:t>
            </a:r>
          </a:p>
        </p:txBody>
      </p:sp>
      <p:sp>
        <p:nvSpPr>
          <p:cNvPr id="52" name="矩形 51">
            <a:extLst>
              <a:ext uri="{FF2B5EF4-FFF2-40B4-BE49-F238E27FC236}">
                <a16:creationId xmlns:a16="http://schemas.microsoft.com/office/drawing/2014/main" id="{7E53499F-6F6E-4D3B-98C7-2299EC5721A1}"/>
              </a:ext>
            </a:extLst>
          </p:cNvPr>
          <p:cNvSpPr/>
          <p:nvPr/>
        </p:nvSpPr>
        <p:spPr>
          <a:xfrm>
            <a:off x="6127321" y="3532277"/>
            <a:ext cx="1819482" cy="507831"/>
          </a:xfrm>
          <a:prstGeom prst="rect">
            <a:avLst/>
          </a:prstGeom>
        </p:spPr>
        <p:txBody>
          <a:bodyPr wrap="square">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当分区数增加时，就会触发订阅该主题的所有 </a:t>
            </a:r>
            <a:r>
              <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Group </a:t>
            </a: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开启分区再均衡。</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53" name="矩形 52">
            <a:extLst>
              <a:ext uri="{FF2B5EF4-FFF2-40B4-BE49-F238E27FC236}">
                <a16:creationId xmlns:a16="http://schemas.microsoft.com/office/drawing/2014/main" id="{A0008FF7-3B62-40CA-B56A-72885ADEF52E}"/>
              </a:ext>
            </a:extLst>
          </p:cNvPr>
          <p:cNvSpPr/>
          <p:nvPr/>
        </p:nvSpPr>
        <p:spPr>
          <a:xfrm>
            <a:off x="1119189" y="3324588"/>
            <a:ext cx="2031325" cy="276999"/>
          </a:xfrm>
          <a:prstGeom prst="rect">
            <a:avLst/>
          </a:prstGeom>
        </p:spPr>
        <p:txBody>
          <a:bodyPr wrap="none">
            <a:spAutoFit/>
          </a:bodyPr>
          <a:lstStyle/>
          <a:p>
            <a:r>
              <a:rPr lang="zh-CN" altLang="en-US" sz="1200" dirty="0">
                <a:solidFill>
                  <a:schemeClr val="accent2"/>
                </a:solidFill>
                <a:latin typeface="微软雅黑" panose="020B0503020204020204" pitchFamily="34" charset="-122"/>
                <a:ea typeface="微软雅黑" panose="020B0503020204020204" pitchFamily="34" charset="-122"/>
              </a:rPr>
              <a:t>消费者群组成员数发生变更</a:t>
            </a:r>
          </a:p>
        </p:txBody>
      </p:sp>
      <p:sp>
        <p:nvSpPr>
          <p:cNvPr id="54" name="矩形 53">
            <a:extLst>
              <a:ext uri="{FF2B5EF4-FFF2-40B4-BE49-F238E27FC236}">
                <a16:creationId xmlns:a16="http://schemas.microsoft.com/office/drawing/2014/main" id="{355F4643-40B5-4511-9DE5-EE42082CBDBF}"/>
              </a:ext>
            </a:extLst>
          </p:cNvPr>
          <p:cNvSpPr/>
          <p:nvPr/>
        </p:nvSpPr>
        <p:spPr>
          <a:xfrm>
            <a:off x="1108301" y="3532273"/>
            <a:ext cx="1819482" cy="646331"/>
          </a:xfrm>
          <a:prstGeom prst="rect">
            <a:avLst/>
          </a:prstGeom>
        </p:spPr>
        <p:txBody>
          <a:bodyPr wrap="square">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比如有新的 </a:t>
            </a:r>
            <a:r>
              <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Consumer </a:t>
            </a: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加入群组或者离开群组，或者是有 </a:t>
            </a:r>
            <a:r>
              <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Consumer </a:t>
            </a: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实例崩溃被“踢出”群组。</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55" name="矩形 54">
            <a:extLst>
              <a:ext uri="{FF2B5EF4-FFF2-40B4-BE49-F238E27FC236}">
                <a16:creationId xmlns:a16="http://schemas.microsoft.com/office/drawing/2014/main" id="{46CB5F03-7A57-4195-B381-C5F42F239370}"/>
              </a:ext>
            </a:extLst>
          </p:cNvPr>
          <p:cNvSpPr/>
          <p:nvPr/>
        </p:nvSpPr>
        <p:spPr>
          <a:xfrm>
            <a:off x="3872192" y="1038220"/>
            <a:ext cx="1569660" cy="276999"/>
          </a:xfrm>
          <a:prstGeom prst="rect">
            <a:avLst/>
          </a:prstGeom>
        </p:spPr>
        <p:txBody>
          <a:bodyPr wrap="none">
            <a:spAutoFit/>
          </a:bodyPr>
          <a:lstStyle/>
          <a:p>
            <a:r>
              <a:rPr lang="zh-CN" altLang="en-US" sz="1200" dirty="0">
                <a:solidFill>
                  <a:schemeClr val="accent3"/>
                </a:solidFill>
                <a:latin typeface="微软雅黑" panose="020B0503020204020204" pitchFamily="34" charset="-122"/>
                <a:ea typeface="微软雅黑" panose="020B0503020204020204" pitchFamily="34" charset="-122"/>
              </a:rPr>
              <a:t>订阅主题数发生变更</a:t>
            </a:r>
          </a:p>
        </p:txBody>
      </p:sp>
      <p:sp>
        <p:nvSpPr>
          <p:cNvPr id="56" name="矩形 55">
            <a:extLst>
              <a:ext uri="{FF2B5EF4-FFF2-40B4-BE49-F238E27FC236}">
                <a16:creationId xmlns:a16="http://schemas.microsoft.com/office/drawing/2014/main" id="{05FB6C43-17F4-4FDD-AC23-B9B0CBB31276}"/>
              </a:ext>
            </a:extLst>
          </p:cNvPr>
          <p:cNvSpPr/>
          <p:nvPr/>
        </p:nvSpPr>
        <p:spPr>
          <a:xfrm>
            <a:off x="2742578" y="1292538"/>
            <a:ext cx="3522713" cy="369332"/>
          </a:xfrm>
          <a:prstGeom prst="rect">
            <a:avLst/>
          </a:prstGeom>
        </p:spPr>
        <p:txBody>
          <a:bodyPr wrap="square">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如果使用正则表达式的方式订阅主题，这时创建一个满足正则条件的主题，就会触发分区再均衡。</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3122553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fade">
                                      <p:cBhvr>
                                        <p:cTn id="11" dur="500"/>
                                        <p:tgtEl>
                                          <p:spTgt spid="3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500"/>
                                        <p:tgtEl>
                                          <p:spTgt spid="38"/>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55"/>
                                        </p:tgtEl>
                                        <p:attrNameLst>
                                          <p:attrName>style.visibility</p:attrName>
                                        </p:attrNameLst>
                                      </p:cBhvr>
                                      <p:to>
                                        <p:strVal val="visible"/>
                                      </p:to>
                                    </p:set>
                                    <p:animEffect transition="in" filter="fade">
                                      <p:cBhvr>
                                        <p:cTn id="20" dur="1000"/>
                                        <p:tgtEl>
                                          <p:spTgt spid="55"/>
                                        </p:tgtEl>
                                      </p:cBhvr>
                                    </p:animEffect>
                                    <p:anim calcmode="lin" valueType="num">
                                      <p:cBhvr>
                                        <p:cTn id="21" dur="1000" fill="hold"/>
                                        <p:tgtEl>
                                          <p:spTgt spid="55"/>
                                        </p:tgtEl>
                                        <p:attrNameLst>
                                          <p:attrName>ppt_x</p:attrName>
                                        </p:attrNameLst>
                                      </p:cBhvr>
                                      <p:tavLst>
                                        <p:tav tm="0">
                                          <p:val>
                                            <p:strVal val="#ppt_x"/>
                                          </p:val>
                                        </p:tav>
                                        <p:tav tm="100000">
                                          <p:val>
                                            <p:strVal val="#ppt_x"/>
                                          </p:val>
                                        </p:tav>
                                      </p:tavLst>
                                    </p:anim>
                                    <p:anim calcmode="lin" valueType="num">
                                      <p:cBhvr>
                                        <p:cTn id="22" dur="1000" fill="hold"/>
                                        <p:tgtEl>
                                          <p:spTgt spid="55"/>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56"/>
                                        </p:tgtEl>
                                        <p:attrNameLst>
                                          <p:attrName>style.visibility</p:attrName>
                                        </p:attrNameLst>
                                      </p:cBhvr>
                                      <p:to>
                                        <p:strVal val="visible"/>
                                      </p:to>
                                    </p:set>
                                    <p:animEffect transition="in" filter="fade">
                                      <p:cBhvr>
                                        <p:cTn id="25" dur="1000"/>
                                        <p:tgtEl>
                                          <p:spTgt spid="56"/>
                                        </p:tgtEl>
                                      </p:cBhvr>
                                    </p:animEffect>
                                    <p:anim calcmode="lin" valueType="num">
                                      <p:cBhvr>
                                        <p:cTn id="26" dur="1000" fill="hold"/>
                                        <p:tgtEl>
                                          <p:spTgt spid="56"/>
                                        </p:tgtEl>
                                        <p:attrNameLst>
                                          <p:attrName>ppt_x</p:attrName>
                                        </p:attrNameLst>
                                      </p:cBhvr>
                                      <p:tavLst>
                                        <p:tav tm="0">
                                          <p:val>
                                            <p:strVal val="#ppt_x"/>
                                          </p:val>
                                        </p:tav>
                                        <p:tav tm="100000">
                                          <p:val>
                                            <p:strVal val="#ppt_x"/>
                                          </p:val>
                                        </p:tav>
                                      </p:tavLst>
                                    </p:anim>
                                    <p:anim calcmode="lin" valueType="num">
                                      <p:cBhvr>
                                        <p:cTn id="27" dur="1000" fill="hold"/>
                                        <p:tgtEl>
                                          <p:spTgt spid="56"/>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53"/>
                                        </p:tgtEl>
                                        <p:attrNameLst>
                                          <p:attrName>style.visibility</p:attrName>
                                        </p:attrNameLst>
                                      </p:cBhvr>
                                      <p:to>
                                        <p:strVal val="visible"/>
                                      </p:to>
                                    </p:set>
                                    <p:animEffect transition="in" filter="fade">
                                      <p:cBhvr>
                                        <p:cTn id="30" dur="1000"/>
                                        <p:tgtEl>
                                          <p:spTgt spid="53"/>
                                        </p:tgtEl>
                                      </p:cBhvr>
                                    </p:animEffect>
                                    <p:anim calcmode="lin" valueType="num">
                                      <p:cBhvr>
                                        <p:cTn id="31" dur="1000" fill="hold"/>
                                        <p:tgtEl>
                                          <p:spTgt spid="53"/>
                                        </p:tgtEl>
                                        <p:attrNameLst>
                                          <p:attrName>ppt_x</p:attrName>
                                        </p:attrNameLst>
                                      </p:cBhvr>
                                      <p:tavLst>
                                        <p:tav tm="0">
                                          <p:val>
                                            <p:strVal val="#ppt_x"/>
                                          </p:val>
                                        </p:tav>
                                        <p:tav tm="100000">
                                          <p:val>
                                            <p:strVal val="#ppt_x"/>
                                          </p:val>
                                        </p:tav>
                                      </p:tavLst>
                                    </p:anim>
                                    <p:anim calcmode="lin" valueType="num">
                                      <p:cBhvr>
                                        <p:cTn id="32" dur="1000" fill="hold"/>
                                        <p:tgtEl>
                                          <p:spTgt spid="53"/>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54"/>
                                        </p:tgtEl>
                                        <p:attrNameLst>
                                          <p:attrName>style.visibility</p:attrName>
                                        </p:attrNameLst>
                                      </p:cBhvr>
                                      <p:to>
                                        <p:strVal val="visible"/>
                                      </p:to>
                                    </p:set>
                                    <p:animEffect transition="in" filter="fade">
                                      <p:cBhvr>
                                        <p:cTn id="35" dur="1000"/>
                                        <p:tgtEl>
                                          <p:spTgt spid="54"/>
                                        </p:tgtEl>
                                      </p:cBhvr>
                                    </p:animEffect>
                                    <p:anim calcmode="lin" valueType="num">
                                      <p:cBhvr>
                                        <p:cTn id="36" dur="1000" fill="hold"/>
                                        <p:tgtEl>
                                          <p:spTgt spid="54"/>
                                        </p:tgtEl>
                                        <p:attrNameLst>
                                          <p:attrName>ppt_x</p:attrName>
                                        </p:attrNameLst>
                                      </p:cBhvr>
                                      <p:tavLst>
                                        <p:tav tm="0">
                                          <p:val>
                                            <p:strVal val="#ppt_x"/>
                                          </p:val>
                                        </p:tav>
                                        <p:tav tm="100000">
                                          <p:val>
                                            <p:strVal val="#ppt_x"/>
                                          </p:val>
                                        </p:tav>
                                      </p:tavLst>
                                    </p:anim>
                                    <p:anim calcmode="lin" valueType="num">
                                      <p:cBhvr>
                                        <p:cTn id="37" dur="1000" fill="hold"/>
                                        <p:tgtEl>
                                          <p:spTgt spid="54"/>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51"/>
                                        </p:tgtEl>
                                        <p:attrNameLst>
                                          <p:attrName>style.visibility</p:attrName>
                                        </p:attrNameLst>
                                      </p:cBhvr>
                                      <p:to>
                                        <p:strVal val="visible"/>
                                      </p:to>
                                    </p:set>
                                    <p:animEffect transition="in" filter="fade">
                                      <p:cBhvr>
                                        <p:cTn id="40" dur="1000"/>
                                        <p:tgtEl>
                                          <p:spTgt spid="51"/>
                                        </p:tgtEl>
                                      </p:cBhvr>
                                    </p:animEffect>
                                    <p:anim calcmode="lin" valueType="num">
                                      <p:cBhvr>
                                        <p:cTn id="41" dur="1000" fill="hold"/>
                                        <p:tgtEl>
                                          <p:spTgt spid="51"/>
                                        </p:tgtEl>
                                        <p:attrNameLst>
                                          <p:attrName>ppt_x</p:attrName>
                                        </p:attrNameLst>
                                      </p:cBhvr>
                                      <p:tavLst>
                                        <p:tav tm="0">
                                          <p:val>
                                            <p:strVal val="#ppt_x"/>
                                          </p:val>
                                        </p:tav>
                                        <p:tav tm="100000">
                                          <p:val>
                                            <p:strVal val="#ppt_x"/>
                                          </p:val>
                                        </p:tav>
                                      </p:tavLst>
                                    </p:anim>
                                    <p:anim calcmode="lin" valueType="num">
                                      <p:cBhvr>
                                        <p:cTn id="42" dur="1000" fill="hold"/>
                                        <p:tgtEl>
                                          <p:spTgt spid="51"/>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52"/>
                                        </p:tgtEl>
                                        <p:attrNameLst>
                                          <p:attrName>style.visibility</p:attrName>
                                        </p:attrNameLst>
                                      </p:cBhvr>
                                      <p:to>
                                        <p:strVal val="visible"/>
                                      </p:to>
                                    </p:set>
                                    <p:animEffect transition="in" filter="fade">
                                      <p:cBhvr>
                                        <p:cTn id="45" dur="1000"/>
                                        <p:tgtEl>
                                          <p:spTgt spid="52"/>
                                        </p:tgtEl>
                                      </p:cBhvr>
                                    </p:animEffect>
                                    <p:anim calcmode="lin" valueType="num">
                                      <p:cBhvr>
                                        <p:cTn id="46" dur="1000" fill="hold"/>
                                        <p:tgtEl>
                                          <p:spTgt spid="52"/>
                                        </p:tgtEl>
                                        <p:attrNameLst>
                                          <p:attrName>ppt_x</p:attrName>
                                        </p:attrNameLst>
                                      </p:cBhvr>
                                      <p:tavLst>
                                        <p:tav tm="0">
                                          <p:val>
                                            <p:strVal val="#ppt_x"/>
                                          </p:val>
                                        </p:tav>
                                        <p:tav tm="100000">
                                          <p:val>
                                            <p:strVal val="#ppt_x"/>
                                          </p:val>
                                        </p:tav>
                                      </p:tavLst>
                                    </p:anim>
                                    <p:anim calcmode="lin" valueType="num">
                                      <p:cBhvr>
                                        <p:cTn id="47"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P spid="53" grpId="0"/>
      <p:bldP spid="54" grpId="0"/>
      <p:bldP spid="55" grpId="0"/>
      <p:bldP spid="5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分区再均衡的问题</a:t>
            </a:r>
          </a:p>
        </p:txBody>
      </p:sp>
      <p:sp>
        <p:nvSpPr>
          <p:cNvPr id="7" name="任意多边形: 形状 6">
            <a:extLst>
              <a:ext uri="{FF2B5EF4-FFF2-40B4-BE49-F238E27FC236}">
                <a16:creationId xmlns:a16="http://schemas.microsoft.com/office/drawing/2014/main" id="{CC57987D-B338-4EA2-A2EB-496C1E05165F}"/>
              </a:ext>
            </a:extLst>
          </p:cNvPr>
          <p:cNvSpPr/>
          <p:nvPr/>
        </p:nvSpPr>
        <p:spPr>
          <a:xfrm>
            <a:off x="0" y="4079692"/>
            <a:ext cx="2603060" cy="106380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751" y="0"/>
                </a:lnTo>
                <a:lnTo>
                  <a:pt x="0" y="21600"/>
                </a:lnTo>
                <a:lnTo>
                  <a:pt x="14029" y="21600"/>
                </a:lnTo>
                <a:lnTo>
                  <a:pt x="21600" y="0"/>
                </a:lnTo>
                <a:close/>
              </a:path>
            </a:pathLst>
          </a:custGeom>
          <a:solidFill>
            <a:schemeClr val="accent3">
              <a:alpha val="93405"/>
            </a:schemeClr>
          </a:solidFill>
          <a:ln w="12700">
            <a:miter lim="400000"/>
          </a:ln>
        </p:spPr>
        <p:txBody>
          <a:bodyPr anchor="ctr"/>
          <a:lstStyle/>
          <a:p>
            <a:pPr algn="ctr"/>
            <a:endParaRPr sz="2400"/>
          </a:p>
        </p:txBody>
      </p:sp>
      <p:sp>
        <p:nvSpPr>
          <p:cNvPr id="8" name="任意多边形: 形状 7">
            <a:extLst>
              <a:ext uri="{FF2B5EF4-FFF2-40B4-BE49-F238E27FC236}">
                <a16:creationId xmlns:a16="http://schemas.microsoft.com/office/drawing/2014/main" id="{740C0DD3-79D9-4EB3-B07C-F13327461189}"/>
              </a:ext>
            </a:extLst>
          </p:cNvPr>
          <p:cNvSpPr/>
          <p:nvPr/>
        </p:nvSpPr>
        <p:spPr>
          <a:xfrm>
            <a:off x="1697440" y="3584540"/>
            <a:ext cx="2615975" cy="1416173"/>
          </a:xfrm>
          <a:custGeom>
            <a:avLst/>
            <a:gdLst/>
            <a:ahLst/>
            <a:cxnLst>
              <a:cxn ang="0">
                <a:pos x="wd2" y="hd2"/>
              </a:cxn>
              <a:cxn ang="5400000">
                <a:pos x="wd2" y="hd2"/>
              </a:cxn>
              <a:cxn ang="10800000">
                <a:pos x="wd2" y="hd2"/>
              </a:cxn>
              <a:cxn ang="16200000">
                <a:pos x="wd2" y="hd2"/>
              </a:cxn>
            </a:cxnLst>
            <a:rect l="0" t="0" r="r" b="b"/>
            <a:pathLst>
              <a:path w="21600" h="21600" extrusionOk="0">
                <a:moveTo>
                  <a:pt x="15865" y="21600"/>
                </a:moveTo>
                <a:cubicBezTo>
                  <a:pt x="15986" y="21600"/>
                  <a:pt x="16105" y="21513"/>
                  <a:pt x="16210" y="21347"/>
                </a:cubicBezTo>
                <a:lnTo>
                  <a:pt x="21600" y="10793"/>
                </a:lnTo>
                <a:lnTo>
                  <a:pt x="16208" y="237"/>
                </a:lnTo>
                <a:cubicBezTo>
                  <a:pt x="16110" y="83"/>
                  <a:pt x="15996" y="0"/>
                  <a:pt x="15880" y="0"/>
                </a:cubicBezTo>
                <a:cubicBezTo>
                  <a:pt x="15616" y="0"/>
                  <a:pt x="15391" y="416"/>
                  <a:pt x="15377" y="920"/>
                </a:cubicBezTo>
                <a:lnTo>
                  <a:pt x="15382" y="3373"/>
                </a:lnTo>
                <a:lnTo>
                  <a:pt x="10620" y="3373"/>
                </a:lnTo>
                <a:cubicBezTo>
                  <a:pt x="10261" y="3372"/>
                  <a:pt x="9818" y="3433"/>
                  <a:pt x="9416" y="3585"/>
                </a:cubicBezTo>
                <a:cubicBezTo>
                  <a:pt x="9014" y="3737"/>
                  <a:pt x="8652" y="3981"/>
                  <a:pt x="8455" y="4347"/>
                </a:cubicBezTo>
                <a:cubicBezTo>
                  <a:pt x="8387" y="4483"/>
                  <a:pt x="834" y="18287"/>
                  <a:pt x="517" y="19016"/>
                </a:cubicBezTo>
                <a:cubicBezTo>
                  <a:pt x="224" y="19690"/>
                  <a:pt x="48" y="20667"/>
                  <a:pt x="0" y="21293"/>
                </a:cubicBezTo>
                <a:cubicBezTo>
                  <a:pt x="181" y="20284"/>
                  <a:pt x="554" y="19528"/>
                  <a:pt x="1048" y="19024"/>
                </a:cubicBezTo>
                <a:cubicBezTo>
                  <a:pt x="1541" y="18521"/>
                  <a:pt x="2154" y="18269"/>
                  <a:pt x="2814" y="18269"/>
                </a:cubicBezTo>
                <a:lnTo>
                  <a:pt x="15383" y="18257"/>
                </a:lnTo>
                <a:lnTo>
                  <a:pt x="15377" y="20664"/>
                </a:lnTo>
                <a:cubicBezTo>
                  <a:pt x="15390" y="21192"/>
                  <a:pt x="15600" y="21600"/>
                  <a:pt x="15865" y="21600"/>
                </a:cubicBezTo>
                <a:close/>
              </a:path>
            </a:pathLst>
          </a:custGeom>
          <a:solidFill>
            <a:schemeClr val="accent3"/>
          </a:solidFill>
          <a:ln w="12700">
            <a:miter lim="400000"/>
          </a:ln>
        </p:spPr>
        <p:txBody>
          <a:bodyPr anchor="ctr"/>
          <a:lstStyle/>
          <a:p>
            <a:pPr algn="ctr"/>
            <a:endParaRPr sz="2400"/>
          </a:p>
        </p:txBody>
      </p:sp>
      <p:sp>
        <p:nvSpPr>
          <p:cNvPr id="9" name="矩形 8">
            <a:extLst>
              <a:ext uri="{FF2B5EF4-FFF2-40B4-BE49-F238E27FC236}">
                <a16:creationId xmlns:a16="http://schemas.microsoft.com/office/drawing/2014/main" id="{67B1AF65-2FDD-4FF4-8A52-5BE40807F020}"/>
              </a:ext>
            </a:extLst>
          </p:cNvPr>
          <p:cNvSpPr/>
          <p:nvPr/>
        </p:nvSpPr>
        <p:spPr>
          <a:xfrm>
            <a:off x="2816551" y="4117929"/>
            <a:ext cx="486140" cy="351812"/>
          </a:xfrm>
          <a:prstGeom prst="rect">
            <a:avLst/>
          </a:prstGeom>
          <a:ln w="12700">
            <a:miter lim="400000"/>
          </a:ln>
          <a:extLst>
            <a:ext uri="{C572A759-6A51-4108-AA02-DFA0A04FC94B}">
              <ma14:wrappingTextBoxFlag xmlns:ma14="http://schemas.microsoft.com/office/mac/drawingml/2011/main" xmlns:p14="http://schemas.microsoft.com/office/powerpoint/2010/main" xmlns:a16="http://schemas.microsoft.com/office/drawing/2014/main" xmlns:lc="http://schemas.openxmlformats.org/drawingml/2006/lockedCanvas" xmlns="" val="1"/>
            </a:ext>
          </a:extLst>
        </p:spPr>
        <p:txBody>
          <a:bodyPr lIns="33867" tIns="33867" rIns="33867" bIns="33867" anchor="ctr">
            <a:normAutofit fontScale="55000" lnSpcReduction="20000"/>
          </a:bodyPr>
          <a:lstStyle/>
          <a:p>
            <a:pPr algn="ctr"/>
            <a:r>
              <a:rPr lang="en-US" altLang="zh-CN" sz="4267">
                <a:solidFill>
                  <a:schemeClr val="bg1"/>
                </a:solidFill>
                <a:latin typeface="Impact" panose="020B0806030902050204" pitchFamily="34" charset="0"/>
              </a:rPr>
              <a:t>1</a:t>
            </a:r>
          </a:p>
        </p:txBody>
      </p:sp>
      <p:sp>
        <p:nvSpPr>
          <p:cNvPr id="10" name="椭圆 9">
            <a:extLst>
              <a:ext uri="{FF2B5EF4-FFF2-40B4-BE49-F238E27FC236}">
                <a16:creationId xmlns:a16="http://schemas.microsoft.com/office/drawing/2014/main" id="{F4232B17-5C34-4F5C-AAF1-BF31C6967F70}"/>
              </a:ext>
            </a:extLst>
          </p:cNvPr>
          <p:cNvSpPr/>
          <p:nvPr/>
        </p:nvSpPr>
        <p:spPr>
          <a:xfrm flipH="1">
            <a:off x="917847" y="4212672"/>
            <a:ext cx="797849" cy="797849"/>
          </a:xfrm>
          <a:prstGeom prst="ellipse">
            <a:avLst/>
          </a:prstGeom>
          <a:solidFill>
            <a:srgbClr val="FFFFFF"/>
          </a:solidFill>
          <a:ln w="12700">
            <a:miter lim="400000"/>
          </a:ln>
        </p:spPr>
        <p:txBody>
          <a:bodyPr anchor="ctr"/>
          <a:lstStyle/>
          <a:p>
            <a:pPr algn="ctr"/>
            <a:endParaRPr sz="2400" dirty="0"/>
          </a:p>
        </p:txBody>
      </p:sp>
      <p:sp>
        <p:nvSpPr>
          <p:cNvPr id="13" name="任意多边形: 形状 12">
            <a:extLst>
              <a:ext uri="{FF2B5EF4-FFF2-40B4-BE49-F238E27FC236}">
                <a16:creationId xmlns:a16="http://schemas.microsoft.com/office/drawing/2014/main" id="{9056C4A7-1A3C-49F0-86E4-D768FF6D9A8D}"/>
              </a:ext>
            </a:extLst>
          </p:cNvPr>
          <p:cNvSpPr/>
          <p:nvPr/>
        </p:nvSpPr>
        <p:spPr>
          <a:xfrm>
            <a:off x="1049627" y="3018896"/>
            <a:ext cx="2600070" cy="106380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762" y="0"/>
                </a:lnTo>
                <a:lnTo>
                  <a:pt x="0" y="21600"/>
                </a:lnTo>
                <a:lnTo>
                  <a:pt x="12689" y="21600"/>
                </a:lnTo>
                <a:lnTo>
                  <a:pt x="21600" y="0"/>
                </a:lnTo>
                <a:close/>
              </a:path>
            </a:pathLst>
          </a:custGeom>
          <a:solidFill>
            <a:schemeClr val="accent2">
              <a:alpha val="93405"/>
            </a:schemeClr>
          </a:solidFill>
          <a:ln w="12700">
            <a:miter lim="400000"/>
          </a:ln>
        </p:spPr>
        <p:txBody>
          <a:bodyPr anchor="ctr"/>
          <a:lstStyle/>
          <a:p>
            <a:pPr algn="ctr"/>
            <a:endParaRPr sz="2400"/>
          </a:p>
        </p:txBody>
      </p:sp>
      <p:sp>
        <p:nvSpPr>
          <p:cNvPr id="15" name="任意多边形: 形状 14">
            <a:extLst>
              <a:ext uri="{FF2B5EF4-FFF2-40B4-BE49-F238E27FC236}">
                <a16:creationId xmlns:a16="http://schemas.microsoft.com/office/drawing/2014/main" id="{2CF423C9-899F-4FBA-8FD6-C99225CBF03B}"/>
              </a:ext>
            </a:extLst>
          </p:cNvPr>
          <p:cNvSpPr/>
          <p:nvPr/>
        </p:nvSpPr>
        <p:spPr>
          <a:xfrm>
            <a:off x="2767031" y="2523744"/>
            <a:ext cx="2615975" cy="1416173"/>
          </a:xfrm>
          <a:custGeom>
            <a:avLst/>
            <a:gdLst/>
            <a:ahLst/>
            <a:cxnLst>
              <a:cxn ang="0">
                <a:pos x="wd2" y="hd2"/>
              </a:cxn>
              <a:cxn ang="5400000">
                <a:pos x="wd2" y="hd2"/>
              </a:cxn>
              <a:cxn ang="10800000">
                <a:pos x="wd2" y="hd2"/>
              </a:cxn>
              <a:cxn ang="16200000">
                <a:pos x="wd2" y="hd2"/>
              </a:cxn>
            </a:cxnLst>
            <a:rect l="0" t="0" r="r" b="b"/>
            <a:pathLst>
              <a:path w="21600" h="21600" extrusionOk="0">
                <a:moveTo>
                  <a:pt x="15865" y="21600"/>
                </a:moveTo>
                <a:cubicBezTo>
                  <a:pt x="15986" y="21600"/>
                  <a:pt x="16105" y="21513"/>
                  <a:pt x="16210" y="21347"/>
                </a:cubicBezTo>
                <a:lnTo>
                  <a:pt x="21600" y="10793"/>
                </a:lnTo>
                <a:lnTo>
                  <a:pt x="16208" y="237"/>
                </a:lnTo>
                <a:cubicBezTo>
                  <a:pt x="16110" y="83"/>
                  <a:pt x="15996" y="0"/>
                  <a:pt x="15880" y="0"/>
                </a:cubicBezTo>
                <a:cubicBezTo>
                  <a:pt x="15616" y="0"/>
                  <a:pt x="15391" y="416"/>
                  <a:pt x="15377" y="920"/>
                </a:cubicBezTo>
                <a:lnTo>
                  <a:pt x="15382" y="3373"/>
                </a:lnTo>
                <a:lnTo>
                  <a:pt x="10620" y="3373"/>
                </a:lnTo>
                <a:cubicBezTo>
                  <a:pt x="10261" y="3372"/>
                  <a:pt x="9818" y="3433"/>
                  <a:pt x="9416" y="3585"/>
                </a:cubicBezTo>
                <a:cubicBezTo>
                  <a:pt x="9014" y="3737"/>
                  <a:pt x="8652" y="3981"/>
                  <a:pt x="8455" y="4347"/>
                </a:cubicBezTo>
                <a:cubicBezTo>
                  <a:pt x="8387" y="4483"/>
                  <a:pt x="834" y="18287"/>
                  <a:pt x="517" y="19016"/>
                </a:cubicBezTo>
                <a:cubicBezTo>
                  <a:pt x="224" y="19690"/>
                  <a:pt x="48" y="20667"/>
                  <a:pt x="0" y="21293"/>
                </a:cubicBezTo>
                <a:cubicBezTo>
                  <a:pt x="181" y="20284"/>
                  <a:pt x="554" y="19528"/>
                  <a:pt x="1048" y="19024"/>
                </a:cubicBezTo>
                <a:cubicBezTo>
                  <a:pt x="1541" y="18521"/>
                  <a:pt x="2154" y="18269"/>
                  <a:pt x="2814" y="18269"/>
                </a:cubicBezTo>
                <a:lnTo>
                  <a:pt x="15383" y="18257"/>
                </a:lnTo>
                <a:lnTo>
                  <a:pt x="15377" y="20664"/>
                </a:lnTo>
                <a:cubicBezTo>
                  <a:pt x="15390" y="21192"/>
                  <a:pt x="15600" y="21600"/>
                  <a:pt x="15865" y="21600"/>
                </a:cubicBezTo>
                <a:close/>
              </a:path>
            </a:pathLst>
          </a:custGeom>
          <a:solidFill>
            <a:schemeClr val="accent2"/>
          </a:solidFill>
          <a:ln w="12700">
            <a:miter lim="400000"/>
          </a:ln>
        </p:spPr>
        <p:txBody>
          <a:bodyPr anchor="ctr"/>
          <a:lstStyle/>
          <a:p>
            <a:pPr algn="ctr"/>
            <a:endParaRPr sz="2400"/>
          </a:p>
        </p:txBody>
      </p:sp>
      <p:sp>
        <p:nvSpPr>
          <p:cNvPr id="16" name="矩形 15">
            <a:extLst>
              <a:ext uri="{FF2B5EF4-FFF2-40B4-BE49-F238E27FC236}">
                <a16:creationId xmlns:a16="http://schemas.microsoft.com/office/drawing/2014/main" id="{850052DC-0701-430A-94DC-F2D7FFD14733}"/>
              </a:ext>
            </a:extLst>
          </p:cNvPr>
          <p:cNvSpPr/>
          <p:nvPr/>
        </p:nvSpPr>
        <p:spPr>
          <a:xfrm>
            <a:off x="4017693" y="3071129"/>
            <a:ext cx="486140" cy="351812"/>
          </a:xfrm>
          <a:prstGeom prst="rect">
            <a:avLst/>
          </a:prstGeom>
          <a:ln w="12700">
            <a:miter lim="400000"/>
          </a:ln>
          <a:extLst>
            <a:ext uri="{C572A759-6A51-4108-AA02-DFA0A04FC94B}">
              <ma14:wrappingTextBoxFlag xmlns:ma14="http://schemas.microsoft.com/office/mac/drawingml/2011/main" xmlns:p14="http://schemas.microsoft.com/office/powerpoint/2010/main" xmlns:a16="http://schemas.microsoft.com/office/drawing/2014/main" xmlns:lc="http://schemas.openxmlformats.org/drawingml/2006/lockedCanvas" xmlns="" val="1"/>
            </a:ext>
          </a:extLst>
        </p:spPr>
        <p:txBody>
          <a:bodyPr lIns="33867" tIns="33867" rIns="33867" bIns="33867" anchor="ctr">
            <a:normAutofit fontScale="55000" lnSpcReduction="20000"/>
          </a:bodyPr>
          <a:lstStyle/>
          <a:p>
            <a:pPr algn="ctr"/>
            <a:r>
              <a:rPr lang="en-US" altLang="zh-CN" sz="4267">
                <a:solidFill>
                  <a:schemeClr val="bg1"/>
                </a:solidFill>
                <a:latin typeface="Impact" panose="020B0806030902050204" pitchFamily="34" charset="0"/>
              </a:rPr>
              <a:t>2</a:t>
            </a:r>
          </a:p>
        </p:txBody>
      </p:sp>
      <p:sp>
        <p:nvSpPr>
          <p:cNvPr id="17" name="椭圆 16">
            <a:extLst>
              <a:ext uri="{FF2B5EF4-FFF2-40B4-BE49-F238E27FC236}">
                <a16:creationId xmlns:a16="http://schemas.microsoft.com/office/drawing/2014/main" id="{B13196A1-9290-4A9B-AEAE-E69D08129971}"/>
              </a:ext>
            </a:extLst>
          </p:cNvPr>
          <p:cNvSpPr/>
          <p:nvPr/>
        </p:nvSpPr>
        <p:spPr>
          <a:xfrm flipH="1">
            <a:off x="1953619" y="3154759"/>
            <a:ext cx="792085" cy="792084"/>
          </a:xfrm>
          <a:prstGeom prst="ellipse">
            <a:avLst/>
          </a:prstGeom>
          <a:solidFill>
            <a:srgbClr val="FFFFFF"/>
          </a:solidFill>
          <a:ln w="12700">
            <a:miter lim="400000"/>
          </a:ln>
        </p:spPr>
        <p:txBody>
          <a:bodyPr anchor="ctr"/>
          <a:lstStyle/>
          <a:p>
            <a:pPr algn="ctr"/>
            <a:endParaRPr sz="2400" dirty="0"/>
          </a:p>
        </p:txBody>
      </p:sp>
      <p:sp>
        <p:nvSpPr>
          <p:cNvPr id="20" name="任意多边形: 形状 19">
            <a:extLst>
              <a:ext uri="{FF2B5EF4-FFF2-40B4-BE49-F238E27FC236}">
                <a16:creationId xmlns:a16="http://schemas.microsoft.com/office/drawing/2014/main" id="{A5171681-D4D0-4F1B-B5BF-4880173F262F}"/>
              </a:ext>
            </a:extLst>
          </p:cNvPr>
          <p:cNvSpPr/>
          <p:nvPr/>
        </p:nvSpPr>
        <p:spPr>
          <a:xfrm>
            <a:off x="2091723" y="1962190"/>
            <a:ext cx="2600521" cy="106380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760" y="0"/>
                </a:lnTo>
                <a:lnTo>
                  <a:pt x="0" y="21600"/>
                </a:lnTo>
                <a:lnTo>
                  <a:pt x="13172" y="21600"/>
                </a:lnTo>
                <a:cubicBezTo>
                  <a:pt x="14174" y="18627"/>
                  <a:pt x="15207" y="15731"/>
                  <a:pt x="16266" y="12900"/>
                </a:cubicBezTo>
                <a:cubicBezTo>
                  <a:pt x="17950" y="8401"/>
                  <a:pt x="19728" y="4093"/>
                  <a:pt x="21600" y="0"/>
                </a:cubicBezTo>
                <a:close/>
              </a:path>
            </a:pathLst>
          </a:custGeom>
          <a:solidFill>
            <a:schemeClr val="accent1">
              <a:alpha val="93405"/>
            </a:schemeClr>
          </a:solidFill>
          <a:ln w="12700">
            <a:miter lim="400000"/>
          </a:ln>
        </p:spPr>
        <p:txBody>
          <a:bodyPr anchor="ctr"/>
          <a:lstStyle/>
          <a:p>
            <a:pPr algn="ctr"/>
            <a:endParaRPr sz="2400"/>
          </a:p>
        </p:txBody>
      </p:sp>
      <p:sp>
        <p:nvSpPr>
          <p:cNvPr id="21" name="任意多边形: 形状 20">
            <a:extLst>
              <a:ext uri="{FF2B5EF4-FFF2-40B4-BE49-F238E27FC236}">
                <a16:creationId xmlns:a16="http://schemas.microsoft.com/office/drawing/2014/main" id="{5A6ECF0E-66DC-48CE-A9C4-47543AF9339F}"/>
              </a:ext>
            </a:extLst>
          </p:cNvPr>
          <p:cNvSpPr/>
          <p:nvPr/>
        </p:nvSpPr>
        <p:spPr>
          <a:xfrm>
            <a:off x="3832532" y="1467038"/>
            <a:ext cx="2615975" cy="1416173"/>
          </a:xfrm>
          <a:custGeom>
            <a:avLst/>
            <a:gdLst/>
            <a:ahLst/>
            <a:cxnLst>
              <a:cxn ang="0">
                <a:pos x="wd2" y="hd2"/>
              </a:cxn>
              <a:cxn ang="5400000">
                <a:pos x="wd2" y="hd2"/>
              </a:cxn>
              <a:cxn ang="10800000">
                <a:pos x="wd2" y="hd2"/>
              </a:cxn>
              <a:cxn ang="16200000">
                <a:pos x="wd2" y="hd2"/>
              </a:cxn>
            </a:cxnLst>
            <a:rect l="0" t="0" r="r" b="b"/>
            <a:pathLst>
              <a:path w="21600" h="21600" extrusionOk="0">
                <a:moveTo>
                  <a:pt x="15865" y="21600"/>
                </a:moveTo>
                <a:cubicBezTo>
                  <a:pt x="15986" y="21600"/>
                  <a:pt x="16105" y="21513"/>
                  <a:pt x="16210" y="21347"/>
                </a:cubicBezTo>
                <a:lnTo>
                  <a:pt x="21600" y="10793"/>
                </a:lnTo>
                <a:lnTo>
                  <a:pt x="16208" y="237"/>
                </a:lnTo>
                <a:cubicBezTo>
                  <a:pt x="16110" y="83"/>
                  <a:pt x="15996" y="0"/>
                  <a:pt x="15880" y="0"/>
                </a:cubicBezTo>
                <a:cubicBezTo>
                  <a:pt x="15616" y="0"/>
                  <a:pt x="15391" y="416"/>
                  <a:pt x="15377" y="920"/>
                </a:cubicBezTo>
                <a:lnTo>
                  <a:pt x="15382" y="3373"/>
                </a:lnTo>
                <a:lnTo>
                  <a:pt x="10620" y="3373"/>
                </a:lnTo>
                <a:cubicBezTo>
                  <a:pt x="10261" y="3372"/>
                  <a:pt x="9818" y="3433"/>
                  <a:pt x="9416" y="3585"/>
                </a:cubicBezTo>
                <a:cubicBezTo>
                  <a:pt x="9014" y="3737"/>
                  <a:pt x="8652" y="3981"/>
                  <a:pt x="8455" y="4347"/>
                </a:cubicBezTo>
                <a:cubicBezTo>
                  <a:pt x="8387" y="4483"/>
                  <a:pt x="834" y="18287"/>
                  <a:pt x="517" y="19016"/>
                </a:cubicBezTo>
                <a:cubicBezTo>
                  <a:pt x="224" y="19690"/>
                  <a:pt x="48" y="20667"/>
                  <a:pt x="0" y="21293"/>
                </a:cubicBezTo>
                <a:cubicBezTo>
                  <a:pt x="181" y="20284"/>
                  <a:pt x="554" y="19528"/>
                  <a:pt x="1048" y="19024"/>
                </a:cubicBezTo>
                <a:cubicBezTo>
                  <a:pt x="1541" y="18521"/>
                  <a:pt x="2154" y="18269"/>
                  <a:pt x="2814" y="18269"/>
                </a:cubicBezTo>
                <a:lnTo>
                  <a:pt x="15383" y="18257"/>
                </a:lnTo>
                <a:lnTo>
                  <a:pt x="15377" y="20664"/>
                </a:lnTo>
                <a:cubicBezTo>
                  <a:pt x="15390" y="21192"/>
                  <a:pt x="15600" y="21600"/>
                  <a:pt x="15865" y="21600"/>
                </a:cubicBezTo>
                <a:close/>
              </a:path>
            </a:pathLst>
          </a:custGeom>
          <a:solidFill>
            <a:schemeClr val="accent1"/>
          </a:solidFill>
          <a:ln w="12700">
            <a:miter lim="400000"/>
          </a:ln>
        </p:spPr>
        <p:txBody>
          <a:bodyPr anchor="ctr"/>
          <a:lstStyle/>
          <a:p>
            <a:pPr algn="ctr"/>
            <a:endParaRPr sz="2400"/>
          </a:p>
        </p:txBody>
      </p:sp>
      <p:sp>
        <p:nvSpPr>
          <p:cNvPr id="22" name="矩形 21">
            <a:extLst>
              <a:ext uri="{FF2B5EF4-FFF2-40B4-BE49-F238E27FC236}">
                <a16:creationId xmlns:a16="http://schemas.microsoft.com/office/drawing/2014/main" id="{8FC637C9-1E3B-4B82-BF9D-6EAB1CEECC1D}"/>
              </a:ext>
            </a:extLst>
          </p:cNvPr>
          <p:cNvSpPr/>
          <p:nvPr/>
        </p:nvSpPr>
        <p:spPr>
          <a:xfrm>
            <a:off x="5140810" y="1991721"/>
            <a:ext cx="486140" cy="351812"/>
          </a:xfrm>
          <a:prstGeom prst="rect">
            <a:avLst/>
          </a:prstGeom>
          <a:ln w="12700">
            <a:miter lim="400000"/>
          </a:ln>
          <a:extLst>
            <a:ext uri="{C572A759-6A51-4108-AA02-DFA0A04FC94B}">
              <ma14:wrappingTextBoxFlag xmlns:ma14="http://schemas.microsoft.com/office/mac/drawingml/2011/main" xmlns:p14="http://schemas.microsoft.com/office/powerpoint/2010/main" xmlns:a16="http://schemas.microsoft.com/office/drawing/2014/main" xmlns:lc="http://schemas.openxmlformats.org/drawingml/2006/lockedCanvas" xmlns="" val="1"/>
            </a:ext>
          </a:extLst>
        </p:spPr>
        <p:txBody>
          <a:bodyPr lIns="33867" tIns="33867" rIns="33867" bIns="33867" anchor="ctr">
            <a:normAutofit fontScale="55000" lnSpcReduction="20000"/>
          </a:bodyPr>
          <a:lstStyle/>
          <a:p>
            <a:pPr algn="ctr"/>
            <a:r>
              <a:rPr lang="en-US" altLang="zh-CN" sz="4267">
                <a:solidFill>
                  <a:schemeClr val="bg1"/>
                </a:solidFill>
                <a:latin typeface="Impact" panose="020B0806030902050204" pitchFamily="34" charset="0"/>
              </a:rPr>
              <a:t>3</a:t>
            </a:r>
            <a:endParaRPr lang="en-US" altLang="zh-CN" sz="4267" dirty="0">
              <a:solidFill>
                <a:schemeClr val="bg1"/>
              </a:solidFill>
              <a:latin typeface="Impact" panose="020B0806030902050204" pitchFamily="34" charset="0"/>
            </a:endParaRPr>
          </a:p>
        </p:txBody>
      </p:sp>
      <p:sp>
        <p:nvSpPr>
          <p:cNvPr id="23" name="椭圆 22">
            <a:extLst>
              <a:ext uri="{FF2B5EF4-FFF2-40B4-BE49-F238E27FC236}">
                <a16:creationId xmlns:a16="http://schemas.microsoft.com/office/drawing/2014/main" id="{69C3966D-7973-4193-A700-C196990EB73A}"/>
              </a:ext>
            </a:extLst>
          </p:cNvPr>
          <p:cNvSpPr/>
          <p:nvPr/>
        </p:nvSpPr>
        <p:spPr>
          <a:xfrm flipH="1">
            <a:off x="2951111" y="2053851"/>
            <a:ext cx="797849" cy="797849"/>
          </a:xfrm>
          <a:prstGeom prst="ellipse">
            <a:avLst/>
          </a:prstGeom>
          <a:solidFill>
            <a:srgbClr val="FFFFFF"/>
          </a:solidFill>
          <a:ln w="12700">
            <a:miter lim="400000"/>
          </a:ln>
        </p:spPr>
        <p:txBody>
          <a:bodyPr anchor="ctr"/>
          <a:lstStyle/>
          <a:p>
            <a:pPr algn="ctr"/>
            <a:endParaRPr sz="2400" dirty="0"/>
          </a:p>
        </p:txBody>
      </p:sp>
      <p:sp>
        <p:nvSpPr>
          <p:cNvPr id="25" name="文本框 17">
            <a:extLst>
              <a:ext uri="{FF2B5EF4-FFF2-40B4-BE49-F238E27FC236}">
                <a16:creationId xmlns:a16="http://schemas.microsoft.com/office/drawing/2014/main" id="{10B19F86-4FAC-4510-A450-0FE777209E4D}"/>
              </a:ext>
            </a:extLst>
          </p:cNvPr>
          <p:cNvSpPr txBox="1"/>
          <p:nvPr/>
        </p:nvSpPr>
        <p:spPr>
          <a:xfrm>
            <a:off x="6532079" y="2072851"/>
            <a:ext cx="1507021" cy="276999"/>
          </a:xfrm>
          <a:prstGeom prst="rect">
            <a:avLst/>
          </a:prstGeom>
          <a:noFill/>
        </p:spPr>
        <p:txBody>
          <a:bodyPr wrap="none" lIns="0" tIns="0" rIns="0" bIns="0" anchor="ctr">
            <a:noAutofit/>
          </a:bodyPr>
          <a:lstStyle/>
          <a:p>
            <a:pPr algn="ctr">
              <a:lnSpc>
                <a:spcPct val="120000"/>
              </a:lnSpc>
            </a:pPr>
            <a:r>
              <a:rPr lang="zh-CN" altLang="en-US" b="1" dirty="0">
                <a:solidFill>
                  <a:srgbClr val="D67A71"/>
                </a:solidFill>
                <a:latin typeface="微软雅黑" panose="020B0503020204020204" pitchFamily="34" charset="-122"/>
                <a:ea typeface="微软雅黑" panose="020B0503020204020204" pitchFamily="34" charset="-122"/>
              </a:rPr>
              <a:t>分区再均衡太慢了</a:t>
            </a:r>
          </a:p>
        </p:txBody>
      </p:sp>
      <p:sp>
        <p:nvSpPr>
          <p:cNvPr id="29" name="文本框 21">
            <a:extLst>
              <a:ext uri="{FF2B5EF4-FFF2-40B4-BE49-F238E27FC236}">
                <a16:creationId xmlns:a16="http://schemas.microsoft.com/office/drawing/2014/main" id="{C8861804-5923-4F01-98A3-54E5BDC4AFF4}"/>
              </a:ext>
            </a:extLst>
          </p:cNvPr>
          <p:cNvSpPr txBox="1"/>
          <p:nvPr/>
        </p:nvSpPr>
        <p:spPr>
          <a:xfrm>
            <a:off x="4475490" y="4274987"/>
            <a:ext cx="3220710" cy="238606"/>
          </a:xfrm>
          <a:prstGeom prst="rect">
            <a:avLst/>
          </a:prstGeom>
          <a:noFill/>
        </p:spPr>
        <p:txBody>
          <a:bodyPr wrap="none" lIns="0" tIns="0" rIns="0" bIns="0">
            <a:noAutofit/>
          </a:bodyPr>
          <a:lstStyle/>
          <a:p>
            <a:pPr>
              <a:lnSpc>
                <a:spcPct val="120000"/>
              </a:lnSpc>
            </a:pPr>
            <a:r>
              <a:rPr lang="zh-CN" altLang="en-US" b="1" dirty="0">
                <a:solidFill>
                  <a:srgbClr val="D67A71"/>
                </a:solidFill>
                <a:latin typeface="微软雅黑" panose="020B0503020204020204" pitchFamily="34" charset="-122"/>
                <a:ea typeface="微软雅黑" panose="020B0503020204020204" pitchFamily="34" charset="-122"/>
              </a:rPr>
              <a:t>再均衡期间，所有消费者都会停止消费</a:t>
            </a:r>
          </a:p>
        </p:txBody>
      </p:sp>
      <p:sp>
        <p:nvSpPr>
          <p:cNvPr id="35" name="文本框 17">
            <a:extLst>
              <a:ext uri="{FF2B5EF4-FFF2-40B4-BE49-F238E27FC236}">
                <a16:creationId xmlns:a16="http://schemas.microsoft.com/office/drawing/2014/main" id="{A806F7F5-24E6-4C77-B115-CC9D8C82F446}"/>
              </a:ext>
            </a:extLst>
          </p:cNvPr>
          <p:cNvSpPr txBox="1"/>
          <p:nvPr/>
        </p:nvSpPr>
        <p:spPr>
          <a:xfrm>
            <a:off x="5626950" y="3093330"/>
            <a:ext cx="2235749" cy="276999"/>
          </a:xfrm>
          <a:prstGeom prst="rect">
            <a:avLst/>
          </a:prstGeom>
          <a:noFill/>
        </p:spPr>
        <p:txBody>
          <a:bodyPr wrap="none" lIns="0" tIns="0" rIns="0" bIns="0" anchor="ctr">
            <a:noAutofit/>
          </a:bodyPr>
          <a:lstStyle/>
          <a:p>
            <a:pPr algn="ctr">
              <a:lnSpc>
                <a:spcPct val="120000"/>
              </a:lnSpc>
            </a:pPr>
            <a:r>
              <a:rPr lang="zh-CN" altLang="en-US" b="1" dirty="0">
                <a:solidFill>
                  <a:srgbClr val="D67A71"/>
                </a:solidFill>
                <a:latin typeface="微软雅黑" panose="020B0503020204020204" pitchFamily="34" charset="-122"/>
                <a:ea typeface="微软雅黑" panose="020B0503020204020204" pitchFamily="34" charset="-122"/>
              </a:rPr>
              <a:t>每次都是所有消费者共同参与</a:t>
            </a:r>
          </a:p>
        </p:txBody>
      </p:sp>
      <p:sp>
        <p:nvSpPr>
          <p:cNvPr id="24" name="AutoShape 113">
            <a:extLst>
              <a:ext uri="{FF2B5EF4-FFF2-40B4-BE49-F238E27FC236}">
                <a16:creationId xmlns:a16="http://schemas.microsoft.com/office/drawing/2014/main" id="{47DE88D8-10EE-4D4E-A57D-03B4ED30141D}"/>
              </a:ext>
            </a:extLst>
          </p:cNvPr>
          <p:cNvSpPr/>
          <p:nvPr/>
        </p:nvSpPr>
        <p:spPr bwMode="auto">
          <a:xfrm>
            <a:off x="1193365" y="4431706"/>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solidFill>
            <a:srgbClr val="D67A7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chemeClr val="tx2"/>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Gill Sans" charset="0"/>
            </a:endParaRPr>
          </a:p>
        </p:txBody>
      </p:sp>
      <p:sp>
        <p:nvSpPr>
          <p:cNvPr id="31" name="AutoShape 113">
            <a:extLst>
              <a:ext uri="{FF2B5EF4-FFF2-40B4-BE49-F238E27FC236}">
                <a16:creationId xmlns:a16="http://schemas.microsoft.com/office/drawing/2014/main" id="{905729F2-FB9E-4012-9C53-270AB0B7F413}"/>
              </a:ext>
            </a:extLst>
          </p:cNvPr>
          <p:cNvSpPr/>
          <p:nvPr/>
        </p:nvSpPr>
        <p:spPr bwMode="auto">
          <a:xfrm>
            <a:off x="3226629" y="2280464"/>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solidFill>
            <a:srgbClr val="D67A7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chemeClr val="tx2"/>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Gill Sans" charset="0"/>
            </a:endParaRPr>
          </a:p>
        </p:txBody>
      </p:sp>
      <p:sp>
        <p:nvSpPr>
          <p:cNvPr id="32" name="AutoShape 113">
            <a:extLst>
              <a:ext uri="{FF2B5EF4-FFF2-40B4-BE49-F238E27FC236}">
                <a16:creationId xmlns:a16="http://schemas.microsoft.com/office/drawing/2014/main" id="{5FE88A4B-4BC3-4F63-B08B-CEFF17FC7837}"/>
              </a:ext>
            </a:extLst>
          </p:cNvPr>
          <p:cNvSpPr/>
          <p:nvPr/>
        </p:nvSpPr>
        <p:spPr bwMode="auto">
          <a:xfrm>
            <a:off x="2231867" y="3369405"/>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solidFill>
            <a:srgbClr val="788BA9"/>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chemeClr val="tx2"/>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Gill Sans" charset="0"/>
            </a:endParaRPr>
          </a:p>
        </p:txBody>
      </p:sp>
      <p:sp>
        <p:nvSpPr>
          <p:cNvPr id="26" name="文本框 17">
            <a:extLst>
              <a:ext uri="{FF2B5EF4-FFF2-40B4-BE49-F238E27FC236}">
                <a16:creationId xmlns:a16="http://schemas.microsoft.com/office/drawing/2014/main" id="{9936284D-A940-405A-B07F-EA43BFB8782B}"/>
              </a:ext>
            </a:extLst>
          </p:cNvPr>
          <p:cNvSpPr txBox="1"/>
          <p:nvPr/>
        </p:nvSpPr>
        <p:spPr>
          <a:xfrm>
            <a:off x="699002" y="770527"/>
            <a:ext cx="6882898" cy="1037154"/>
          </a:xfrm>
          <a:prstGeom prst="rect">
            <a:avLst/>
          </a:prstGeom>
          <a:noFill/>
        </p:spPr>
        <p:txBody>
          <a:bodyPr wrap="none" lIns="0" tIns="0" rIns="0" bIns="0" anchor="ctr">
            <a:noAutofit/>
          </a:bodyPr>
          <a:lstStyle/>
          <a:p>
            <a:pPr>
              <a:lnSpc>
                <a:spcPct val="120000"/>
              </a:lnSpc>
            </a:pPr>
            <a:r>
              <a:rPr lang="zh-CN" altLang="en-US" b="1" dirty="0">
                <a:solidFill>
                  <a:srgbClr val="D67A71"/>
                </a:solidFill>
                <a:latin typeface="微软雅黑" panose="020B0503020204020204" pitchFamily="34" charset="-122"/>
                <a:ea typeface="微软雅黑" panose="020B0503020204020204" pitchFamily="34" charset="-122"/>
              </a:rPr>
              <a:t>分区再均衡的代价很高，应该尽量避免分区再均衡</a:t>
            </a:r>
            <a:endParaRPr lang="en-US" altLang="zh-CN" b="1" dirty="0">
              <a:solidFill>
                <a:srgbClr val="D67A7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solidFill>
                  <a:schemeClr val="accent2"/>
                </a:solidFill>
              </a:rPr>
              <a:t>未及时发送心跳：合理设置 </a:t>
            </a:r>
            <a:r>
              <a:rPr lang="en-US" altLang="zh-CN" dirty="0">
                <a:solidFill>
                  <a:schemeClr val="accent2"/>
                </a:solidFill>
              </a:rPr>
              <a:t>session.timeout.ms </a:t>
            </a:r>
            <a:r>
              <a:rPr lang="zh-CN" altLang="en-US" dirty="0">
                <a:solidFill>
                  <a:schemeClr val="accent2"/>
                </a:solidFill>
              </a:rPr>
              <a:t>和 </a:t>
            </a:r>
            <a:r>
              <a:rPr lang="en-US" altLang="zh-CN" dirty="0">
                <a:solidFill>
                  <a:schemeClr val="accent2"/>
                </a:solidFill>
              </a:rPr>
              <a:t>heartbeat.interval.ms </a:t>
            </a:r>
            <a:r>
              <a:rPr lang="zh-CN" altLang="en-US" dirty="0">
                <a:solidFill>
                  <a:schemeClr val="accent2"/>
                </a:solidFill>
              </a:rPr>
              <a:t>的值</a:t>
            </a:r>
            <a:endParaRPr lang="en-US" altLang="zh-CN" dirty="0">
              <a:solidFill>
                <a:schemeClr val="accent2"/>
              </a:solidFill>
            </a:endParaRPr>
          </a:p>
          <a:p>
            <a:pPr marL="285750" indent="-285750">
              <a:buFont typeface="Arial" panose="020B0604020202020204" pitchFamily="34" charset="0"/>
              <a:buChar char="•"/>
            </a:pPr>
            <a:r>
              <a:rPr lang="zh-CN" altLang="en-US" dirty="0">
                <a:solidFill>
                  <a:schemeClr val="accent2"/>
                </a:solidFill>
              </a:rPr>
              <a:t>消费时间过长：消费者端根据实际情况设置 </a:t>
            </a:r>
            <a:r>
              <a:rPr lang="en-US" altLang="zh-CN" dirty="0">
                <a:solidFill>
                  <a:schemeClr val="accent2"/>
                </a:solidFill>
              </a:rPr>
              <a:t>max.poll.interval.ms</a:t>
            </a:r>
          </a:p>
          <a:p>
            <a:pPr marL="285750" indent="-285750">
              <a:buFont typeface="Arial" panose="020B0604020202020204" pitchFamily="34" charset="0"/>
              <a:buChar char="•"/>
            </a:pPr>
            <a:r>
              <a:rPr lang="en-US" altLang="zh-CN" dirty="0">
                <a:solidFill>
                  <a:schemeClr val="accent2"/>
                </a:solidFill>
              </a:rPr>
              <a:t>GC </a:t>
            </a:r>
            <a:r>
              <a:rPr lang="zh-CN" altLang="en-US" dirty="0">
                <a:solidFill>
                  <a:schemeClr val="accent2"/>
                </a:solidFill>
              </a:rPr>
              <a:t>参数：以上两点都没问题时，考虑是否有频繁 </a:t>
            </a:r>
            <a:r>
              <a:rPr lang="en-US" altLang="zh-CN" dirty="0">
                <a:solidFill>
                  <a:schemeClr val="accent2"/>
                </a:solidFill>
              </a:rPr>
              <a:t>GC</a:t>
            </a:r>
            <a:endParaRPr lang="zh-CN" altLang="en-US" dirty="0">
              <a:solidFill>
                <a:schemeClr val="accent2"/>
              </a:solidFill>
            </a:endParaRPr>
          </a:p>
          <a:p>
            <a:pPr algn="ctr">
              <a:lnSpc>
                <a:spcPct val="120000"/>
              </a:lnSpc>
            </a:pPr>
            <a:endParaRPr lang="zh-CN" altLang="en-US" b="1"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10331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1000"/>
                                        <p:tgtEl>
                                          <p:spTgt spid="29"/>
                                        </p:tgtEl>
                                      </p:cBhvr>
                                    </p:animEffect>
                                    <p:anim calcmode="lin" valueType="num">
                                      <p:cBhvr>
                                        <p:cTn id="13" dur="1000" fill="hold"/>
                                        <p:tgtEl>
                                          <p:spTgt spid="29"/>
                                        </p:tgtEl>
                                        <p:attrNameLst>
                                          <p:attrName>ppt_x</p:attrName>
                                        </p:attrNameLst>
                                      </p:cBhvr>
                                      <p:tavLst>
                                        <p:tav tm="0">
                                          <p:val>
                                            <p:strVal val="#ppt_x"/>
                                          </p:val>
                                        </p:tav>
                                        <p:tav tm="100000">
                                          <p:val>
                                            <p:strVal val="#ppt_x"/>
                                          </p:val>
                                        </p:tav>
                                      </p:tavLst>
                                    </p:anim>
                                    <p:anim calcmode="lin" valueType="num">
                                      <p:cBhvr>
                                        <p:cTn id="14" dur="1000" fill="hold"/>
                                        <p:tgtEl>
                                          <p:spTgt spid="2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1000"/>
                                        <p:tgtEl>
                                          <p:spTgt spid="35"/>
                                        </p:tgtEl>
                                      </p:cBhvr>
                                    </p:animEffect>
                                    <p:anim calcmode="lin" valueType="num">
                                      <p:cBhvr>
                                        <p:cTn id="18" dur="1000" fill="hold"/>
                                        <p:tgtEl>
                                          <p:spTgt spid="35"/>
                                        </p:tgtEl>
                                        <p:attrNameLst>
                                          <p:attrName>ppt_x</p:attrName>
                                        </p:attrNameLst>
                                      </p:cBhvr>
                                      <p:tavLst>
                                        <p:tav tm="0">
                                          <p:val>
                                            <p:strVal val="#ppt_x"/>
                                          </p:val>
                                        </p:tav>
                                        <p:tav tm="100000">
                                          <p:val>
                                            <p:strVal val="#ppt_x"/>
                                          </p:val>
                                        </p:tav>
                                      </p:tavLst>
                                    </p:anim>
                                    <p:anim calcmode="lin" valueType="num">
                                      <p:cBhvr>
                                        <p:cTn id="19" dur="1000" fill="hold"/>
                                        <p:tgtEl>
                                          <p:spTgt spid="35"/>
                                        </p:tgtEl>
                                        <p:attrNameLst>
                                          <p:attrName>ppt_y</p:attrName>
                                        </p:attrNameLst>
                                      </p:cBhvr>
                                      <p:tavLst>
                                        <p:tav tm="0">
                                          <p:val>
                                            <p:strVal val="#ppt_y+.1"/>
                                          </p:val>
                                        </p:tav>
                                        <p:tav tm="100000">
                                          <p:val>
                                            <p:strVal val="#ppt_y"/>
                                          </p:val>
                                        </p:tav>
                                      </p:tavLst>
                                    </p:anim>
                                  </p:childTnLst>
                                </p:cTn>
                              </p:par>
                              <p:par>
                                <p:cTn id="20" presetID="53" presetClass="entr" presetSubtype="16"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 calcmode="lin" valueType="num">
                                      <p:cBhvr>
                                        <p:cTn id="22" dur="500" fill="hold"/>
                                        <p:tgtEl>
                                          <p:spTgt spid="24"/>
                                        </p:tgtEl>
                                        <p:attrNameLst>
                                          <p:attrName>ppt_w</p:attrName>
                                        </p:attrNameLst>
                                      </p:cBhvr>
                                      <p:tavLst>
                                        <p:tav tm="0">
                                          <p:val>
                                            <p:fltVal val="0"/>
                                          </p:val>
                                        </p:tav>
                                        <p:tav tm="100000">
                                          <p:val>
                                            <p:strVal val="#ppt_w"/>
                                          </p:val>
                                        </p:tav>
                                      </p:tavLst>
                                    </p:anim>
                                    <p:anim calcmode="lin" valueType="num">
                                      <p:cBhvr>
                                        <p:cTn id="23" dur="500" fill="hold"/>
                                        <p:tgtEl>
                                          <p:spTgt spid="24"/>
                                        </p:tgtEl>
                                        <p:attrNameLst>
                                          <p:attrName>ppt_h</p:attrName>
                                        </p:attrNameLst>
                                      </p:cBhvr>
                                      <p:tavLst>
                                        <p:tav tm="0">
                                          <p:val>
                                            <p:fltVal val="0"/>
                                          </p:val>
                                        </p:tav>
                                        <p:tav tm="100000">
                                          <p:val>
                                            <p:strVal val="#ppt_h"/>
                                          </p:val>
                                        </p:tav>
                                      </p:tavLst>
                                    </p:anim>
                                    <p:animEffect transition="in" filter="fade">
                                      <p:cBhvr>
                                        <p:cTn id="24" dur="500"/>
                                        <p:tgtEl>
                                          <p:spTgt spid="24"/>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p:cTn id="27" dur="500" fill="hold"/>
                                        <p:tgtEl>
                                          <p:spTgt spid="31"/>
                                        </p:tgtEl>
                                        <p:attrNameLst>
                                          <p:attrName>ppt_w</p:attrName>
                                        </p:attrNameLst>
                                      </p:cBhvr>
                                      <p:tavLst>
                                        <p:tav tm="0">
                                          <p:val>
                                            <p:fltVal val="0"/>
                                          </p:val>
                                        </p:tav>
                                        <p:tav tm="100000">
                                          <p:val>
                                            <p:strVal val="#ppt_w"/>
                                          </p:val>
                                        </p:tav>
                                      </p:tavLst>
                                    </p:anim>
                                    <p:anim calcmode="lin" valueType="num">
                                      <p:cBhvr>
                                        <p:cTn id="28" dur="500" fill="hold"/>
                                        <p:tgtEl>
                                          <p:spTgt spid="31"/>
                                        </p:tgtEl>
                                        <p:attrNameLst>
                                          <p:attrName>ppt_h</p:attrName>
                                        </p:attrNameLst>
                                      </p:cBhvr>
                                      <p:tavLst>
                                        <p:tav tm="0">
                                          <p:val>
                                            <p:fltVal val="0"/>
                                          </p:val>
                                        </p:tav>
                                        <p:tav tm="100000">
                                          <p:val>
                                            <p:strVal val="#ppt_h"/>
                                          </p:val>
                                        </p:tav>
                                      </p:tavLst>
                                    </p:anim>
                                    <p:animEffect transition="in" filter="fade">
                                      <p:cBhvr>
                                        <p:cTn id="29" dur="500"/>
                                        <p:tgtEl>
                                          <p:spTgt spid="31"/>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 calcmode="lin" valueType="num">
                                      <p:cBhvr>
                                        <p:cTn id="32" dur="500" fill="hold"/>
                                        <p:tgtEl>
                                          <p:spTgt spid="32"/>
                                        </p:tgtEl>
                                        <p:attrNameLst>
                                          <p:attrName>ppt_w</p:attrName>
                                        </p:attrNameLst>
                                      </p:cBhvr>
                                      <p:tavLst>
                                        <p:tav tm="0">
                                          <p:val>
                                            <p:fltVal val="0"/>
                                          </p:val>
                                        </p:tav>
                                        <p:tav tm="100000">
                                          <p:val>
                                            <p:strVal val="#ppt_w"/>
                                          </p:val>
                                        </p:tav>
                                      </p:tavLst>
                                    </p:anim>
                                    <p:anim calcmode="lin" valueType="num">
                                      <p:cBhvr>
                                        <p:cTn id="33" dur="500" fill="hold"/>
                                        <p:tgtEl>
                                          <p:spTgt spid="32"/>
                                        </p:tgtEl>
                                        <p:attrNameLst>
                                          <p:attrName>ppt_h</p:attrName>
                                        </p:attrNameLst>
                                      </p:cBhvr>
                                      <p:tavLst>
                                        <p:tav tm="0">
                                          <p:val>
                                            <p:fltVal val="0"/>
                                          </p:val>
                                        </p:tav>
                                        <p:tav tm="100000">
                                          <p:val>
                                            <p:strVal val="#ppt_h"/>
                                          </p:val>
                                        </p:tav>
                                      </p:tavLst>
                                    </p:anim>
                                    <p:animEffect transition="in" filter="fade">
                                      <p:cBhvr>
                                        <p:cTn id="34" dur="500"/>
                                        <p:tgtEl>
                                          <p:spTgt spid="32"/>
                                        </p:tgtEl>
                                      </p:cBhvr>
                                    </p:animEffect>
                                  </p:childTnLst>
                                </p:cTn>
                              </p:par>
                              <p:par>
                                <p:cTn id="35" presetID="42"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1000"/>
                                        <p:tgtEl>
                                          <p:spTgt spid="26"/>
                                        </p:tgtEl>
                                      </p:cBhvr>
                                    </p:animEffect>
                                    <p:anim calcmode="lin" valueType="num">
                                      <p:cBhvr>
                                        <p:cTn id="38" dur="1000" fill="hold"/>
                                        <p:tgtEl>
                                          <p:spTgt spid="26"/>
                                        </p:tgtEl>
                                        <p:attrNameLst>
                                          <p:attrName>ppt_x</p:attrName>
                                        </p:attrNameLst>
                                      </p:cBhvr>
                                      <p:tavLst>
                                        <p:tav tm="0">
                                          <p:val>
                                            <p:strVal val="#ppt_x"/>
                                          </p:val>
                                        </p:tav>
                                        <p:tav tm="100000">
                                          <p:val>
                                            <p:strVal val="#ppt_x"/>
                                          </p:val>
                                        </p:tav>
                                      </p:tavLst>
                                    </p:anim>
                                    <p:anim calcmode="lin" valueType="num">
                                      <p:cBhvr>
                                        <p:cTn id="3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9" grpId="0"/>
      <p:bldP spid="35" grpId="0"/>
      <p:bldP spid="24" grpId="0" animBg="1"/>
      <p:bldP spid="31" grpId="0" animBg="1"/>
      <p:bldP spid="32" grpId="0" animBg="1"/>
      <p:bldP spid="2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8435"/>
          <a:stretch>
            <a:fillRect/>
          </a:stretch>
        </p:blipFill>
        <p:spPr>
          <a:xfrm flipH="1">
            <a:off x="0" y="0"/>
            <a:ext cx="9144000" cy="5143500"/>
          </a:xfrm>
          <a:prstGeom prst="rect">
            <a:avLst/>
          </a:prstGeom>
        </p:spPr>
      </p:pic>
      <p:sp>
        <p:nvSpPr>
          <p:cNvPr id="11" name="文本框 10"/>
          <p:cNvSpPr txBox="1"/>
          <p:nvPr/>
        </p:nvSpPr>
        <p:spPr>
          <a:xfrm>
            <a:off x="1243157" y="2240325"/>
            <a:ext cx="861133" cy="784830"/>
          </a:xfrm>
          <a:prstGeom prst="rect">
            <a:avLst/>
          </a:prstGeom>
          <a:noFill/>
        </p:spPr>
        <p:txBody>
          <a:bodyPr wrap="none" rtlCol="0">
            <a:spAutoFit/>
          </a:bodyPr>
          <a:lstStyle/>
          <a:p>
            <a:r>
              <a:rPr lang="en-US" altLang="zh-CN" sz="45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04</a:t>
            </a:r>
            <a:endParaRPr lang="zh-CN" altLang="en-US" sz="45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endParaRPr>
          </a:p>
        </p:txBody>
      </p:sp>
      <p:sp>
        <p:nvSpPr>
          <p:cNvPr id="12" name="矩形 11"/>
          <p:cNvSpPr/>
          <p:nvPr/>
        </p:nvSpPr>
        <p:spPr>
          <a:xfrm>
            <a:off x="2371508" y="2128389"/>
            <a:ext cx="2081018" cy="553998"/>
          </a:xfrm>
          <a:prstGeom prst="rect">
            <a:avLst/>
          </a:prstGeom>
        </p:spPr>
        <p:txBody>
          <a:bodyPr wrap="none">
            <a:spAutoFit/>
          </a:bodyPr>
          <a:lstStyle/>
          <a:p>
            <a:pPr lvl="0" algn="ctr"/>
            <a:r>
              <a:rPr lang="en-US" altLang="zh-CN" sz="30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Kafka </a:t>
            </a:r>
            <a:r>
              <a:rPr lang="zh-CN" altLang="en-US" sz="30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集群</a:t>
            </a:r>
          </a:p>
        </p:txBody>
      </p:sp>
      <p:sp>
        <p:nvSpPr>
          <p:cNvPr id="13" name="文本框 12"/>
          <p:cNvSpPr txBox="1"/>
          <p:nvPr/>
        </p:nvSpPr>
        <p:spPr>
          <a:xfrm>
            <a:off x="2154909" y="2632740"/>
            <a:ext cx="3596107" cy="369332"/>
          </a:xfrm>
          <a:prstGeom prst="rect">
            <a:avLst/>
          </a:prstGeom>
          <a:noFill/>
        </p:spPr>
        <p:txBody>
          <a:bodyPr wrap="square" rtlCol="0">
            <a:spAutoFit/>
          </a:bodyPr>
          <a:lstStyle/>
          <a:p>
            <a:pPr algn="just"/>
            <a:r>
              <a:rPr lang="zh-CN" altLang="en-US" sz="900" dirty="0">
                <a:solidFill>
                  <a:schemeClr val="tx2"/>
                </a:solidFill>
                <a:latin typeface="微软雅黑" panose="020B0503020204020204" pitchFamily="34" charset="-122"/>
                <a:ea typeface="微软雅黑" panose="020B0503020204020204" pitchFamily="34" charset="-122"/>
              </a:rPr>
              <a:t>本章节主要探讨以下内容：生产者发送消息的流程、生产者如何管理连接、</a:t>
            </a:r>
            <a:r>
              <a:rPr lang="en-US" altLang="zh-CN" sz="900" dirty="0">
                <a:solidFill>
                  <a:schemeClr val="tx2"/>
                </a:solidFill>
                <a:latin typeface="微软雅黑" panose="020B0503020204020204" pitchFamily="34" charset="-122"/>
                <a:ea typeface="微软雅黑" panose="020B0503020204020204" pitchFamily="34" charset="-122"/>
              </a:rPr>
              <a:t>Kafka </a:t>
            </a:r>
            <a:r>
              <a:rPr lang="zh-CN" altLang="en-US" sz="900" dirty="0">
                <a:solidFill>
                  <a:schemeClr val="tx2"/>
                </a:solidFill>
                <a:latin typeface="微软雅黑" panose="020B0503020204020204" pitchFamily="34" charset="-122"/>
                <a:ea typeface="微软雅黑" panose="020B0503020204020204" pitchFamily="34" charset="-122"/>
              </a:rPr>
              <a:t>如何分区</a:t>
            </a:r>
            <a:endParaRPr lang="zh-CN" altLang="en-US" sz="1015" b="1" dirty="0">
              <a:solidFill>
                <a:schemeClr val="tx2"/>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2129599" y="2098075"/>
            <a:ext cx="0" cy="1069331"/>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9221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down)">
                                      <p:cBhvr>
                                        <p:cTn id="14" dur="500"/>
                                        <p:tgtEl>
                                          <p:spTgt spid="22"/>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1+#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1+#ppt_w/2"/>
                                          </p:val>
                                        </p:tav>
                                        <p:tav tm="100000">
                                          <p:val>
                                            <p:strVal val="#ppt_x"/>
                                          </p:val>
                                        </p:tav>
                                      </p:tavLst>
                                    </p:anim>
                                    <p:anim calcmode="lin" valueType="num">
                                      <p:cBhvr additive="base">
                                        <p:cTn id="24"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en-US" altLang="zh-CN" sz="2400" b="1" dirty="0">
                <a:solidFill>
                  <a:srgbClr val="475D74"/>
                </a:solidFill>
                <a:latin typeface="微软雅黑" panose="020B0503020204020204" pitchFamily="34" charset="-122"/>
                <a:ea typeface="微软雅黑" panose="020B0503020204020204" pitchFamily="34" charset="-122"/>
              </a:rPr>
              <a:t>Kafka </a:t>
            </a:r>
            <a:r>
              <a:rPr lang="zh-CN" altLang="en-US" sz="2400" b="1" dirty="0">
                <a:solidFill>
                  <a:srgbClr val="475D74"/>
                </a:solidFill>
                <a:latin typeface="微软雅黑" panose="020B0503020204020204" pitchFamily="34" charset="-122"/>
                <a:ea typeface="微软雅黑" panose="020B0503020204020204" pitchFamily="34" charset="-122"/>
              </a:rPr>
              <a:t>分区和 </a:t>
            </a:r>
            <a:r>
              <a:rPr lang="en-US" altLang="zh-CN" sz="2400" b="1" dirty="0">
                <a:solidFill>
                  <a:srgbClr val="475D74"/>
                </a:solidFill>
                <a:latin typeface="微软雅黑" panose="020B0503020204020204" pitchFamily="34" charset="-122"/>
                <a:ea typeface="微软雅黑" panose="020B0503020204020204" pitchFamily="34" charset="-122"/>
              </a:rPr>
              <a:t>Broker</a:t>
            </a:r>
            <a:endParaRPr lang="zh-CN" altLang="en-US" sz="2400" b="1" dirty="0">
              <a:solidFill>
                <a:srgbClr val="475D74"/>
              </a:solidFill>
              <a:latin typeface="微软雅黑" panose="020B0503020204020204" pitchFamily="34" charset="-122"/>
              <a:ea typeface="微软雅黑" panose="020B0503020204020204" pitchFamily="34" charset="-122"/>
            </a:endParaRPr>
          </a:p>
        </p:txBody>
      </p:sp>
      <p:pic>
        <p:nvPicPr>
          <p:cNvPr id="1026" name="Picture 2" descr="https://raw.githubusercontent.com/dunwu/images/dev/snap/20210407180101.png">
            <a:extLst>
              <a:ext uri="{FF2B5EF4-FFF2-40B4-BE49-F238E27FC236}">
                <a16:creationId xmlns:a16="http://schemas.microsoft.com/office/drawing/2014/main" id="{B63C60A1-5B7F-48AB-A3D3-A4478E10B2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729" y="755380"/>
            <a:ext cx="7846541" cy="4229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3158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图片 58"/>
          <p:cNvPicPr>
            <a:picLocks noChangeAspect="1"/>
          </p:cNvPicPr>
          <p:nvPr/>
        </p:nvPicPr>
        <p:blipFill rotWithShape="1">
          <a:blip r:embed="rId3">
            <a:extLst>
              <a:ext uri="{28A0092B-C50C-407E-A947-70E740481C1C}">
                <a14:useLocalDpi xmlns:a14="http://schemas.microsoft.com/office/drawing/2010/main" val="0"/>
              </a:ext>
            </a:extLst>
          </a:blip>
          <a:srcRect l="31650"/>
          <a:stretch>
            <a:fillRect/>
          </a:stretch>
        </p:blipFill>
        <p:spPr>
          <a:xfrm flipH="1">
            <a:off x="0" y="0"/>
            <a:ext cx="9144000" cy="5143500"/>
          </a:xfrm>
          <a:prstGeom prst="rect">
            <a:avLst/>
          </a:prstGeom>
        </p:spPr>
      </p:pic>
      <p:sp>
        <p:nvSpPr>
          <p:cNvPr id="60" name="Title 2"/>
          <p:cNvSpPr txBox="1"/>
          <p:nvPr/>
        </p:nvSpPr>
        <p:spPr>
          <a:xfrm>
            <a:off x="3167410" y="909311"/>
            <a:ext cx="2727868" cy="457049"/>
          </a:xfrm>
          <a:prstGeom prst="rect">
            <a:avLst/>
          </a:prstGeom>
        </p:spPr>
        <p:txBody>
          <a:bodyPr vert="horz" lIns="91440" tIns="45720" rIns="91440" bIns="45720" rtlCol="0" anchor="ctr">
            <a:normAutofit fontScale="92500" lnSpcReduction="10000"/>
          </a:bodyPr>
          <a:lstStyle>
            <a:lvl1pPr algn="l" defTabSz="914400" rtl="0" eaLnBrk="1" latinLnBrk="0" hangingPunct="1">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dirty="0">
                <a:solidFill>
                  <a:schemeClr val="tx2"/>
                </a:solidFill>
              </a:rPr>
              <a:t>目录 </a:t>
            </a:r>
            <a:r>
              <a:rPr lang="en-US" altLang="zh-CN" dirty="0">
                <a:solidFill>
                  <a:schemeClr val="tx2"/>
                </a:solidFill>
              </a:rPr>
              <a:t>CONTENTS</a:t>
            </a:r>
            <a:endParaRPr lang="en-US" dirty="0">
              <a:solidFill>
                <a:schemeClr val="tx2"/>
              </a:solidFill>
            </a:endParaRPr>
          </a:p>
        </p:txBody>
      </p:sp>
      <p:grpSp>
        <p:nvGrpSpPr>
          <p:cNvPr id="7" name="组合 6">
            <a:extLst>
              <a:ext uri="{FF2B5EF4-FFF2-40B4-BE49-F238E27FC236}">
                <a16:creationId xmlns:a16="http://schemas.microsoft.com/office/drawing/2014/main" id="{AD6FE285-0785-4902-86CA-F0814A3A0661}"/>
              </a:ext>
            </a:extLst>
          </p:cNvPr>
          <p:cNvGrpSpPr/>
          <p:nvPr/>
        </p:nvGrpSpPr>
        <p:grpSpPr>
          <a:xfrm>
            <a:off x="978698" y="1463286"/>
            <a:ext cx="3401572" cy="338554"/>
            <a:chOff x="978698" y="1463286"/>
            <a:chExt cx="3401572" cy="338554"/>
          </a:xfrm>
        </p:grpSpPr>
        <p:grpSp>
          <p:nvGrpSpPr>
            <p:cNvPr id="4" name="组合 3">
              <a:extLst>
                <a:ext uri="{FF2B5EF4-FFF2-40B4-BE49-F238E27FC236}">
                  <a16:creationId xmlns:a16="http://schemas.microsoft.com/office/drawing/2014/main" id="{927F279E-01F8-4926-9F09-DDC74C06F779}"/>
                </a:ext>
              </a:extLst>
            </p:cNvPr>
            <p:cNvGrpSpPr/>
            <p:nvPr/>
          </p:nvGrpSpPr>
          <p:grpSpPr>
            <a:xfrm>
              <a:off x="978698" y="1484441"/>
              <a:ext cx="375699" cy="316423"/>
              <a:chOff x="903051" y="1973923"/>
              <a:chExt cx="375699" cy="316423"/>
            </a:xfrm>
          </p:grpSpPr>
          <p:grpSp>
            <p:nvGrpSpPr>
              <p:cNvPr id="3" name="组合 2">
                <a:extLst>
                  <a:ext uri="{FF2B5EF4-FFF2-40B4-BE49-F238E27FC236}">
                    <a16:creationId xmlns:a16="http://schemas.microsoft.com/office/drawing/2014/main" id="{A4C7749C-2FD4-4B7A-B191-333ADFDB99B8}"/>
                  </a:ext>
                </a:extLst>
              </p:cNvPr>
              <p:cNvGrpSpPr/>
              <p:nvPr/>
            </p:nvGrpSpPr>
            <p:grpSpPr>
              <a:xfrm>
                <a:off x="914062" y="1982568"/>
                <a:ext cx="364688" cy="307778"/>
                <a:chOff x="914062" y="1982568"/>
                <a:chExt cx="364688" cy="307778"/>
              </a:xfrm>
            </p:grpSpPr>
            <p:sp>
              <p:nvSpPr>
                <p:cNvPr id="61" name="矩形 60"/>
                <p:cNvSpPr/>
                <p:nvPr/>
              </p:nvSpPr>
              <p:spPr>
                <a:xfrm rot="2713401">
                  <a:off x="1106576" y="2118172"/>
                  <a:ext cx="173879" cy="17046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sp>
              <p:nvSpPr>
                <p:cNvPr id="62" name="矩形 61"/>
                <p:cNvSpPr/>
                <p:nvPr/>
              </p:nvSpPr>
              <p:spPr>
                <a:xfrm rot="2713401">
                  <a:off x="911263" y="1985367"/>
                  <a:ext cx="285444" cy="279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grpSp>
          <p:sp>
            <p:nvSpPr>
              <p:cNvPr id="63" name="文本框 62"/>
              <p:cNvSpPr txBox="1"/>
              <p:nvPr/>
            </p:nvSpPr>
            <p:spPr>
              <a:xfrm>
                <a:off x="903051" y="1973923"/>
                <a:ext cx="290464" cy="307777"/>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64" name="文本框 63"/>
            <p:cNvSpPr txBox="1"/>
            <p:nvPr/>
          </p:nvSpPr>
          <p:spPr>
            <a:xfrm>
              <a:off x="1542247" y="1463286"/>
              <a:ext cx="800219" cy="338554"/>
            </a:xfrm>
            <a:prstGeom prst="rect">
              <a:avLst/>
            </a:prstGeom>
            <a:noFill/>
          </p:spPr>
          <p:txBody>
            <a:bodyPr wrap="none"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生产者</a:t>
              </a:r>
            </a:p>
          </p:txBody>
        </p:sp>
        <p:cxnSp>
          <p:nvCxnSpPr>
            <p:cNvPr id="66" name="直接连接符 65"/>
            <p:cNvCxnSpPr/>
            <p:nvPr/>
          </p:nvCxnSpPr>
          <p:spPr>
            <a:xfrm>
              <a:off x="1542247" y="1797826"/>
              <a:ext cx="283802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85" name="矩形 84"/>
          <p:cNvSpPr/>
          <p:nvPr/>
        </p:nvSpPr>
        <p:spPr>
          <a:xfrm>
            <a:off x="6002577" y="915330"/>
            <a:ext cx="243333" cy="238562"/>
          </a:xfrm>
          <a:prstGeom prst="rect">
            <a:avLst/>
          </a:prstGeom>
          <a:noFill/>
          <a:ln>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86" name="矩形 85"/>
          <p:cNvSpPr/>
          <p:nvPr/>
        </p:nvSpPr>
        <p:spPr>
          <a:xfrm>
            <a:off x="6217175" y="1086218"/>
            <a:ext cx="97597" cy="95684"/>
          </a:xfrm>
          <a:prstGeom prst="rect">
            <a:avLst/>
          </a:prstGeom>
          <a:solidFill>
            <a:schemeClr val="bg1"/>
          </a:solidFill>
          <a:ln>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5" name="组合 4">
            <a:extLst>
              <a:ext uri="{FF2B5EF4-FFF2-40B4-BE49-F238E27FC236}">
                <a16:creationId xmlns:a16="http://schemas.microsoft.com/office/drawing/2014/main" id="{4C6F5554-703D-428E-AB7E-7CAEF9E583DE}"/>
              </a:ext>
            </a:extLst>
          </p:cNvPr>
          <p:cNvGrpSpPr/>
          <p:nvPr/>
        </p:nvGrpSpPr>
        <p:grpSpPr>
          <a:xfrm>
            <a:off x="4890496" y="1473376"/>
            <a:ext cx="3434969" cy="369284"/>
            <a:chOff x="4890496" y="1473376"/>
            <a:chExt cx="3434969" cy="369284"/>
          </a:xfrm>
        </p:grpSpPr>
        <p:sp>
          <p:nvSpPr>
            <p:cNvPr id="70" name="文本框 69"/>
            <p:cNvSpPr txBox="1"/>
            <p:nvPr/>
          </p:nvSpPr>
          <p:spPr>
            <a:xfrm>
              <a:off x="5487441" y="1473376"/>
              <a:ext cx="800219" cy="338554"/>
            </a:xfrm>
            <a:prstGeom prst="rect">
              <a:avLst/>
            </a:prstGeom>
            <a:noFill/>
          </p:spPr>
          <p:txBody>
            <a:bodyPr wrap="none"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消费者</a:t>
              </a:r>
            </a:p>
          </p:txBody>
        </p:sp>
        <p:cxnSp>
          <p:nvCxnSpPr>
            <p:cNvPr id="72" name="直接连接符 71"/>
            <p:cNvCxnSpPr/>
            <p:nvPr/>
          </p:nvCxnSpPr>
          <p:spPr>
            <a:xfrm>
              <a:off x="5487442" y="1807916"/>
              <a:ext cx="2838023" cy="625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6" name="矩形 35">
              <a:extLst>
                <a:ext uri="{FF2B5EF4-FFF2-40B4-BE49-F238E27FC236}">
                  <a16:creationId xmlns:a16="http://schemas.microsoft.com/office/drawing/2014/main" id="{364D87A6-6B64-413A-97BA-4C8A5F12F5A5}"/>
                </a:ext>
              </a:extLst>
            </p:cNvPr>
            <p:cNvSpPr/>
            <p:nvPr/>
          </p:nvSpPr>
          <p:spPr>
            <a:xfrm rot="2713401">
              <a:off x="5094021" y="1670486"/>
              <a:ext cx="173879" cy="17046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sp>
          <p:nvSpPr>
            <p:cNvPr id="37" name="矩形 36">
              <a:extLst>
                <a:ext uri="{FF2B5EF4-FFF2-40B4-BE49-F238E27FC236}">
                  <a16:creationId xmlns:a16="http://schemas.microsoft.com/office/drawing/2014/main" id="{D3C61419-D947-468A-99C4-22D7C1588286}"/>
                </a:ext>
              </a:extLst>
            </p:cNvPr>
            <p:cNvSpPr/>
            <p:nvPr/>
          </p:nvSpPr>
          <p:spPr>
            <a:xfrm rot="2713401">
              <a:off x="4898708" y="1537681"/>
              <a:ext cx="285444" cy="279846"/>
            </a:xfrm>
            <a:prstGeom prst="rect">
              <a:avLst/>
            </a:prstGeom>
            <a:solidFill>
              <a:srgbClr val="788B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sp>
          <p:nvSpPr>
            <p:cNvPr id="35" name="文本框 34">
              <a:extLst>
                <a:ext uri="{FF2B5EF4-FFF2-40B4-BE49-F238E27FC236}">
                  <a16:creationId xmlns:a16="http://schemas.microsoft.com/office/drawing/2014/main" id="{0A27F3C3-FBA3-4F21-953F-80D3D3F51C10}"/>
                </a:ext>
              </a:extLst>
            </p:cNvPr>
            <p:cNvSpPr txBox="1"/>
            <p:nvPr/>
          </p:nvSpPr>
          <p:spPr>
            <a:xfrm>
              <a:off x="4890496" y="1526237"/>
              <a:ext cx="290464" cy="307777"/>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2</a:t>
              </a:r>
              <a:endParaRPr lang="zh-CN" altLang="en-US" dirty="0">
                <a:solidFill>
                  <a:schemeClr val="bg1"/>
                </a:solidFill>
                <a:latin typeface="微软雅黑" panose="020B0503020204020204" pitchFamily="34" charset="-122"/>
                <a:ea typeface="微软雅黑" panose="020B0503020204020204" pitchFamily="34" charset="-122"/>
              </a:endParaRPr>
            </a:p>
          </p:txBody>
        </p:sp>
      </p:grpSp>
      <p:grpSp>
        <p:nvGrpSpPr>
          <p:cNvPr id="6" name="组合 5">
            <a:extLst>
              <a:ext uri="{FF2B5EF4-FFF2-40B4-BE49-F238E27FC236}">
                <a16:creationId xmlns:a16="http://schemas.microsoft.com/office/drawing/2014/main" id="{85B36FEC-5B96-4001-9702-BC038545E8ED}"/>
              </a:ext>
            </a:extLst>
          </p:cNvPr>
          <p:cNvGrpSpPr/>
          <p:nvPr/>
        </p:nvGrpSpPr>
        <p:grpSpPr>
          <a:xfrm>
            <a:off x="4890496" y="2058331"/>
            <a:ext cx="3434969" cy="369284"/>
            <a:chOff x="4890496" y="2058331"/>
            <a:chExt cx="3434969" cy="369284"/>
          </a:xfrm>
        </p:grpSpPr>
        <p:sp>
          <p:nvSpPr>
            <p:cNvPr id="52" name="文本框 51">
              <a:extLst>
                <a:ext uri="{FF2B5EF4-FFF2-40B4-BE49-F238E27FC236}">
                  <a16:creationId xmlns:a16="http://schemas.microsoft.com/office/drawing/2014/main" id="{170D1DF8-243D-4995-844C-9974AFC2BB95}"/>
                </a:ext>
              </a:extLst>
            </p:cNvPr>
            <p:cNvSpPr txBox="1"/>
            <p:nvPr/>
          </p:nvSpPr>
          <p:spPr>
            <a:xfrm>
              <a:off x="5487441" y="2058331"/>
              <a:ext cx="595035" cy="338554"/>
            </a:xfrm>
            <a:prstGeom prst="rect">
              <a:avLst/>
            </a:prstGeom>
            <a:noFill/>
          </p:spPr>
          <p:txBody>
            <a:bodyPr wrap="none"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集群</a:t>
              </a:r>
            </a:p>
          </p:txBody>
        </p:sp>
        <p:cxnSp>
          <p:nvCxnSpPr>
            <p:cNvPr id="53" name="直接连接符 52">
              <a:extLst>
                <a:ext uri="{FF2B5EF4-FFF2-40B4-BE49-F238E27FC236}">
                  <a16:creationId xmlns:a16="http://schemas.microsoft.com/office/drawing/2014/main" id="{0182D799-3113-4C86-B3B4-7A3AA30E6E5F}"/>
                </a:ext>
              </a:extLst>
            </p:cNvPr>
            <p:cNvCxnSpPr/>
            <p:nvPr/>
          </p:nvCxnSpPr>
          <p:spPr>
            <a:xfrm>
              <a:off x="5487442" y="2392871"/>
              <a:ext cx="2838023" cy="625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4" name="矩形 53">
              <a:extLst>
                <a:ext uri="{FF2B5EF4-FFF2-40B4-BE49-F238E27FC236}">
                  <a16:creationId xmlns:a16="http://schemas.microsoft.com/office/drawing/2014/main" id="{E9795C35-FDDE-49E1-A80A-6E6CA41511A5}"/>
                </a:ext>
              </a:extLst>
            </p:cNvPr>
            <p:cNvSpPr/>
            <p:nvPr/>
          </p:nvSpPr>
          <p:spPr>
            <a:xfrm rot="2713401">
              <a:off x="5094021" y="2255441"/>
              <a:ext cx="173879" cy="17046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sp>
          <p:nvSpPr>
            <p:cNvPr id="55" name="矩形 54">
              <a:extLst>
                <a:ext uri="{FF2B5EF4-FFF2-40B4-BE49-F238E27FC236}">
                  <a16:creationId xmlns:a16="http://schemas.microsoft.com/office/drawing/2014/main" id="{94D6EC59-B62A-4244-941D-9CD33170C7D8}"/>
                </a:ext>
              </a:extLst>
            </p:cNvPr>
            <p:cNvSpPr/>
            <p:nvPr/>
          </p:nvSpPr>
          <p:spPr>
            <a:xfrm rot="2713401">
              <a:off x="4898708" y="2122636"/>
              <a:ext cx="285444" cy="279846"/>
            </a:xfrm>
            <a:prstGeom prst="rect">
              <a:avLst/>
            </a:prstGeom>
            <a:solidFill>
              <a:srgbClr val="788B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sp>
          <p:nvSpPr>
            <p:cNvPr id="56" name="文本框 55">
              <a:extLst>
                <a:ext uri="{FF2B5EF4-FFF2-40B4-BE49-F238E27FC236}">
                  <a16:creationId xmlns:a16="http://schemas.microsoft.com/office/drawing/2014/main" id="{AE13D9C0-776D-4428-ADF8-85FC667AF33D}"/>
                </a:ext>
              </a:extLst>
            </p:cNvPr>
            <p:cNvSpPr txBox="1"/>
            <p:nvPr/>
          </p:nvSpPr>
          <p:spPr>
            <a:xfrm>
              <a:off x="4890496" y="2111192"/>
              <a:ext cx="290464" cy="307777"/>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4</a:t>
              </a:r>
              <a:endParaRPr lang="zh-CN" altLang="en-US" dirty="0">
                <a:solidFill>
                  <a:schemeClr val="bg1"/>
                </a:solidFill>
                <a:latin typeface="微软雅黑" panose="020B0503020204020204" pitchFamily="34" charset="-122"/>
                <a:ea typeface="微软雅黑" panose="020B0503020204020204" pitchFamily="34" charset="-122"/>
              </a:endParaRPr>
            </a:p>
          </p:txBody>
        </p:sp>
      </p:grpSp>
      <p:grpSp>
        <p:nvGrpSpPr>
          <p:cNvPr id="103" name="组合 102">
            <a:extLst>
              <a:ext uri="{FF2B5EF4-FFF2-40B4-BE49-F238E27FC236}">
                <a16:creationId xmlns:a16="http://schemas.microsoft.com/office/drawing/2014/main" id="{D4BC11C4-316A-4A50-BCFB-00E7DC5B54C7}"/>
              </a:ext>
            </a:extLst>
          </p:cNvPr>
          <p:cNvGrpSpPr/>
          <p:nvPr/>
        </p:nvGrpSpPr>
        <p:grpSpPr>
          <a:xfrm>
            <a:off x="4907857" y="2618659"/>
            <a:ext cx="3434969" cy="369284"/>
            <a:chOff x="4890496" y="2058331"/>
            <a:chExt cx="3434969" cy="369284"/>
          </a:xfrm>
        </p:grpSpPr>
        <p:sp>
          <p:nvSpPr>
            <p:cNvPr id="104" name="文本框 103">
              <a:extLst>
                <a:ext uri="{FF2B5EF4-FFF2-40B4-BE49-F238E27FC236}">
                  <a16:creationId xmlns:a16="http://schemas.microsoft.com/office/drawing/2014/main" id="{2535D24A-9C6C-4F23-91CB-0348BE2950B7}"/>
                </a:ext>
              </a:extLst>
            </p:cNvPr>
            <p:cNvSpPr txBox="1"/>
            <p:nvPr/>
          </p:nvSpPr>
          <p:spPr>
            <a:xfrm>
              <a:off x="5487441" y="2058331"/>
              <a:ext cx="1210588" cy="338554"/>
            </a:xfrm>
            <a:prstGeom prst="rect">
              <a:avLst/>
            </a:prstGeom>
            <a:noFill/>
          </p:spPr>
          <p:txBody>
            <a:bodyPr wrap="none"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可靠性传输</a:t>
              </a:r>
            </a:p>
          </p:txBody>
        </p:sp>
        <p:cxnSp>
          <p:nvCxnSpPr>
            <p:cNvPr id="105" name="直接连接符 104">
              <a:extLst>
                <a:ext uri="{FF2B5EF4-FFF2-40B4-BE49-F238E27FC236}">
                  <a16:creationId xmlns:a16="http://schemas.microsoft.com/office/drawing/2014/main" id="{712B548F-46B1-49C1-9581-A69B60236DFE}"/>
                </a:ext>
              </a:extLst>
            </p:cNvPr>
            <p:cNvCxnSpPr/>
            <p:nvPr/>
          </p:nvCxnSpPr>
          <p:spPr>
            <a:xfrm>
              <a:off x="5487442" y="2392871"/>
              <a:ext cx="2838023" cy="625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6" name="矩形 105">
              <a:extLst>
                <a:ext uri="{FF2B5EF4-FFF2-40B4-BE49-F238E27FC236}">
                  <a16:creationId xmlns:a16="http://schemas.microsoft.com/office/drawing/2014/main" id="{21B84FCB-C5F6-4C61-A795-93DCE86CFF35}"/>
                </a:ext>
              </a:extLst>
            </p:cNvPr>
            <p:cNvSpPr/>
            <p:nvPr/>
          </p:nvSpPr>
          <p:spPr>
            <a:xfrm rot="2713401">
              <a:off x="5094021" y="2255441"/>
              <a:ext cx="173879" cy="17046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sp>
          <p:nvSpPr>
            <p:cNvPr id="107" name="矩形 106">
              <a:extLst>
                <a:ext uri="{FF2B5EF4-FFF2-40B4-BE49-F238E27FC236}">
                  <a16:creationId xmlns:a16="http://schemas.microsoft.com/office/drawing/2014/main" id="{9AD2EC5B-865D-4017-BD92-95A584EF5103}"/>
                </a:ext>
              </a:extLst>
            </p:cNvPr>
            <p:cNvSpPr/>
            <p:nvPr/>
          </p:nvSpPr>
          <p:spPr>
            <a:xfrm rot="2713401">
              <a:off x="4898708" y="2122636"/>
              <a:ext cx="285444" cy="279846"/>
            </a:xfrm>
            <a:prstGeom prst="rect">
              <a:avLst/>
            </a:prstGeom>
            <a:solidFill>
              <a:srgbClr val="788B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sp>
          <p:nvSpPr>
            <p:cNvPr id="108" name="文本框 107">
              <a:extLst>
                <a:ext uri="{FF2B5EF4-FFF2-40B4-BE49-F238E27FC236}">
                  <a16:creationId xmlns:a16="http://schemas.microsoft.com/office/drawing/2014/main" id="{DECBC776-ACE1-4CF6-BA92-1CE7829B3A42}"/>
                </a:ext>
              </a:extLst>
            </p:cNvPr>
            <p:cNvSpPr txBox="1"/>
            <p:nvPr/>
          </p:nvSpPr>
          <p:spPr>
            <a:xfrm>
              <a:off x="4890496" y="2111192"/>
              <a:ext cx="290464" cy="307777"/>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6</a:t>
              </a:r>
              <a:endParaRPr lang="zh-CN" altLang="en-US" dirty="0">
                <a:solidFill>
                  <a:schemeClr val="bg1"/>
                </a:solidFill>
                <a:latin typeface="微软雅黑" panose="020B0503020204020204" pitchFamily="34" charset="-122"/>
                <a:ea typeface="微软雅黑" panose="020B0503020204020204" pitchFamily="34" charset="-122"/>
              </a:endParaRPr>
            </a:p>
          </p:txBody>
        </p:sp>
      </p:grpSp>
      <p:grpSp>
        <p:nvGrpSpPr>
          <p:cNvPr id="109" name="组合 108">
            <a:extLst>
              <a:ext uri="{FF2B5EF4-FFF2-40B4-BE49-F238E27FC236}">
                <a16:creationId xmlns:a16="http://schemas.microsoft.com/office/drawing/2014/main" id="{12A34360-BB13-4357-98BC-626939B15DB9}"/>
              </a:ext>
            </a:extLst>
          </p:cNvPr>
          <p:cNvGrpSpPr/>
          <p:nvPr/>
        </p:nvGrpSpPr>
        <p:grpSpPr>
          <a:xfrm>
            <a:off x="978698" y="2066011"/>
            <a:ext cx="3401572" cy="338554"/>
            <a:chOff x="978698" y="1463286"/>
            <a:chExt cx="3401572" cy="338554"/>
          </a:xfrm>
        </p:grpSpPr>
        <p:grpSp>
          <p:nvGrpSpPr>
            <p:cNvPr id="110" name="组合 109">
              <a:extLst>
                <a:ext uri="{FF2B5EF4-FFF2-40B4-BE49-F238E27FC236}">
                  <a16:creationId xmlns:a16="http://schemas.microsoft.com/office/drawing/2014/main" id="{2DAE833B-1EA8-425F-9D12-C698C7816AD5}"/>
                </a:ext>
              </a:extLst>
            </p:cNvPr>
            <p:cNvGrpSpPr/>
            <p:nvPr/>
          </p:nvGrpSpPr>
          <p:grpSpPr>
            <a:xfrm>
              <a:off x="978698" y="1484441"/>
              <a:ext cx="375699" cy="316423"/>
              <a:chOff x="903051" y="1973923"/>
              <a:chExt cx="375699" cy="316423"/>
            </a:xfrm>
          </p:grpSpPr>
          <p:grpSp>
            <p:nvGrpSpPr>
              <p:cNvPr id="113" name="组合 112">
                <a:extLst>
                  <a:ext uri="{FF2B5EF4-FFF2-40B4-BE49-F238E27FC236}">
                    <a16:creationId xmlns:a16="http://schemas.microsoft.com/office/drawing/2014/main" id="{DBDEACA7-0ACC-42FF-9EB0-175530C13972}"/>
                  </a:ext>
                </a:extLst>
              </p:cNvPr>
              <p:cNvGrpSpPr/>
              <p:nvPr/>
            </p:nvGrpSpPr>
            <p:grpSpPr>
              <a:xfrm>
                <a:off x="914062" y="1982568"/>
                <a:ext cx="364688" cy="307778"/>
                <a:chOff x="914062" y="1982568"/>
                <a:chExt cx="364688" cy="307778"/>
              </a:xfrm>
            </p:grpSpPr>
            <p:sp>
              <p:nvSpPr>
                <p:cNvPr id="115" name="矩形 114">
                  <a:extLst>
                    <a:ext uri="{FF2B5EF4-FFF2-40B4-BE49-F238E27FC236}">
                      <a16:creationId xmlns:a16="http://schemas.microsoft.com/office/drawing/2014/main" id="{BD76802A-0041-4148-88C8-ADA47EEB742A}"/>
                    </a:ext>
                  </a:extLst>
                </p:cNvPr>
                <p:cNvSpPr/>
                <p:nvPr/>
              </p:nvSpPr>
              <p:spPr>
                <a:xfrm rot="2713401">
                  <a:off x="1106576" y="2118172"/>
                  <a:ext cx="173879" cy="17046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sp>
              <p:nvSpPr>
                <p:cNvPr id="116" name="矩形 115">
                  <a:extLst>
                    <a:ext uri="{FF2B5EF4-FFF2-40B4-BE49-F238E27FC236}">
                      <a16:creationId xmlns:a16="http://schemas.microsoft.com/office/drawing/2014/main" id="{7D63F86E-03D3-4497-95C6-A2DFDB6533B1}"/>
                    </a:ext>
                  </a:extLst>
                </p:cNvPr>
                <p:cNvSpPr/>
                <p:nvPr/>
              </p:nvSpPr>
              <p:spPr>
                <a:xfrm rot="2713401">
                  <a:off x="911263" y="1985367"/>
                  <a:ext cx="285444" cy="279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grpSp>
          <p:sp>
            <p:nvSpPr>
              <p:cNvPr id="114" name="文本框 113">
                <a:extLst>
                  <a:ext uri="{FF2B5EF4-FFF2-40B4-BE49-F238E27FC236}">
                    <a16:creationId xmlns:a16="http://schemas.microsoft.com/office/drawing/2014/main" id="{ADA2A714-CDB8-4970-8A1A-0CE79D907B36}"/>
                  </a:ext>
                </a:extLst>
              </p:cNvPr>
              <p:cNvSpPr txBox="1"/>
              <p:nvPr/>
            </p:nvSpPr>
            <p:spPr>
              <a:xfrm>
                <a:off x="903051" y="1973923"/>
                <a:ext cx="290464" cy="307777"/>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3</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111" name="文本框 110">
              <a:extLst>
                <a:ext uri="{FF2B5EF4-FFF2-40B4-BE49-F238E27FC236}">
                  <a16:creationId xmlns:a16="http://schemas.microsoft.com/office/drawing/2014/main" id="{25638914-A24F-40D7-B3D8-B19D273A7E77}"/>
                </a:ext>
              </a:extLst>
            </p:cNvPr>
            <p:cNvSpPr txBox="1"/>
            <p:nvPr/>
          </p:nvSpPr>
          <p:spPr>
            <a:xfrm>
              <a:off x="1542247" y="1463286"/>
              <a:ext cx="1210588" cy="338554"/>
            </a:xfrm>
            <a:prstGeom prst="rect">
              <a:avLst/>
            </a:prstGeom>
            <a:noFill/>
          </p:spPr>
          <p:txBody>
            <a:bodyPr wrap="none"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分区再均衡</a:t>
              </a:r>
            </a:p>
          </p:txBody>
        </p:sp>
        <p:cxnSp>
          <p:nvCxnSpPr>
            <p:cNvPr id="112" name="直接连接符 111">
              <a:extLst>
                <a:ext uri="{FF2B5EF4-FFF2-40B4-BE49-F238E27FC236}">
                  <a16:creationId xmlns:a16="http://schemas.microsoft.com/office/drawing/2014/main" id="{ADCCFFE0-BE8F-480D-8199-6B547FCE2B0F}"/>
                </a:ext>
              </a:extLst>
            </p:cNvPr>
            <p:cNvCxnSpPr/>
            <p:nvPr/>
          </p:nvCxnSpPr>
          <p:spPr>
            <a:xfrm>
              <a:off x="1542247" y="1797826"/>
              <a:ext cx="283802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33" name="组合 132">
            <a:extLst>
              <a:ext uri="{FF2B5EF4-FFF2-40B4-BE49-F238E27FC236}">
                <a16:creationId xmlns:a16="http://schemas.microsoft.com/office/drawing/2014/main" id="{AF42456C-0623-4166-9B82-C54C12DD7874}"/>
              </a:ext>
            </a:extLst>
          </p:cNvPr>
          <p:cNvGrpSpPr/>
          <p:nvPr/>
        </p:nvGrpSpPr>
        <p:grpSpPr>
          <a:xfrm>
            <a:off x="975817" y="2680393"/>
            <a:ext cx="3401572" cy="338554"/>
            <a:chOff x="978698" y="1463286"/>
            <a:chExt cx="3401572" cy="338554"/>
          </a:xfrm>
        </p:grpSpPr>
        <p:grpSp>
          <p:nvGrpSpPr>
            <p:cNvPr id="134" name="组合 133">
              <a:extLst>
                <a:ext uri="{FF2B5EF4-FFF2-40B4-BE49-F238E27FC236}">
                  <a16:creationId xmlns:a16="http://schemas.microsoft.com/office/drawing/2014/main" id="{C912563A-18B1-4F27-9FE0-C23EFA664A55}"/>
                </a:ext>
              </a:extLst>
            </p:cNvPr>
            <p:cNvGrpSpPr/>
            <p:nvPr/>
          </p:nvGrpSpPr>
          <p:grpSpPr>
            <a:xfrm>
              <a:off x="978698" y="1484441"/>
              <a:ext cx="375699" cy="316423"/>
              <a:chOff x="903051" y="1973923"/>
              <a:chExt cx="375699" cy="316423"/>
            </a:xfrm>
          </p:grpSpPr>
          <p:grpSp>
            <p:nvGrpSpPr>
              <p:cNvPr id="137" name="组合 136">
                <a:extLst>
                  <a:ext uri="{FF2B5EF4-FFF2-40B4-BE49-F238E27FC236}">
                    <a16:creationId xmlns:a16="http://schemas.microsoft.com/office/drawing/2014/main" id="{2E60B08D-C357-426F-85DF-9694DF33B18A}"/>
                  </a:ext>
                </a:extLst>
              </p:cNvPr>
              <p:cNvGrpSpPr/>
              <p:nvPr/>
            </p:nvGrpSpPr>
            <p:grpSpPr>
              <a:xfrm>
                <a:off x="914062" y="1982568"/>
                <a:ext cx="364688" cy="307778"/>
                <a:chOff x="914062" y="1982568"/>
                <a:chExt cx="364688" cy="307778"/>
              </a:xfrm>
            </p:grpSpPr>
            <p:sp>
              <p:nvSpPr>
                <p:cNvPr id="139" name="矩形 138">
                  <a:extLst>
                    <a:ext uri="{FF2B5EF4-FFF2-40B4-BE49-F238E27FC236}">
                      <a16:creationId xmlns:a16="http://schemas.microsoft.com/office/drawing/2014/main" id="{10338CBA-8756-489B-87E3-915AF8DBB72E}"/>
                    </a:ext>
                  </a:extLst>
                </p:cNvPr>
                <p:cNvSpPr/>
                <p:nvPr/>
              </p:nvSpPr>
              <p:spPr>
                <a:xfrm rot="2713401">
                  <a:off x="1106576" y="2118172"/>
                  <a:ext cx="173879" cy="17046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sp>
              <p:nvSpPr>
                <p:cNvPr id="140" name="矩形 139">
                  <a:extLst>
                    <a:ext uri="{FF2B5EF4-FFF2-40B4-BE49-F238E27FC236}">
                      <a16:creationId xmlns:a16="http://schemas.microsoft.com/office/drawing/2014/main" id="{77D68AAC-1FF7-4B74-9DCC-2ED0C0A34917}"/>
                    </a:ext>
                  </a:extLst>
                </p:cNvPr>
                <p:cNvSpPr/>
                <p:nvPr/>
              </p:nvSpPr>
              <p:spPr>
                <a:xfrm rot="2713401">
                  <a:off x="911263" y="1985367"/>
                  <a:ext cx="285444" cy="279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grpSp>
          <p:sp>
            <p:nvSpPr>
              <p:cNvPr id="138" name="文本框 137">
                <a:extLst>
                  <a:ext uri="{FF2B5EF4-FFF2-40B4-BE49-F238E27FC236}">
                    <a16:creationId xmlns:a16="http://schemas.microsoft.com/office/drawing/2014/main" id="{D3C571AA-1BBF-4793-A9E2-C59E233EE6E5}"/>
                  </a:ext>
                </a:extLst>
              </p:cNvPr>
              <p:cNvSpPr txBox="1"/>
              <p:nvPr/>
            </p:nvSpPr>
            <p:spPr>
              <a:xfrm>
                <a:off x="903051" y="1973923"/>
                <a:ext cx="290464" cy="307777"/>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5</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135" name="文本框 134">
              <a:extLst>
                <a:ext uri="{FF2B5EF4-FFF2-40B4-BE49-F238E27FC236}">
                  <a16:creationId xmlns:a16="http://schemas.microsoft.com/office/drawing/2014/main" id="{B2328612-5ABD-473F-9CDA-2FAF5B810FE7}"/>
                </a:ext>
              </a:extLst>
            </p:cNvPr>
            <p:cNvSpPr txBox="1"/>
            <p:nvPr/>
          </p:nvSpPr>
          <p:spPr>
            <a:xfrm>
              <a:off x="1542247" y="1463286"/>
              <a:ext cx="1005403" cy="338554"/>
            </a:xfrm>
            <a:prstGeom prst="rect">
              <a:avLst/>
            </a:prstGeom>
            <a:noFill/>
          </p:spPr>
          <p:txBody>
            <a:bodyPr wrap="none"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物理存储</a:t>
              </a:r>
            </a:p>
          </p:txBody>
        </p:sp>
        <p:cxnSp>
          <p:nvCxnSpPr>
            <p:cNvPr id="136" name="直接连接符 135">
              <a:extLst>
                <a:ext uri="{FF2B5EF4-FFF2-40B4-BE49-F238E27FC236}">
                  <a16:creationId xmlns:a16="http://schemas.microsoft.com/office/drawing/2014/main" id="{830BFA50-04ED-4AA9-9164-3A8214034407}"/>
                </a:ext>
              </a:extLst>
            </p:cNvPr>
            <p:cNvCxnSpPr/>
            <p:nvPr/>
          </p:nvCxnSpPr>
          <p:spPr>
            <a:xfrm>
              <a:off x="1542247" y="1797826"/>
              <a:ext cx="283802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barn(inVertical)">
                                      <p:cBhvr>
                                        <p:cTn id="7" dur="500"/>
                                        <p:tgtEl>
                                          <p:spTgt spid="60"/>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85"/>
                                        </p:tgtEl>
                                        <p:attrNameLst>
                                          <p:attrName>style.visibility</p:attrName>
                                        </p:attrNameLst>
                                      </p:cBhvr>
                                      <p:to>
                                        <p:strVal val="visible"/>
                                      </p:to>
                                    </p:set>
                                    <p:anim calcmode="lin" valueType="num">
                                      <p:cBhvr>
                                        <p:cTn id="10" dur="500" fill="hold"/>
                                        <p:tgtEl>
                                          <p:spTgt spid="85"/>
                                        </p:tgtEl>
                                        <p:attrNameLst>
                                          <p:attrName>ppt_w</p:attrName>
                                        </p:attrNameLst>
                                      </p:cBhvr>
                                      <p:tavLst>
                                        <p:tav tm="0">
                                          <p:val>
                                            <p:fltVal val="0"/>
                                          </p:val>
                                        </p:tav>
                                        <p:tav tm="100000">
                                          <p:val>
                                            <p:strVal val="#ppt_w"/>
                                          </p:val>
                                        </p:tav>
                                      </p:tavLst>
                                    </p:anim>
                                    <p:anim calcmode="lin" valueType="num">
                                      <p:cBhvr>
                                        <p:cTn id="11" dur="500" fill="hold"/>
                                        <p:tgtEl>
                                          <p:spTgt spid="85"/>
                                        </p:tgtEl>
                                        <p:attrNameLst>
                                          <p:attrName>ppt_h</p:attrName>
                                        </p:attrNameLst>
                                      </p:cBhvr>
                                      <p:tavLst>
                                        <p:tav tm="0">
                                          <p:val>
                                            <p:fltVal val="0"/>
                                          </p:val>
                                        </p:tav>
                                        <p:tav tm="100000">
                                          <p:val>
                                            <p:strVal val="#ppt_h"/>
                                          </p:val>
                                        </p:tav>
                                      </p:tavLst>
                                    </p:anim>
                                    <p:animEffect transition="in" filter="fade">
                                      <p:cBhvr>
                                        <p:cTn id="12" dur="500"/>
                                        <p:tgtEl>
                                          <p:spTgt spid="85"/>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86"/>
                                        </p:tgtEl>
                                        <p:attrNameLst>
                                          <p:attrName>style.visibility</p:attrName>
                                        </p:attrNameLst>
                                      </p:cBhvr>
                                      <p:to>
                                        <p:strVal val="visible"/>
                                      </p:to>
                                    </p:set>
                                    <p:anim calcmode="lin" valueType="num">
                                      <p:cBhvr>
                                        <p:cTn id="15" dur="500" fill="hold"/>
                                        <p:tgtEl>
                                          <p:spTgt spid="86"/>
                                        </p:tgtEl>
                                        <p:attrNameLst>
                                          <p:attrName>ppt_w</p:attrName>
                                        </p:attrNameLst>
                                      </p:cBhvr>
                                      <p:tavLst>
                                        <p:tav tm="0">
                                          <p:val>
                                            <p:fltVal val="0"/>
                                          </p:val>
                                        </p:tav>
                                        <p:tav tm="100000">
                                          <p:val>
                                            <p:strVal val="#ppt_w"/>
                                          </p:val>
                                        </p:tav>
                                      </p:tavLst>
                                    </p:anim>
                                    <p:anim calcmode="lin" valueType="num">
                                      <p:cBhvr>
                                        <p:cTn id="16" dur="500" fill="hold"/>
                                        <p:tgtEl>
                                          <p:spTgt spid="86"/>
                                        </p:tgtEl>
                                        <p:attrNameLst>
                                          <p:attrName>ppt_h</p:attrName>
                                        </p:attrNameLst>
                                      </p:cBhvr>
                                      <p:tavLst>
                                        <p:tav tm="0">
                                          <p:val>
                                            <p:fltVal val="0"/>
                                          </p:val>
                                        </p:tav>
                                        <p:tav tm="100000">
                                          <p:val>
                                            <p:strVal val="#ppt_h"/>
                                          </p:val>
                                        </p:tav>
                                      </p:tavLst>
                                    </p:anim>
                                    <p:animEffect transition="in" filter="fade">
                                      <p:cBhvr>
                                        <p:cTn id="17"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85" grpId="0" animBg="1"/>
      <p:bldP spid="8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en-US" altLang="zh-CN" sz="2400" b="1" dirty="0">
                <a:solidFill>
                  <a:srgbClr val="475D74"/>
                </a:solidFill>
                <a:latin typeface="微软雅黑" panose="020B0503020204020204" pitchFamily="34" charset="-122"/>
                <a:ea typeface="微软雅黑" panose="020B0503020204020204" pitchFamily="34" charset="-122"/>
              </a:rPr>
              <a:t>Kafka </a:t>
            </a:r>
            <a:r>
              <a:rPr lang="zh-CN" altLang="en-US" sz="2400" b="1" dirty="0">
                <a:solidFill>
                  <a:srgbClr val="475D74"/>
                </a:solidFill>
                <a:latin typeface="微软雅黑" panose="020B0503020204020204" pitchFamily="34" charset="-122"/>
                <a:ea typeface="微软雅黑" panose="020B0503020204020204" pitchFamily="34" charset="-122"/>
              </a:rPr>
              <a:t>分区和 </a:t>
            </a:r>
            <a:r>
              <a:rPr lang="en-US" altLang="zh-CN" sz="2400" b="1" dirty="0">
                <a:solidFill>
                  <a:srgbClr val="475D74"/>
                </a:solidFill>
                <a:latin typeface="微软雅黑" panose="020B0503020204020204" pitchFamily="34" charset="-122"/>
                <a:ea typeface="微软雅黑" panose="020B0503020204020204" pitchFamily="34" charset="-122"/>
              </a:rPr>
              <a:t>Broker</a:t>
            </a:r>
            <a:endParaRPr lang="zh-CN" altLang="en-US" sz="2400" b="1" dirty="0">
              <a:solidFill>
                <a:srgbClr val="475D74"/>
              </a:solidFill>
              <a:latin typeface="微软雅黑" panose="020B0503020204020204" pitchFamily="34" charset="-122"/>
              <a:ea typeface="微软雅黑" panose="020B0503020204020204" pitchFamily="34" charset="-122"/>
            </a:endParaRPr>
          </a:p>
        </p:txBody>
      </p:sp>
      <p:pic>
        <p:nvPicPr>
          <p:cNvPr id="2050" name="Picture 2" descr="https://raw.githubusercontent.com/dunwu/images/dev/snap/20210407191337.png">
            <a:extLst>
              <a:ext uri="{FF2B5EF4-FFF2-40B4-BE49-F238E27FC236}">
                <a16:creationId xmlns:a16="http://schemas.microsoft.com/office/drawing/2014/main" id="{156FE031-B008-4AAE-BCCB-BA9B6B7F14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843" y="976184"/>
            <a:ext cx="6073346" cy="3557283"/>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a:extLst>
              <a:ext uri="{FF2B5EF4-FFF2-40B4-BE49-F238E27FC236}">
                <a16:creationId xmlns:a16="http://schemas.microsoft.com/office/drawing/2014/main" id="{D25BE8D6-EF79-4130-AE69-FF76F43211EA}"/>
              </a:ext>
            </a:extLst>
          </p:cNvPr>
          <p:cNvSpPr/>
          <p:nvPr/>
        </p:nvSpPr>
        <p:spPr>
          <a:xfrm>
            <a:off x="185351" y="1602254"/>
            <a:ext cx="2446638" cy="2308324"/>
          </a:xfrm>
          <a:prstGeom prst="rect">
            <a:avLst/>
          </a:prstGeom>
        </p:spPr>
        <p:txBody>
          <a:bodyPr wrap="square">
            <a:spAutoFit/>
          </a:bodyPr>
          <a:lstStyle/>
          <a:p>
            <a:pPr marL="171450" indent="-171450">
              <a:buFont typeface="Arial" panose="020B0604020202020204" pitchFamily="34" charset="0"/>
              <a:buChar char="•"/>
            </a:pPr>
            <a:r>
              <a:rPr lang="en-US" altLang="zh-CN" sz="1200" dirty="0">
                <a:solidFill>
                  <a:srgbClr val="788BA9"/>
                </a:solidFill>
                <a:latin typeface="微软雅黑" panose="020B0503020204020204" pitchFamily="34" charset="-122"/>
                <a:ea typeface="微软雅黑" panose="020B0503020204020204" pitchFamily="34" charset="-122"/>
              </a:rPr>
              <a:t>Leader </a:t>
            </a:r>
            <a:r>
              <a:rPr lang="zh-CN" altLang="en-US" sz="1200" dirty="0">
                <a:solidFill>
                  <a:srgbClr val="788BA9"/>
                </a:solidFill>
                <a:latin typeface="微软雅黑" panose="020B0503020204020204" pitchFamily="34" charset="-122"/>
                <a:ea typeface="微软雅黑" panose="020B0503020204020204" pitchFamily="34" charset="-122"/>
              </a:rPr>
              <a:t>处理一切对 </a:t>
            </a:r>
            <a:r>
              <a:rPr lang="en-US" altLang="zh-CN" sz="1200" dirty="0">
                <a:solidFill>
                  <a:srgbClr val="788BA9"/>
                </a:solidFill>
                <a:latin typeface="微软雅黑" panose="020B0503020204020204" pitchFamily="34" charset="-122"/>
                <a:ea typeface="微软雅黑" panose="020B0503020204020204" pitchFamily="34" charset="-122"/>
              </a:rPr>
              <a:t>Partition </a:t>
            </a:r>
            <a:r>
              <a:rPr lang="zh-CN" altLang="en-US" sz="1200" dirty="0">
                <a:solidFill>
                  <a:srgbClr val="788BA9"/>
                </a:solidFill>
                <a:latin typeface="微软雅黑" panose="020B0503020204020204" pitchFamily="34" charset="-122"/>
                <a:ea typeface="微软雅黑" panose="020B0503020204020204" pitchFamily="34" charset="-122"/>
              </a:rPr>
              <a:t>（分区）的读写请求。</a:t>
            </a:r>
            <a:endParaRPr lang="en-US" altLang="zh-CN" sz="1200" dirty="0">
              <a:solidFill>
                <a:srgbClr val="788BA9"/>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endParaRPr lang="en-US" altLang="zh-CN" sz="1200" dirty="0">
              <a:solidFill>
                <a:srgbClr val="788BA9"/>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en-US" altLang="zh-CN" sz="1200" dirty="0">
                <a:solidFill>
                  <a:srgbClr val="788BA9"/>
                </a:solidFill>
                <a:latin typeface="微软雅黑" panose="020B0503020204020204" pitchFamily="34" charset="-122"/>
                <a:ea typeface="微软雅黑" panose="020B0503020204020204" pitchFamily="34" charset="-122"/>
              </a:rPr>
              <a:t>Follower </a:t>
            </a:r>
            <a:r>
              <a:rPr lang="zh-CN" altLang="en-US" sz="1200" dirty="0">
                <a:solidFill>
                  <a:srgbClr val="788BA9"/>
                </a:solidFill>
                <a:latin typeface="微软雅黑" panose="020B0503020204020204" pitchFamily="34" charset="-122"/>
                <a:ea typeface="微软雅黑" panose="020B0503020204020204" pitchFamily="34" charset="-122"/>
              </a:rPr>
              <a:t>唯一的任务就是从 </a:t>
            </a:r>
            <a:r>
              <a:rPr lang="en-US" altLang="zh-CN" sz="1200" dirty="0">
                <a:solidFill>
                  <a:srgbClr val="788BA9"/>
                </a:solidFill>
                <a:latin typeface="微软雅黑" panose="020B0503020204020204" pitchFamily="34" charset="-122"/>
                <a:ea typeface="微软雅黑" panose="020B0503020204020204" pitchFamily="34" charset="-122"/>
              </a:rPr>
              <a:t>Leader </a:t>
            </a:r>
            <a:r>
              <a:rPr lang="zh-CN" altLang="en-US" sz="1200" dirty="0">
                <a:solidFill>
                  <a:srgbClr val="788BA9"/>
                </a:solidFill>
                <a:latin typeface="微软雅黑" panose="020B0503020204020204" pitchFamily="34" charset="-122"/>
                <a:ea typeface="微软雅黑" panose="020B0503020204020204" pitchFamily="34" charset="-122"/>
              </a:rPr>
              <a:t>那里复制消息，保持与 </a:t>
            </a:r>
            <a:r>
              <a:rPr lang="en-US" altLang="zh-CN" sz="1200" dirty="0">
                <a:solidFill>
                  <a:srgbClr val="788BA9"/>
                </a:solidFill>
                <a:latin typeface="微软雅黑" panose="020B0503020204020204" pitchFamily="34" charset="-122"/>
                <a:ea typeface="微软雅黑" panose="020B0503020204020204" pitchFamily="34" charset="-122"/>
              </a:rPr>
              <a:t>Leader </a:t>
            </a:r>
            <a:r>
              <a:rPr lang="zh-CN" altLang="en-US" sz="1200" dirty="0">
                <a:solidFill>
                  <a:srgbClr val="788BA9"/>
                </a:solidFill>
                <a:latin typeface="微软雅黑" panose="020B0503020204020204" pitchFamily="34" charset="-122"/>
                <a:ea typeface="微软雅黑" panose="020B0503020204020204" pitchFamily="34" charset="-122"/>
              </a:rPr>
              <a:t>一致的状态。和 </a:t>
            </a:r>
            <a:r>
              <a:rPr lang="en-US" altLang="zh-CN" sz="1200" dirty="0">
                <a:solidFill>
                  <a:srgbClr val="788BA9"/>
                </a:solidFill>
                <a:latin typeface="微软雅黑" panose="020B0503020204020204" pitchFamily="34" charset="-122"/>
                <a:ea typeface="微软雅黑" panose="020B0503020204020204" pitchFamily="34" charset="-122"/>
              </a:rPr>
              <a:t>Leader </a:t>
            </a:r>
            <a:r>
              <a:rPr lang="zh-CN" altLang="en-US" sz="1200" dirty="0">
                <a:solidFill>
                  <a:srgbClr val="788BA9"/>
                </a:solidFill>
                <a:latin typeface="微软雅黑" panose="020B0503020204020204" pitchFamily="34" charset="-122"/>
                <a:ea typeface="微软雅黑" panose="020B0503020204020204" pitchFamily="34" charset="-122"/>
              </a:rPr>
              <a:t>同步的副本称为同步副本（</a:t>
            </a:r>
            <a:r>
              <a:rPr lang="en-US" altLang="zh-CN" sz="1200" dirty="0">
                <a:solidFill>
                  <a:srgbClr val="788BA9"/>
                </a:solidFill>
                <a:latin typeface="微软雅黑" panose="020B0503020204020204" pitchFamily="34" charset="-122"/>
                <a:ea typeface="微软雅黑" panose="020B0503020204020204" pitchFamily="34" charset="-122"/>
              </a:rPr>
              <a:t>In-sync Replicas</a:t>
            </a:r>
            <a:r>
              <a:rPr lang="zh-CN" altLang="en-US" sz="1200" dirty="0">
                <a:solidFill>
                  <a:srgbClr val="788BA9"/>
                </a:solidFill>
                <a:latin typeface="微软雅黑" panose="020B0503020204020204" pitchFamily="34" charset="-122"/>
                <a:ea typeface="微软雅黑" panose="020B0503020204020204" pitchFamily="34" charset="-122"/>
              </a:rPr>
              <a:t>，</a:t>
            </a:r>
            <a:r>
              <a:rPr lang="en-US" altLang="zh-CN" sz="1200" dirty="0">
                <a:solidFill>
                  <a:srgbClr val="788BA9"/>
                </a:solidFill>
                <a:latin typeface="微软雅黑" panose="020B0503020204020204" pitchFamily="34" charset="-122"/>
                <a:ea typeface="微软雅黑" panose="020B0503020204020204" pitchFamily="34" charset="-122"/>
              </a:rPr>
              <a:t>ISR</a:t>
            </a:r>
            <a:r>
              <a:rPr lang="zh-CN" altLang="en-US" sz="1200" dirty="0">
                <a:solidFill>
                  <a:srgbClr val="788BA9"/>
                </a:solidFill>
                <a:latin typeface="微软雅黑" panose="020B0503020204020204" pitchFamily="34" charset="-122"/>
                <a:ea typeface="微软雅黑" panose="020B0503020204020204" pitchFamily="34" charset="-122"/>
              </a:rPr>
              <a:t>）</a:t>
            </a:r>
            <a:endParaRPr lang="en-US" altLang="zh-CN" sz="1200" dirty="0">
              <a:solidFill>
                <a:srgbClr val="788BA9"/>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endParaRPr lang="en-US" altLang="zh-CN" sz="1200" dirty="0">
              <a:solidFill>
                <a:srgbClr val="788BA9"/>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sz="1200" dirty="0">
                <a:solidFill>
                  <a:srgbClr val="788BA9"/>
                </a:solidFill>
                <a:latin typeface="微软雅黑" panose="020B0503020204020204" pitchFamily="34" charset="-122"/>
                <a:ea typeface="微软雅黑" panose="020B0503020204020204" pitchFamily="34" charset="-122"/>
              </a:rPr>
              <a:t>如果 </a:t>
            </a:r>
            <a:r>
              <a:rPr lang="en-US" altLang="zh-CN" sz="1200" dirty="0">
                <a:solidFill>
                  <a:srgbClr val="788BA9"/>
                </a:solidFill>
                <a:latin typeface="微软雅黑" panose="020B0503020204020204" pitchFamily="34" charset="-122"/>
                <a:ea typeface="微软雅黑" panose="020B0503020204020204" pitchFamily="34" charset="-122"/>
              </a:rPr>
              <a:t>Leader </a:t>
            </a:r>
            <a:r>
              <a:rPr lang="zh-CN" altLang="en-US" sz="1200" dirty="0">
                <a:solidFill>
                  <a:srgbClr val="788BA9"/>
                </a:solidFill>
                <a:latin typeface="微软雅黑" panose="020B0503020204020204" pitchFamily="34" charset="-122"/>
                <a:ea typeface="微软雅黑" panose="020B0503020204020204" pitchFamily="34" charset="-122"/>
              </a:rPr>
              <a:t>宕机，其中一个 </a:t>
            </a:r>
            <a:r>
              <a:rPr lang="en-US" altLang="zh-CN" sz="1200" dirty="0">
                <a:solidFill>
                  <a:srgbClr val="788BA9"/>
                </a:solidFill>
                <a:latin typeface="微软雅黑" panose="020B0503020204020204" pitchFamily="34" charset="-122"/>
                <a:ea typeface="微软雅黑" panose="020B0503020204020204" pitchFamily="34" charset="-122"/>
              </a:rPr>
              <a:t>Follower </a:t>
            </a:r>
            <a:r>
              <a:rPr lang="zh-CN" altLang="en-US" sz="1200" dirty="0">
                <a:solidFill>
                  <a:srgbClr val="788BA9"/>
                </a:solidFill>
                <a:latin typeface="微软雅黑" panose="020B0503020204020204" pitchFamily="34" charset="-122"/>
                <a:ea typeface="微软雅黑" panose="020B0503020204020204" pitchFamily="34" charset="-122"/>
              </a:rPr>
              <a:t>会被选举为新的 </a:t>
            </a:r>
            <a:r>
              <a:rPr lang="en-US" altLang="zh-CN" sz="1200" dirty="0">
                <a:solidFill>
                  <a:srgbClr val="788BA9"/>
                </a:solidFill>
                <a:latin typeface="微软雅黑" panose="020B0503020204020204" pitchFamily="34" charset="-122"/>
                <a:ea typeface="微软雅黑" panose="020B0503020204020204" pitchFamily="34" charset="-122"/>
              </a:rPr>
              <a:t>Leader</a:t>
            </a:r>
            <a:r>
              <a:rPr lang="zh-CN" altLang="en-US" sz="1200" dirty="0">
                <a:solidFill>
                  <a:srgbClr val="788BA9"/>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125095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en-US" altLang="zh-CN" sz="2400" b="1" dirty="0">
                <a:solidFill>
                  <a:srgbClr val="475D74"/>
                </a:solidFill>
                <a:latin typeface="微软雅黑" panose="020B0503020204020204" pitchFamily="34" charset="-122"/>
                <a:ea typeface="微软雅黑" panose="020B0503020204020204" pitchFamily="34" charset="-122"/>
              </a:rPr>
              <a:t>Kafka </a:t>
            </a:r>
            <a:r>
              <a:rPr lang="zh-CN" altLang="en-US" sz="2400" b="1" dirty="0">
                <a:solidFill>
                  <a:srgbClr val="475D74"/>
                </a:solidFill>
                <a:latin typeface="微软雅黑" panose="020B0503020204020204" pitchFamily="34" charset="-122"/>
                <a:ea typeface="微软雅黑" panose="020B0503020204020204" pitchFamily="34" charset="-122"/>
              </a:rPr>
              <a:t>控制器</a:t>
            </a:r>
          </a:p>
        </p:txBody>
      </p:sp>
      <p:sp>
        <p:nvSpPr>
          <p:cNvPr id="5" name="矩形 4">
            <a:extLst>
              <a:ext uri="{FF2B5EF4-FFF2-40B4-BE49-F238E27FC236}">
                <a16:creationId xmlns:a16="http://schemas.microsoft.com/office/drawing/2014/main" id="{4A92BA40-206A-433C-998D-C447A1442FCB}"/>
              </a:ext>
            </a:extLst>
          </p:cNvPr>
          <p:cNvSpPr/>
          <p:nvPr/>
        </p:nvSpPr>
        <p:spPr>
          <a:xfrm>
            <a:off x="669982" y="779294"/>
            <a:ext cx="7431601" cy="523220"/>
          </a:xfrm>
          <a:prstGeom prst="rect">
            <a:avLst/>
          </a:prstGeom>
        </p:spPr>
        <p:txBody>
          <a:bodyPr wrap="square">
            <a:spAutoFit/>
          </a:bodyPr>
          <a:lstStyle/>
          <a:p>
            <a:pPr marL="171450" indent="-171450">
              <a:buFont typeface="Arial" panose="020B0604020202020204" pitchFamily="34" charset="0"/>
              <a:buChar char="•"/>
            </a:pPr>
            <a:r>
              <a:rPr lang="en-US" altLang="zh-CN" b="1" dirty="0">
                <a:solidFill>
                  <a:srgbClr val="D67A71"/>
                </a:solidFill>
                <a:latin typeface="微软雅黑" panose="020B0503020204020204" pitchFamily="34" charset="-122"/>
                <a:ea typeface="微软雅黑" panose="020B0503020204020204" pitchFamily="34" charset="-122"/>
              </a:rPr>
              <a:t>Kafka </a:t>
            </a:r>
            <a:r>
              <a:rPr lang="zh-CN" altLang="en-US" b="1" dirty="0">
                <a:solidFill>
                  <a:srgbClr val="D67A71"/>
                </a:solidFill>
                <a:latin typeface="微软雅黑" panose="020B0503020204020204" pitchFamily="34" charset="-122"/>
                <a:ea typeface="微软雅黑" panose="020B0503020204020204" pitchFamily="34" charset="-122"/>
              </a:rPr>
              <a:t>控制器其实就是一个 </a:t>
            </a:r>
            <a:r>
              <a:rPr lang="en-US" altLang="zh-CN" b="1" dirty="0">
                <a:solidFill>
                  <a:srgbClr val="D67A71"/>
                </a:solidFill>
                <a:latin typeface="微软雅黑" panose="020B0503020204020204" pitchFamily="34" charset="-122"/>
                <a:ea typeface="微软雅黑" panose="020B0503020204020204" pitchFamily="34" charset="-122"/>
              </a:rPr>
              <a:t>Broker</a:t>
            </a:r>
            <a:r>
              <a:rPr lang="zh-CN" altLang="en-US" b="1" dirty="0">
                <a:solidFill>
                  <a:srgbClr val="D67A71"/>
                </a:solidFill>
                <a:latin typeface="微软雅黑" panose="020B0503020204020204" pitchFamily="34" charset="-122"/>
                <a:ea typeface="微软雅黑" panose="020B0503020204020204" pitchFamily="34" charset="-122"/>
              </a:rPr>
              <a:t>。</a:t>
            </a:r>
            <a:endParaRPr lang="en-US" altLang="zh-CN" b="1" dirty="0">
              <a:solidFill>
                <a:srgbClr val="D67A71"/>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b="1" dirty="0">
                <a:solidFill>
                  <a:srgbClr val="D67A71"/>
                </a:solidFill>
                <a:latin typeface="微软雅黑" panose="020B0503020204020204" pitchFamily="34" charset="-122"/>
                <a:ea typeface="微软雅黑" panose="020B0503020204020204" pitchFamily="34" charset="-122"/>
              </a:rPr>
              <a:t>控制器的主要作用是在 </a:t>
            </a:r>
            <a:r>
              <a:rPr lang="en-US" altLang="zh-CN" b="1" dirty="0" err="1">
                <a:solidFill>
                  <a:srgbClr val="D67A71"/>
                </a:solidFill>
                <a:latin typeface="微软雅黑" panose="020B0503020204020204" pitchFamily="34" charset="-122"/>
                <a:ea typeface="微软雅黑" panose="020B0503020204020204" pitchFamily="34" charset="-122"/>
              </a:rPr>
              <a:t>ZooKeeper</a:t>
            </a:r>
            <a:r>
              <a:rPr lang="en-US" altLang="zh-CN" b="1" dirty="0">
                <a:solidFill>
                  <a:srgbClr val="D67A71"/>
                </a:solidFill>
                <a:latin typeface="微软雅黑" panose="020B0503020204020204" pitchFamily="34" charset="-122"/>
                <a:ea typeface="微软雅黑" panose="020B0503020204020204" pitchFamily="34" charset="-122"/>
              </a:rPr>
              <a:t> </a:t>
            </a:r>
            <a:r>
              <a:rPr lang="zh-CN" altLang="en-US" b="1" dirty="0">
                <a:solidFill>
                  <a:srgbClr val="D67A71"/>
                </a:solidFill>
                <a:latin typeface="微软雅黑" panose="020B0503020204020204" pitchFamily="34" charset="-122"/>
                <a:ea typeface="微软雅黑" panose="020B0503020204020204" pitchFamily="34" charset="-122"/>
              </a:rPr>
              <a:t>的帮助下管理和协调整个 </a:t>
            </a:r>
            <a:r>
              <a:rPr lang="en-US" altLang="zh-CN" b="1" dirty="0">
                <a:solidFill>
                  <a:srgbClr val="D67A71"/>
                </a:solidFill>
                <a:latin typeface="微软雅黑" panose="020B0503020204020204" pitchFamily="34" charset="-122"/>
                <a:ea typeface="微软雅黑" panose="020B0503020204020204" pitchFamily="34" charset="-122"/>
              </a:rPr>
              <a:t>Kafka </a:t>
            </a:r>
            <a:r>
              <a:rPr lang="zh-CN" altLang="en-US" b="1" dirty="0">
                <a:solidFill>
                  <a:srgbClr val="D67A71"/>
                </a:solidFill>
                <a:latin typeface="微软雅黑" panose="020B0503020204020204" pitchFamily="34" charset="-122"/>
                <a:ea typeface="微软雅黑" panose="020B0503020204020204" pitchFamily="34" charset="-122"/>
              </a:rPr>
              <a:t>集群。</a:t>
            </a:r>
            <a:endParaRPr lang="en-US" altLang="zh-CN" b="1" dirty="0">
              <a:solidFill>
                <a:srgbClr val="D67A71"/>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4732E381-9464-44C7-8DDA-01B6F303D286}"/>
              </a:ext>
            </a:extLst>
          </p:cNvPr>
          <p:cNvSpPr/>
          <p:nvPr/>
        </p:nvSpPr>
        <p:spPr>
          <a:xfrm>
            <a:off x="669982" y="1839998"/>
            <a:ext cx="2446638" cy="1569660"/>
          </a:xfrm>
          <a:prstGeom prst="rect">
            <a:avLst/>
          </a:prstGeom>
        </p:spPr>
        <p:txBody>
          <a:bodyPr wrap="square">
            <a:spAutoFit/>
          </a:bodyPr>
          <a:lstStyle/>
          <a:p>
            <a:r>
              <a:rPr lang="zh-CN" altLang="en-US" sz="1200" dirty="0">
                <a:solidFill>
                  <a:srgbClr val="788BA9"/>
                </a:solidFill>
                <a:latin typeface="微软雅黑" panose="020B0503020204020204" pitchFamily="34" charset="-122"/>
                <a:ea typeface="微软雅黑" panose="020B0503020204020204" pitchFamily="34" charset="-122"/>
              </a:rPr>
              <a:t>控制器的作用</a:t>
            </a:r>
            <a:endParaRPr lang="en-US" altLang="zh-CN" sz="1200" dirty="0">
              <a:solidFill>
                <a:srgbClr val="788BA9"/>
              </a:solidFill>
              <a:latin typeface="微软雅黑" panose="020B0503020204020204" pitchFamily="34" charset="-122"/>
              <a:ea typeface="微软雅黑" panose="020B0503020204020204" pitchFamily="34" charset="-122"/>
            </a:endParaRPr>
          </a:p>
          <a:p>
            <a:endParaRPr lang="en-US" altLang="zh-CN" sz="1200" dirty="0">
              <a:solidFill>
                <a:srgbClr val="788BA9"/>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en-US" altLang="zh-CN" sz="1200" dirty="0">
                <a:solidFill>
                  <a:srgbClr val="788BA9"/>
                </a:solidFill>
                <a:latin typeface="微软雅黑" panose="020B0503020204020204" pitchFamily="34" charset="-122"/>
                <a:ea typeface="微软雅黑" panose="020B0503020204020204" pitchFamily="34" charset="-122"/>
              </a:rPr>
              <a:t>Topic </a:t>
            </a:r>
            <a:r>
              <a:rPr lang="zh-CN" altLang="en-US" sz="1200" dirty="0">
                <a:solidFill>
                  <a:srgbClr val="788BA9"/>
                </a:solidFill>
                <a:latin typeface="微软雅黑" panose="020B0503020204020204" pitchFamily="34" charset="-122"/>
                <a:ea typeface="微软雅黑" panose="020B0503020204020204" pitchFamily="34" charset="-122"/>
              </a:rPr>
              <a:t>管理（创建、删除、增加分区）</a:t>
            </a:r>
            <a:endParaRPr lang="en-US" altLang="zh-CN" sz="1200" dirty="0">
              <a:solidFill>
                <a:srgbClr val="788BA9"/>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sz="1200" dirty="0">
                <a:solidFill>
                  <a:srgbClr val="788BA9"/>
                </a:solidFill>
                <a:latin typeface="微软雅黑" panose="020B0503020204020204" pitchFamily="34" charset="-122"/>
                <a:ea typeface="微软雅黑" panose="020B0503020204020204" pitchFamily="34" charset="-122"/>
              </a:rPr>
              <a:t>分区重分配</a:t>
            </a:r>
            <a:endParaRPr lang="en-US" altLang="zh-CN" sz="1200" dirty="0">
              <a:solidFill>
                <a:srgbClr val="788BA9"/>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sz="1200" dirty="0">
                <a:solidFill>
                  <a:srgbClr val="788BA9"/>
                </a:solidFill>
                <a:latin typeface="微软雅黑" panose="020B0503020204020204" pitchFamily="34" charset="-122"/>
                <a:ea typeface="微软雅黑" panose="020B0503020204020204" pitchFamily="34" charset="-122"/>
              </a:rPr>
              <a:t>选举 </a:t>
            </a:r>
            <a:r>
              <a:rPr lang="en-US" altLang="zh-CN" sz="1200" dirty="0">
                <a:solidFill>
                  <a:srgbClr val="788BA9"/>
                </a:solidFill>
                <a:latin typeface="微软雅黑" panose="020B0503020204020204" pitchFamily="34" charset="-122"/>
                <a:ea typeface="微软雅黑" panose="020B0503020204020204" pitchFamily="34" charset="-122"/>
              </a:rPr>
              <a:t>Leader</a:t>
            </a:r>
          </a:p>
          <a:p>
            <a:pPr marL="171450" indent="-171450">
              <a:buFont typeface="Arial" panose="020B0604020202020204" pitchFamily="34" charset="0"/>
              <a:buChar char="•"/>
            </a:pPr>
            <a:r>
              <a:rPr lang="zh-CN" altLang="en-US" sz="1200" dirty="0">
                <a:solidFill>
                  <a:srgbClr val="788BA9"/>
                </a:solidFill>
                <a:latin typeface="微软雅黑" panose="020B0503020204020204" pitchFamily="34" charset="-122"/>
                <a:ea typeface="微软雅黑" panose="020B0503020204020204" pitchFamily="34" charset="-122"/>
              </a:rPr>
              <a:t>集群成员管理</a:t>
            </a:r>
            <a:endParaRPr lang="en-US" altLang="zh-CN" sz="1200" dirty="0">
              <a:solidFill>
                <a:srgbClr val="788BA9"/>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sz="1200" dirty="0">
                <a:solidFill>
                  <a:srgbClr val="788BA9"/>
                </a:solidFill>
                <a:latin typeface="微软雅黑" panose="020B0503020204020204" pitchFamily="34" charset="-122"/>
                <a:ea typeface="微软雅黑" panose="020B0503020204020204" pitchFamily="34" charset="-122"/>
              </a:rPr>
              <a:t>向其他 </a:t>
            </a:r>
            <a:r>
              <a:rPr lang="en-US" altLang="zh-CN" sz="1200" dirty="0">
                <a:solidFill>
                  <a:srgbClr val="788BA9"/>
                </a:solidFill>
                <a:latin typeface="微软雅黑" panose="020B0503020204020204" pitchFamily="34" charset="-122"/>
                <a:ea typeface="微软雅黑" panose="020B0503020204020204" pitchFamily="34" charset="-122"/>
              </a:rPr>
              <a:t>Broker </a:t>
            </a:r>
            <a:r>
              <a:rPr lang="zh-CN" altLang="en-US" sz="1200" dirty="0">
                <a:solidFill>
                  <a:srgbClr val="788BA9"/>
                </a:solidFill>
                <a:latin typeface="微软雅黑" panose="020B0503020204020204" pitchFamily="34" charset="-122"/>
                <a:ea typeface="微软雅黑" panose="020B0503020204020204" pitchFamily="34" charset="-122"/>
              </a:rPr>
              <a:t>提供数据服</a:t>
            </a:r>
          </a:p>
        </p:txBody>
      </p:sp>
    </p:spTree>
    <p:extLst>
      <p:ext uri="{BB962C8B-B14F-4D97-AF65-F5344CB8AC3E}">
        <p14:creationId xmlns:p14="http://schemas.microsoft.com/office/powerpoint/2010/main" val="3773981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8435"/>
          <a:stretch>
            <a:fillRect/>
          </a:stretch>
        </p:blipFill>
        <p:spPr>
          <a:xfrm flipH="1">
            <a:off x="0" y="0"/>
            <a:ext cx="9144000" cy="5143500"/>
          </a:xfrm>
          <a:prstGeom prst="rect">
            <a:avLst/>
          </a:prstGeom>
        </p:spPr>
      </p:pic>
      <p:sp>
        <p:nvSpPr>
          <p:cNvPr id="11" name="文本框 10"/>
          <p:cNvSpPr txBox="1"/>
          <p:nvPr/>
        </p:nvSpPr>
        <p:spPr>
          <a:xfrm>
            <a:off x="1243157" y="2240325"/>
            <a:ext cx="861133" cy="784830"/>
          </a:xfrm>
          <a:prstGeom prst="rect">
            <a:avLst/>
          </a:prstGeom>
          <a:noFill/>
        </p:spPr>
        <p:txBody>
          <a:bodyPr wrap="none" rtlCol="0">
            <a:spAutoFit/>
          </a:bodyPr>
          <a:lstStyle/>
          <a:p>
            <a:r>
              <a:rPr lang="en-US" altLang="zh-CN" sz="45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04</a:t>
            </a:r>
            <a:endParaRPr lang="zh-CN" altLang="en-US" sz="45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endParaRPr>
          </a:p>
        </p:txBody>
      </p:sp>
      <p:sp>
        <p:nvSpPr>
          <p:cNvPr id="12" name="矩形 11"/>
          <p:cNvSpPr/>
          <p:nvPr/>
        </p:nvSpPr>
        <p:spPr>
          <a:xfrm>
            <a:off x="2154909" y="2098075"/>
            <a:ext cx="2850460" cy="553998"/>
          </a:xfrm>
          <a:prstGeom prst="rect">
            <a:avLst/>
          </a:prstGeom>
        </p:spPr>
        <p:txBody>
          <a:bodyPr wrap="none">
            <a:spAutoFit/>
          </a:bodyPr>
          <a:lstStyle/>
          <a:p>
            <a:pPr lvl="0" algn="ctr"/>
            <a:r>
              <a:rPr lang="en-US" altLang="zh-CN" sz="30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Kafka </a:t>
            </a:r>
            <a:r>
              <a:rPr lang="zh-CN" altLang="en-US" sz="30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物理存储</a:t>
            </a:r>
          </a:p>
        </p:txBody>
      </p:sp>
      <p:sp>
        <p:nvSpPr>
          <p:cNvPr id="13" name="文本框 12"/>
          <p:cNvSpPr txBox="1"/>
          <p:nvPr/>
        </p:nvSpPr>
        <p:spPr>
          <a:xfrm>
            <a:off x="2154909" y="2632740"/>
            <a:ext cx="3596107" cy="369332"/>
          </a:xfrm>
          <a:prstGeom prst="rect">
            <a:avLst/>
          </a:prstGeom>
          <a:noFill/>
        </p:spPr>
        <p:txBody>
          <a:bodyPr wrap="square" rtlCol="0">
            <a:spAutoFit/>
          </a:bodyPr>
          <a:lstStyle/>
          <a:p>
            <a:pPr algn="just"/>
            <a:r>
              <a:rPr lang="zh-CN" altLang="en-US" sz="900" dirty="0">
                <a:solidFill>
                  <a:schemeClr val="tx2"/>
                </a:solidFill>
                <a:latin typeface="微软雅黑" panose="020B0503020204020204" pitchFamily="34" charset="-122"/>
                <a:ea typeface="微软雅黑" panose="020B0503020204020204" pitchFamily="34" charset="-122"/>
              </a:rPr>
              <a:t>本章节主要探讨以下内容：生产者发送消息的流程、生产者如何管理连接、</a:t>
            </a:r>
            <a:r>
              <a:rPr lang="en-US" altLang="zh-CN" sz="900" dirty="0">
                <a:solidFill>
                  <a:schemeClr val="tx2"/>
                </a:solidFill>
                <a:latin typeface="微软雅黑" panose="020B0503020204020204" pitchFamily="34" charset="-122"/>
                <a:ea typeface="微软雅黑" panose="020B0503020204020204" pitchFamily="34" charset="-122"/>
              </a:rPr>
              <a:t>Kafka </a:t>
            </a:r>
            <a:r>
              <a:rPr lang="zh-CN" altLang="en-US" sz="900" dirty="0">
                <a:solidFill>
                  <a:schemeClr val="tx2"/>
                </a:solidFill>
                <a:latin typeface="微软雅黑" panose="020B0503020204020204" pitchFamily="34" charset="-122"/>
                <a:ea typeface="微软雅黑" panose="020B0503020204020204" pitchFamily="34" charset="-122"/>
              </a:rPr>
              <a:t>如何分区</a:t>
            </a:r>
            <a:endParaRPr lang="zh-CN" altLang="en-US" sz="1015" b="1" dirty="0">
              <a:solidFill>
                <a:schemeClr val="tx2"/>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2129599" y="2098075"/>
            <a:ext cx="0" cy="1069331"/>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272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down)">
                                      <p:cBhvr>
                                        <p:cTn id="14" dur="500"/>
                                        <p:tgtEl>
                                          <p:spTgt spid="22"/>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1+#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1+#ppt_w/2"/>
                                          </p:val>
                                        </p:tav>
                                        <p:tav tm="100000">
                                          <p:val>
                                            <p:strVal val="#ppt_x"/>
                                          </p:val>
                                        </p:tav>
                                      </p:tavLst>
                                    </p:anim>
                                    <p:anim calcmode="lin" valueType="num">
                                      <p:cBhvr additive="base">
                                        <p:cTn id="24"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8435"/>
          <a:stretch>
            <a:fillRect/>
          </a:stretch>
        </p:blipFill>
        <p:spPr>
          <a:xfrm flipH="1">
            <a:off x="0" y="0"/>
            <a:ext cx="9144000" cy="5143500"/>
          </a:xfrm>
          <a:prstGeom prst="rect">
            <a:avLst/>
          </a:prstGeom>
        </p:spPr>
      </p:pic>
      <p:sp>
        <p:nvSpPr>
          <p:cNvPr id="11" name="文本框 10"/>
          <p:cNvSpPr txBox="1"/>
          <p:nvPr/>
        </p:nvSpPr>
        <p:spPr>
          <a:xfrm>
            <a:off x="1243157" y="2240325"/>
            <a:ext cx="861133" cy="784830"/>
          </a:xfrm>
          <a:prstGeom prst="rect">
            <a:avLst/>
          </a:prstGeom>
          <a:noFill/>
        </p:spPr>
        <p:txBody>
          <a:bodyPr wrap="none" rtlCol="0">
            <a:spAutoFit/>
          </a:bodyPr>
          <a:lstStyle/>
          <a:p>
            <a:r>
              <a:rPr lang="en-US" altLang="zh-CN" sz="45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04</a:t>
            </a:r>
            <a:endParaRPr lang="zh-CN" altLang="en-US" sz="45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endParaRPr>
          </a:p>
        </p:txBody>
      </p:sp>
      <p:sp>
        <p:nvSpPr>
          <p:cNvPr id="12" name="矩形 11"/>
          <p:cNvSpPr/>
          <p:nvPr/>
        </p:nvSpPr>
        <p:spPr>
          <a:xfrm>
            <a:off x="2154909" y="2098075"/>
            <a:ext cx="2850459" cy="553998"/>
          </a:xfrm>
          <a:prstGeom prst="rect">
            <a:avLst/>
          </a:prstGeom>
        </p:spPr>
        <p:txBody>
          <a:bodyPr wrap="none">
            <a:spAutoFit/>
          </a:bodyPr>
          <a:lstStyle/>
          <a:p>
            <a:pPr lvl="0" algn="ctr"/>
            <a:r>
              <a:rPr lang="en-US" altLang="zh-CN" sz="30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Kafka </a:t>
            </a:r>
            <a:r>
              <a:rPr lang="zh-CN" altLang="en-US" sz="30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可靠传输</a:t>
            </a:r>
          </a:p>
        </p:txBody>
      </p:sp>
      <p:sp>
        <p:nvSpPr>
          <p:cNvPr id="13" name="文本框 12"/>
          <p:cNvSpPr txBox="1"/>
          <p:nvPr/>
        </p:nvSpPr>
        <p:spPr>
          <a:xfrm>
            <a:off x="2154909" y="2632740"/>
            <a:ext cx="3596107" cy="369332"/>
          </a:xfrm>
          <a:prstGeom prst="rect">
            <a:avLst/>
          </a:prstGeom>
          <a:noFill/>
        </p:spPr>
        <p:txBody>
          <a:bodyPr wrap="square" rtlCol="0">
            <a:spAutoFit/>
          </a:bodyPr>
          <a:lstStyle/>
          <a:p>
            <a:pPr algn="just"/>
            <a:r>
              <a:rPr lang="zh-CN" altLang="en-US" sz="900" dirty="0">
                <a:solidFill>
                  <a:schemeClr val="tx2"/>
                </a:solidFill>
                <a:latin typeface="微软雅黑" panose="020B0503020204020204" pitchFamily="34" charset="-122"/>
                <a:ea typeface="微软雅黑" panose="020B0503020204020204" pitchFamily="34" charset="-122"/>
              </a:rPr>
              <a:t>本章节主要探讨以下内容：生产者发送消息的流程、生产者如何管理连接、</a:t>
            </a:r>
            <a:r>
              <a:rPr lang="en-US" altLang="zh-CN" sz="900" dirty="0">
                <a:solidFill>
                  <a:schemeClr val="tx2"/>
                </a:solidFill>
                <a:latin typeface="微软雅黑" panose="020B0503020204020204" pitchFamily="34" charset="-122"/>
                <a:ea typeface="微软雅黑" panose="020B0503020204020204" pitchFamily="34" charset="-122"/>
              </a:rPr>
              <a:t>Kafka </a:t>
            </a:r>
            <a:r>
              <a:rPr lang="zh-CN" altLang="en-US" sz="900" dirty="0">
                <a:solidFill>
                  <a:schemeClr val="tx2"/>
                </a:solidFill>
                <a:latin typeface="微软雅黑" panose="020B0503020204020204" pitchFamily="34" charset="-122"/>
                <a:ea typeface="微软雅黑" panose="020B0503020204020204" pitchFamily="34" charset="-122"/>
              </a:rPr>
              <a:t>如何分区</a:t>
            </a:r>
            <a:endParaRPr lang="zh-CN" altLang="en-US" sz="1015" b="1" dirty="0">
              <a:solidFill>
                <a:schemeClr val="tx2"/>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2129599" y="2098075"/>
            <a:ext cx="0" cy="1069331"/>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5532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down)">
                                      <p:cBhvr>
                                        <p:cTn id="14" dur="500"/>
                                        <p:tgtEl>
                                          <p:spTgt spid="22"/>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1+#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1+#ppt_w/2"/>
                                          </p:val>
                                        </p:tav>
                                        <p:tav tm="100000">
                                          <p:val>
                                            <p:strVal val="#ppt_x"/>
                                          </p:val>
                                        </p:tav>
                                      </p:tavLst>
                                    </p:anim>
                                    <p:anim calcmode="lin" valueType="num">
                                      <p:cBhvr additive="base">
                                        <p:cTn id="24"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消息不丢失</a:t>
            </a:r>
          </a:p>
        </p:txBody>
      </p:sp>
      <p:sp>
        <p:nvSpPr>
          <p:cNvPr id="7" name="矩形 6">
            <a:extLst>
              <a:ext uri="{FF2B5EF4-FFF2-40B4-BE49-F238E27FC236}">
                <a16:creationId xmlns:a16="http://schemas.microsoft.com/office/drawing/2014/main" id="{4732E381-9464-44C7-8DDA-01B6F303D286}"/>
              </a:ext>
            </a:extLst>
          </p:cNvPr>
          <p:cNvSpPr/>
          <p:nvPr/>
        </p:nvSpPr>
        <p:spPr>
          <a:xfrm>
            <a:off x="797998" y="898166"/>
            <a:ext cx="6169730" cy="1200329"/>
          </a:xfrm>
          <a:prstGeom prst="rect">
            <a:avLst/>
          </a:prstGeom>
        </p:spPr>
        <p:txBody>
          <a:bodyPr wrap="square">
            <a:spAutoFit/>
          </a:bodyPr>
          <a:lstStyle/>
          <a:p>
            <a:r>
              <a:rPr lang="zh-CN" altLang="en-US" sz="1200" dirty="0">
                <a:solidFill>
                  <a:srgbClr val="788BA9"/>
                </a:solidFill>
                <a:latin typeface="微软雅黑" panose="020B0503020204020204" pitchFamily="34" charset="-122"/>
                <a:ea typeface="微软雅黑" panose="020B0503020204020204" pitchFamily="34" charset="-122"/>
              </a:rPr>
              <a:t>数据的丢失，可能会发生在生产者、</a:t>
            </a:r>
            <a:r>
              <a:rPr lang="en-US" altLang="zh-CN" sz="1200" dirty="0">
                <a:solidFill>
                  <a:srgbClr val="788BA9"/>
                </a:solidFill>
                <a:latin typeface="微软雅黑" panose="020B0503020204020204" pitchFamily="34" charset="-122"/>
                <a:ea typeface="微软雅黑" panose="020B0503020204020204" pitchFamily="34" charset="-122"/>
              </a:rPr>
              <a:t>MQ</a:t>
            </a:r>
            <a:r>
              <a:rPr lang="zh-CN" altLang="en-US" sz="1200" dirty="0">
                <a:solidFill>
                  <a:srgbClr val="788BA9"/>
                </a:solidFill>
                <a:latin typeface="微软雅黑" panose="020B0503020204020204" pitchFamily="34" charset="-122"/>
                <a:ea typeface="微软雅黑" panose="020B0503020204020204" pitchFamily="34" charset="-122"/>
              </a:rPr>
              <a:t>、消费者的任意一环。因此，必须在各个环节都保证消息不丢失，才能整体上保证可靠性传输。</a:t>
            </a:r>
            <a:endParaRPr lang="en-US" altLang="zh-CN" sz="1200" dirty="0">
              <a:solidFill>
                <a:srgbClr val="788BA9"/>
              </a:solidFill>
              <a:latin typeface="微软雅黑" panose="020B0503020204020204" pitchFamily="34" charset="-122"/>
              <a:ea typeface="微软雅黑" panose="020B0503020204020204" pitchFamily="34" charset="-122"/>
            </a:endParaRPr>
          </a:p>
          <a:p>
            <a:endParaRPr lang="en-US" altLang="zh-CN" sz="1200" dirty="0">
              <a:solidFill>
                <a:srgbClr val="788BA9"/>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en-US" altLang="zh-CN" sz="1200" dirty="0">
                <a:solidFill>
                  <a:srgbClr val="788BA9"/>
                </a:solidFill>
                <a:latin typeface="微软雅黑" panose="020B0503020204020204" pitchFamily="34" charset="-122"/>
                <a:ea typeface="微软雅黑" panose="020B0503020204020204" pitchFamily="34" charset="-122"/>
              </a:rPr>
              <a:t>MQ </a:t>
            </a:r>
            <a:r>
              <a:rPr lang="zh-CN" altLang="en-US" sz="1200" dirty="0">
                <a:solidFill>
                  <a:srgbClr val="788BA9"/>
                </a:solidFill>
                <a:latin typeface="微软雅黑" panose="020B0503020204020204" pitchFamily="34" charset="-122"/>
                <a:ea typeface="微软雅黑" panose="020B0503020204020204" pitchFamily="34" charset="-122"/>
              </a:rPr>
              <a:t>的可靠性</a:t>
            </a:r>
            <a:endParaRPr lang="en-US" altLang="zh-CN" sz="1200" dirty="0">
              <a:solidFill>
                <a:srgbClr val="788BA9"/>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sz="1200" dirty="0">
                <a:solidFill>
                  <a:srgbClr val="788BA9"/>
                </a:solidFill>
                <a:latin typeface="微软雅黑" panose="020B0503020204020204" pitchFamily="34" charset="-122"/>
                <a:ea typeface="微软雅黑" panose="020B0503020204020204" pitchFamily="34" charset="-122"/>
              </a:rPr>
              <a:t>生产者的可靠性</a:t>
            </a:r>
            <a:endParaRPr lang="en-US" altLang="zh-CN" sz="1200" dirty="0">
              <a:solidFill>
                <a:srgbClr val="788BA9"/>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sz="1200" dirty="0">
                <a:solidFill>
                  <a:srgbClr val="788BA9"/>
                </a:solidFill>
                <a:latin typeface="微软雅黑" panose="020B0503020204020204" pitchFamily="34" charset="-122"/>
                <a:ea typeface="微软雅黑" panose="020B0503020204020204" pitchFamily="34" charset="-122"/>
              </a:rPr>
              <a:t>消费者的可靠性</a:t>
            </a:r>
          </a:p>
        </p:txBody>
      </p:sp>
    </p:spTree>
    <p:extLst>
      <p:ext uri="{BB962C8B-B14F-4D97-AF65-F5344CB8AC3E}">
        <p14:creationId xmlns:p14="http://schemas.microsoft.com/office/powerpoint/2010/main" val="3026002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消息不丢失</a:t>
            </a:r>
            <a:r>
              <a:rPr lang="en-US" altLang="zh-CN" sz="2400" b="1" dirty="0">
                <a:solidFill>
                  <a:srgbClr val="475D74"/>
                </a:solidFill>
                <a:latin typeface="微软雅黑" panose="020B0503020204020204" pitchFamily="34" charset="-122"/>
                <a:ea typeface="微软雅黑" panose="020B0503020204020204" pitchFamily="34" charset="-122"/>
              </a:rPr>
              <a:t>——</a:t>
            </a:r>
            <a:r>
              <a:rPr lang="en-US" altLang="zh-CN" sz="2400" b="1" dirty="0" err="1">
                <a:solidFill>
                  <a:srgbClr val="475D74"/>
                </a:solidFill>
                <a:latin typeface="微软雅黑" panose="020B0503020204020204" pitchFamily="34" charset="-122"/>
                <a:ea typeface="微软雅黑" panose="020B0503020204020204" pitchFamily="34" charset="-122"/>
              </a:rPr>
              <a:t>kafka</a:t>
            </a:r>
            <a:r>
              <a:rPr lang="en-US" altLang="zh-CN" sz="2400" b="1" dirty="0">
                <a:solidFill>
                  <a:srgbClr val="475D74"/>
                </a:solidFill>
                <a:latin typeface="微软雅黑" panose="020B0503020204020204" pitchFamily="34" charset="-122"/>
                <a:ea typeface="微软雅黑" panose="020B0503020204020204" pitchFamily="34" charset="-122"/>
              </a:rPr>
              <a:t> </a:t>
            </a:r>
            <a:r>
              <a:rPr lang="zh-CN" altLang="en-US" sz="2400" b="1" dirty="0">
                <a:solidFill>
                  <a:srgbClr val="475D74"/>
                </a:solidFill>
                <a:latin typeface="微软雅黑" panose="020B0503020204020204" pitchFamily="34" charset="-122"/>
                <a:ea typeface="微软雅黑" panose="020B0503020204020204" pitchFamily="34" charset="-122"/>
              </a:rPr>
              <a:t>不丢失消息</a:t>
            </a:r>
          </a:p>
        </p:txBody>
      </p:sp>
      <p:sp>
        <p:nvSpPr>
          <p:cNvPr id="7" name="矩形 6">
            <a:extLst>
              <a:ext uri="{FF2B5EF4-FFF2-40B4-BE49-F238E27FC236}">
                <a16:creationId xmlns:a16="http://schemas.microsoft.com/office/drawing/2014/main" id="{4732E381-9464-44C7-8DDA-01B6F303D286}"/>
              </a:ext>
            </a:extLst>
          </p:cNvPr>
          <p:cNvSpPr/>
          <p:nvPr/>
        </p:nvSpPr>
        <p:spPr>
          <a:xfrm>
            <a:off x="797998" y="898166"/>
            <a:ext cx="6169730" cy="3046988"/>
          </a:xfrm>
          <a:prstGeom prst="rect">
            <a:avLst/>
          </a:prstGeom>
        </p:spPr>
        <p:txBody>
          <a:bodyPr wrap="square">
            <a:spAutoFit/>
          </a:bodyPr>
          <a:lstStyle/>
          <a:p>
            <a:r>
              <a:rPr lang="en-US" altLang="zh-CN" sz="1200" dirty="0">
                <a:solidFill>
                  <a:srgbClr val="788BA9"/>
                </a:solidFill>
                <a:latin typeface="微软雅黑" panose="020B0503020204020204" pitchFamily="34" charset="-122"/>
                <a:ea typeface="微软雅黑" panose="020B0503020204020204" pitchFamily="34" charset="-122"/>
              </a:rPr>
              <a:t>Kafka </a:t>
            </a:r>
            <a:r>
              <a:rPr lang="zh-CN" altLang="en-US" sz="1200" dirty="0">
                <a:solidFill>
                  <a:srgbClr val="788BA9"/>
                </a:solidFill>
                <a:latin typeface="微软雅黑" panose="020B0503020204020204" pitchFamily="34" charset="-122"/>
                <a:ea typeface="微软雅黑" panose="020B0503020204020204" pitchFamily="34" charset="-122"/>
              </a:rPr>
              <a:t>只对“已提交”的消息（</a:t>
            </a:r>
            <a:r>
              <a:rPr lang="en-US" altLang="zh-CN" sz="1200" dirty="0">
                <a:solidFill>
                  <a:srgbClr val="788BA9"/>
                </a:solidFill>
                <a:latin typeface="微软雅黑" panose="020B0503020204020204" pitchFamily="34" charset="-122"/>
                <a:ea typeface="微软雅黑" panose="020B0503020204020204" pitchFamily="34" charset="-122"/>
              </a:rPr>
              <a:t>committed message</a:t>
            </a:r>
            <a:r>
              <a:rPr lang="zh-CN" altLang="en-US" sz="1200" dirty="0">
                <a:solidFill>
                  <a:srgbClr val="788BA9"/>
                </a:solidFill>
                <a:latin typeface="微软雅黑" panose="020B0503020204020204" pitchFamily="34" charset="-122"/>
                <a:ea typeface="微软雅黑" panose="020B0503020204020204" pitchFamily="34" charset="-122"/>
              </a:rPr>
              <a:t>）做有限度的持久化保证。</a:t>
            </a:r>
            <a:endParaRPr lang="en-US" altLang="zh-CN" sz="1200" dirty="0">
              <a:solidFill>
                <a:srgbClr val="788BA9"/>
              </a:solidFill>
              <a:latin typeface="微软雅黑" panose="020B0503020204020204" pitchFamily="34" charset="-122"/>
              <a:ea typeface="微软雅黑" panose="020B0503020204020204" pitchFamily="34" charset="-122"/>
            </a:endParaRPr>
          </a:p>
          <a:p>
            <a:endParaRPr lang="en-US" altLang="zh-CN" sz="1200" dirty="0">
              <a:solidFill>
                <a:srgbClr val="788BA9"/>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sz="1200" b="1" dirty="0">
                <a:solidFill>
                  <a:srgbClr val="788BA9"/>
                </a:solidFill>
                <a:latin typeface="微软雅黑" panose="020B0503020204020204" pitchFamily="34" charset="-122"/>
                <a:ea typeface="微软雅黑" panose="020B0503020204020204" pitchFamily="34" charset="-122"/>
              </a:rPr>
              <a:t>复制</a:t>
            </a:r>
            <a:r>
              <a:rPr lang="zh-CN" altLang="en-US" sz="1200" dirty="0">
                <a:solidFill>
                  <a:srgbClr val="788BA9"/>
                </a:solidFill>
                <a:latin typeface="微软雅黑" panose="020B0503020204020204" pitchFamily="34" charset="-122"/>
                <a:ea typeface="微软雅黑" panose="020B0503020204020204" pitchFamily="34" charset="-122"/>
              </a:rPr>
              <a:t>：</a:t>
            </a:r>
            <a:r>
              <a:rPr lang="en-US" altLang="zh-CN" sz="1200" dirty="0">
                <a:solidFill>
                  <a:srgbClr val="788BA9"/>
                </a:solidFill>
                <a:latin typeface="微软雅黑" panose="020B0503020204020204" pitchFamily="34" charset="-122"/>
                <a:ea typeface="微软雅黑" panose="020B0503020204020204" pitchFamily="34" charset="-122"/>
              </a:rPr>
              <a:t>Kafka </a:t>
            </a:r>
            <a:r>
              <a:rPr lang="zh-CN" altLang="en-US" sz="1200" dirty="0">
                <a:solidFill>
                  <a:srgbClr val="788BA9"/>
                </a:solidFill>
                <a:latin typeface="微软雅黑" panose="020B0503020204020204" pitchFamily="34" charset="-122"/>
                <a:ea typeface="微软雅黑" panose="020B0503020204020204" pitchFamily="34" charset="-122"/>
              </a:rPr>
              <a:t>的复制机制和分区的多副本架构是 </a:t>
            </a:r>
            <a:r>
              <a:rPr lang="en-US" altLang="zh-CN" sz="1200" dirty="0" err="1">
                <a:solidFill>
                  <a:srgbClr val="788BA9"/>
                </a:solidFill>
                <a:latin typeface="微软雅黑" panose="020B0503020204020204" pitchFamily="34" charset="-122"/>
                <a:ea typeface="微软雅黑" panose="020B0503020204020204" pitchFamily="34" charset="-122"/>
              </a:rPr>
              <a:t>kafka</a:t>
            </a:r>
            <a:r>
              <a:rPr lang="en-US" altLang="zh-CN" sz="1200" dirty="0">
                <a:solidFill>
                  <a:srgbClr val="788BA9"/>
                </a:solidFill>
                <a:latin typeface="微软雅黑" panose="020B0503020204020204" pitchFamily="34" charset="-122"/>
                <a:ea typeface="微软雅黑" panose="020B0503020204020204" pitchFamily="34" charset="-122"/>
              </a:rPr>
              <a:t> </a:t>
            </a:r>
            <a:r>
              <a:rPr lang="zh-CN" altLang="en-US" sz="1200" dirty="0">
                <a:solidFill>
                  <a:srgbClr val="788BA9"/>
                </a:solidFill>
                <a:latin typeface="微软雅黑" panose="020B0503020204020204" pitchFamily="34" charset="-122"/>
                <a:ea typeface="微软雅黑" panose="020B0503020204020204" pitchFamily="34" charset="-122"/>
              </a:rPr>
              <a:t>可靠性保证的核心。</a:t>
            </a:r>
            <a:endParaRPr lang="en-US" altLang="zh-CN" sz="1200" dirty="0">
              <a:solidFill>
                <a:srgbClr val="788BA9"/>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endParaRPr lang="en-US" altLang="zh-CN" sz="1200" dirty="0">
              <a:solidFill>
                <a:srgbClr val="788BA9"/>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sz="1200" b="1" dirty="0">
                <a:solidFill>
                  <a:srgbClr val="788BA9"/>
                </a:solidFill>
                <a:latin typeface="微软雅黑" panose="020B0503020204020204" pitchFamily="34" charset="-122"/>
                <a:ea typeface="微软雅黑" panose="020B0503020204020204" pitchFamily="34" charset="-122"/>
              </a:rPr>
              <a:t>副本数</a:t>
            </a:r>
            <a:r>
              <a:rPr lang="zh-CN" altLang="en-US" sz="1200" dirty="0">
                <a:solidFill>
                  <a:srgbClr val="788BA9"/>
                </a:solidFill>
                <a:latin typeface="微软雅黑" panose="020B0503020204020204" pitchFamily="34" charset="-122"/>
                <a:ea typeface="微软雅黑" panose="020B0503020204020204" pitchFamily="34" charset="-122"/>
              </a:rPr>
              <a:t>：副本数越多，数据可靠性越高；但由于副本数增多，也会增加同步副本的开销，可能会降低集群的可用性。一般，建议设为 </a:t>
            </a:r>
            <a:r>
              <a:rPr lang="en-US" altLang="zh-CN" sz="1200" dirty="0">
                <a:solidFill>
                  <a:srgbClr val="788BA9"/>
                </a:solidFill>
                <a:latin typeface="微软雅黑" panose="020B0503020204020204" pitchFamily="34" charset="-122"/>
                <a:ea typeface="微软雅黑" panose="020B0503020204020204" pitchFamily="34" charset="-122"/>
              </a:rPr>
              <a:t>3</a:t>
            </a:r>
            <a:r>
              <a:rPr lang="zh-CN" altLang="en-US" sz="1200" dirty="0">
                <a:solidFill>
                  <a:srgbClr val="788BA9"/>
                </a:solidFill>
                <a:latin typeface="微软雅黑" panose="020B0503020204020204" pitchFamily="34" charset="-122"/>
                <a:ea typeface="微软雅黑" panose="020B0503020204020204" pitchFamily="34" charset="-122"/>
              </a:rPr>
              <a:t>，这也是 </a:t>
            </a:r>
            <a:r>
              <a:rPr lang="en-US" altLang="zh-CN" sz="1200" dirty="0">
                <a:solidFill>
                  <a:srgbClr val="788BA9"/>
                </a:solidFill>
                <a:latin typeface="微软雅黑" panose="020B0503020204020204" pitchFamily="34" charset="-122"/>
                <a:ea typeface="微软雅黑" panose="020B0503020204020204" pitchFamily="34" charset="-122"/>
              </a:rPr>
              <a:t>Kafka </a:t>
            </a:r>
            <a:r>
              <a:rPr lang="zh-CN" altLang="en-US" sz="1200" dirty="0">
                <a:solidFill>
                  <a:srgbClr val="788BA9"/>
                </a:solidFill>
                <a:latin typeface="微软雅黑" panose="020B0503020204020204" pitchFamily="34" charset="-122"/>
                <a:ea typeface="微软雅黑" panose="020B0503020204020204" pitchFamily="34" charset="-122"/>
              </a:rPr>
              <a:t>的默认值。</a:t>
            </a:r>
            <a:endParaRPr lang="en-US" altLang="zh-CN" sz="1200" dirty="0">
              <a:solidFill>
                <a:srgbClr val="788BA9"/>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endParaRPr lang="en-US" altLang="zh-CN" sz="1200" dirty="0">
              <a:solidFill>
                <a:srgbClr val="788BA9"/>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sz="1200" b="1" dirty="0">
                <a:solidFill>
                  <a:srgbClr val="788BA9"/>
                </a:solidFill>
                <a:latin typeface="微软雅黑" panose="020B0503020204020204" pitchFamily="34" charset="-122"/>
                <a:ea typeface="微软雅黑" panose="020B0503020204020204" pitchFamily="34" charset="-122"/>
              </a:rPr>
              <a:t>不完全的选主</a:t>
            </a:r>
            <a:r>
              <a:rPr lang="zh-CN" altLang="en-US" sz="1200" dirty="0">
                <a:solidFill>
                  <a:srgbClr val="788BA9"/>
                </a:solidFill>
                <a:latin typeface="微软雅黑" panose="020B0503020204020204" pitchFamily="34" charset="-122"/>
                <a:ea typeface="微软雅黑" panose="020B0503020204020204" pitchFamily="34" charset="-122"/>
              </a:rPr>
              <a:t>：</a:t>
            </a:r>
            <a:r>
              <a:rPr lang="en-US" altLang="zh-CN" sz="1200" dirty="0">
                <a:solidFill>
                  <a:srgbClr val="788BA9"/>
                </a:solidFill>
                <a:latin typeface="微软雅黑" panose="020B0503020204020204" pitchFamily="34" charset="-122"/>
                <a:ea typeface="微软雅黑" panose="020B0503020204020204" pitchFamily="34" charset="-122"/>
              </a:rPr>
              <a:t>Kafka </a:t>
            </a:r>
            <a:r>
              <a:rPr lang="zh-CN" altLang="en-US" sz="1200" dirty="0">
                <a:solidFill>
                  <a:srgbClr val="788BA9"/>
                </a:solidFill>
                <a:latin typeface="微软雅黑" panose="020B0503020204020204" pitchFamily="34" charset="-122"/>
                <a:ea typeface="微软雅黑" panose="020B0503020204020204" pitchFamily="34" charset="-122"/>
              </a:rPr>
              <a:t>支持配置是否为不完全的选主。允许不同步的副本成为 </a:t>
            </a:r>
            <a:r>
              <a:rPr lang="en-US" altLang="zh-CN" sz="1200" dirty="0">
                <a:solidFill>
                  <a:srgbClr val="788BA9"/>
                </a:solidFill>
                <a:latin typeface="微软雅黑" panose="020B0503020204020204" pitchFamily="34" charset="-122"/>
                <a:ea typeface="微软雅黑" panose="020B0503020204020204" pitchFamily="34" charset="-122"/>
              </a:rPr>
              <a:t>Leader</a:t>
            </a:r>
            <a:r>
              <a:rPr lang="zh-CN" altLang="en-US" sz="1200" dirty="0">
                <a:solidFill>
                  <a:srgbClr val="788BA9"/>
                </a:solidFill>
                <a:latin typeface="微软雅黑" panose="020B0503020204020204" pitchFamily="34" charset="-122"/>
                <a:ea typeface="微软雅黑" panose="020B0503020204020204" pitchFamily="34" charset="-122"/>
              </a:rPr>
              <a:t>（即不完全的选举），那么将面临丢失消息的风险；等待原先的 </a:t>
            </a:r>
            <a:r>
              <a:rPr lang="en-US" altLang="zh-CN" sz="1200" dirty="0">
                <a:solidFill>
                  <a:srgbClr val="788BA9"/>
                </a:solidFill>
                <a:latin typeface="微软雅黑" panose="020B0503020204020204" pitchFamily="34" charset="-122"/>
                <a:ea typeface="微软雅黑" panose="020B0503020204020204" pitchFamily="34" charset="-122"/>
              </a:rPr>
              <a:t>Leader </a:t>
            </a:r>
            <a:r>
              <a:rPr lang="zh-CN" altLang="en-US" sz="1200" dirty="0">
                <a:solidFill>
                  <a:srgbClr val="788BA9"/>
                </a:solidFill>
                <a:latin typeface="微软雅黑" panose="020B0503020204020204" pitchFamily="34" charset="-122"/>
                <a:ea typeface="微软雅黑" panose="020B0503020204020204" pitchFamily="34" charset="-122"/>
              </a:rPr>
              <a:t>重新上线，则降低了可用性。</a:t>
            </a:r>
            <a:endParaRPr lang="en-US" altLang="zh-CN" sz="1200" dirty="0">
              <a:solidFill>
                <a:srgbClr val="788BA9"/>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endParaRPr lang="en-US" altLang="zh-CN" sz="1200" dirty="0">
              <a:solidFill>
                <a:srgbClr val="788BA9"/>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sz="1200" b="1" dirty="0">
                <a:solidFill>
                  <a:srgbClr val="788BA9"/>
                </a:solidFill>
                <a:latin typeface="微软雅黑" panose="020B0503020204020204" pitchFamily="34" charset="-122"/>
                <a:ea typeface="微软雅黑" panose="020B0503020204020204" pitchFamily="34" charset="-122"/>
              </a:rPr>
              <a:t>最少同步副本</a:t>
            </a:r>
            <a:r>
              <a:rPr lang="zh-CN" altLang="en-US" sz="1200" dirty="0">
                <a:solidFill>
                  <a:srgbClr val="788BA9"/>
                </a:solidFill>
                <a:latin typeface="微软雅黑" panose="020B0503020204020204" pitchFamily="34" charset="-122"/>
                <a:ea typeface="微软雅黑" panose="020B0503020204020204" pitchFamily="34" charset="-122"/>
              </a:rPr>
              <a:t>：</a:t>
            </a:r>
            <a:r>
              <a:rPr lang="en-US" altLang="zh-CN" sz="1200" dirty="0">
                <a:solidFill>
                  <a:srgbClr val="788BA9"/>
                </a:solidFill>
                <a:latin typeface="微软雅黑" panose="020B0503020204020204" pitchFamily="34" charset="-122"/>
                <a:ea typeface="微软雅黑" panose="020B0503020204020204" pitchFamily="34" charset="-122"/>
              </a:rPr>
              <a:t>Kafka </a:t>
            </a:r>
            <a:r>
              <a:rPr lang="zh-CN" altLang="en-US" sz="1200" dirty="0">
                <a:solidFill>
                  <a:srgbClr val="788BA9"/>
                </a:solidFill>
                <a:latin typeface="微软雅黑" panose="020B0503020204020204" pitchFamily="34" charset="-122"/>
                <a:ea typeface="微软雅黑" panose="020B0503020204020204" pitchFamily="34" charset="-122"/>
              </a:rPr>
              <a:t>允许配置至少要被写入到多少个副本才算是“已提交”。尽管可以为一个主题配置 </a:t>
            </a:r>
            <a:r>
              <a:rPr lang="en-US" altLang="zh-CN" sz="1200" dirty="0">
                <a:solidFill>
                  <a:srgbClr val="788BA9"/>
                </a:solidFill>
                <a:latin typeface="微软雅黑" panose="020B0503020204020204" pitchFamily="34" charset="-122"/>
                <a:ea typeface="微软雅黑" panose="020B0503020204020204" pitchFamily="34" charset="-122"/>
              </a:rPr>
              <a:t>3 </a:t>
            </a:r>
            <a:r>
              <a:rPr lang="zh-CN" altLang="en-US" sz="1200" dirty="0">
                <a:solidFill>
                  <a:srgbClr val="788BA9"/>
                </a:solidFill>
                <a:latin typeface="微软雅黑" panose="020B0503020204020204" pitchFamily="34" charset="-122"/>
                <a:ea typeface="微软雅黑" panose="020B0503020204020204" pitchFamily="34" charset="-122"/>
              </a:rPr>
              <a:t>个副本，但还是可能会出现只有一个同步副本的情况。如果这个同步副本变为不可用，则必须在可用性和数据一致性之间做出选择。</a:t>
            </a:r>
            <a:r>
              <a:rPr lang="en-US" altLang="zh-CN" sz="1200" dirty="0">
                <a:solidFill>
                  <a:srgbClr val="788BA9"/>
                </a:solidFill>
                <a:latin typeface="微软雅黑" panose="020B0503020204020204" pitchFamily="34" charset="-122"/>
                <a:ea typeface="微软雅黑" panose="020B0503020204020204" pitchFamily="34" charset="-122"/>
              </a:rPr>
              <a:t>Kafka </a:t>
            </a:r>
            <a:r>
              <a:rPr lang="zh-CN" altLang="en-US" sz="1200" dirty="0">
                <a:solidFill>
                  <a:srgbClr val="788BA9"/>
                </a:solidFill>
                <a:latin typeface="微软雅黑" panose="020B0503020204020204" pitchFamily="34" charset="-122"/>
                <a:ea typeface="微软雅黑" panose="020B0503020204020204" pitchFamily="34" charset="-122"/>
              </a:rPr>
              <a:t>中，消息只有被写入到所有的同步副本之后才被认为是已提交的。但如果只有一个同步副本，那么在这个副本不可用时，则数据就会丢失。</a:t>
            </a:r>
            <a:endParaRPr lang="en-US" altLang="zh-CN" sz="1200" dirty="0">
              <a:solidFill>
                <a:srgbClr val="788BA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17438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消息不丢失</a:t>
            </a:r>
            <a:r>
              <a:rPr lang="en-US" altLang="zh-CN" sz="2400" b="1" dirty="0">
                <a:solidFill>
                  <a:srgbClr val="475D74"/>
                </a:solidFill>
                <a:latin typeface="微软雅黑" panose="020B0503020204020204" pitchFamily="34" charset="-122"/>
                <a:ea typeface="微软雅黑" panose="020B0503020204020204" pitchFamily="34" charset="-122"/>
              </a:rPr>
              <a:t>——</a:t>
            </a:r>
            <a:r>
              <a:rPr lang="zh-CN" altLang="en-US" sz="2400" b="1" dirty="0">
                <a:solidFill>
                  <a:srgbClr val="475D74"/>
                </a:solidFill>
                <a:latin typeface="微软雅黑" panose="020B0503020204020204" pitchFamily="34" charset="-122"/>
                <a:ea typeface="微软雅黑" panose="020B0503020204020204" pitchFamily="34" charset="-122"/>
              </a:rPr>
              <a:t>生产者不丢失消息</a:t>
            </a:r>
          </a:p>
        </p:txBody>
      </p:sp>
      <p:sp>
        <p:nvSpPr>
          <p:cNvPr id="7" name="矩形 6">
            <a:extLst>
              <a:ext uri="{FF2B5EF4-FFF2-40B4-BE49-F238E27FC236}">
                <a16:creationId xmlns:a16="http://schemas.microsoft.com/office/drawing/2014/main" id="{4732E381-9464-44C7-8DDA-01B6F303D286}"/>
              </a:ext>
            </a:extLst>
          </p:cNvPr>
          <p:cNvSpPr/>
          <p:nvPr/>
        </p:nvSpPr>
        <p:spPr>
          <a:xfrm>
            <a:off x="797998" y="898166"/>
            <a:ext cx="6169730" cy="3600986"/>
          </a:xfrm>
          <a:prstGeom prst="rect">
            <a:avLst/>
          </a:prstGeom>
        </p:spPr>
        <p:txBody>
          <a:bodyPr wrap="square">
            <a:spAutoFit/>
          </a:bodyPr>
          <a:lstStyle/>
          <a:p>
            <a:r>
              <a:rPr lang="en-US" altLang="zh-CN" sz="1200" dirty="0">
                <a:solidFill>
                  <a:srgbClr val="788BA9"/>
                </a:solidFill>
                <a:latin typeface="微软雅黑" panose="020B0503020204020204" pitchFamily="34" charset="-122"/>
                <a:ea typeface="微软雅黑" panose="020B0503020204020204" pitchFamily="34" charset="-122"/>
              </a:rPr>
              <a:t>Kafka </a:t>
            </a:r>
            <a:r>
              <a:rPr lang="zh-CN" altLang="en-US" sz="1200" dirty="0">
                <a:solidFill>
                  <a:srgbClr val="788BA9"/>
                </a:solidFill>
                <a:latin typeface="微软雅黑" panose="020B0503020204020204" pitchFamily="34" charset="-122"/>
                <a:ea typeface="微软雅黑" panose="020B0503020204020204" pitchFamily="34" charset="-122"/>
              </a:rPr>
              <a:t>有三种发送方式：同步、异步、异步回调。</a:t>
            </a:r>
            <a:endParaRPr lang="en-US" altLang="zh-CN" sz="1200" dirty="0">
              <a:solidFill>
                <a:srgbClr val="788BA9"/>
              </a:solidFill>
              <a:latin typeface="微软雅黑" panose="020B0503020204020204" pitchFamily="34" charset="-122"/>
              <a:ea typeface="微软雅黑" panose="020B0503020204020204" pitchFamily="34" charset="-122"/>
            </a:endParaRPr>
          </a:p>
          <a:p>
            <a:endParaRPr lang="en-US" altLang="zh-CN" sz="1200" dirty="0">
              <a:solidFill>
                <a:srgbClr val="788BA9"/>
              </a:solidFill>
              <a:latin typeface="微软雅黑" panose="020B0503020204020204" pitchFamily="34" charset="-122"/>
              <a:ea typeface="微软雅黑" panose="020B0503020204020204" pitchFamily="34" charset="-122"/>
            </a:endParaRPr>
          </a:p>
          <a:p>
            <a:r>
              <a:rPr lang="zh-CN" altLang="en-US" sz="1200" dirty="0">
                <a:solidFill>
                  <a:srgbClr val="788BA9"/>
                </a:solidFill>
                <a:latin typeface="微软雅黑" panose="020B0503020204020204" pitchFamily="34" charset="-122"/>
                <a:ea typeface="微软雅黑" panose="020B0503020204020204" pitchFamily="34" charset="-122"/>
              </a:rPr>
              <a:t>同步方式能保证消息不丢失，但性能太差；</a:t>
            </a:r>
            <a:endParaRPr lang="en-US" altLang="zh-CN" sz="1200" dirty="0">
              <a:solidFill>
                <a:srgbClr val="788BA9"/>
              </a:solidFill>
              <a:latin typeface="微软雅黑" panose="020B0503020204020204" pitchFamily="34" charset="-122"/>
              <a:ea typeface="微软雅黑" panose="020B0503020204020204" pitchFamily="34" charset="-122"/>
            </a:endParaRPr>
          </a:p>
          <a:p>
            <a:endParaRPr lang="en-US" altLang="zh-CN" sz="1200" dirty="0">
              <a:solidFill>
                <a:srgbClr val="788BA9"/>
              </a:solidFill>
              <a:latin typeface="微软雅黑" panose="020B0503020204020204" pitchFamily="34" charset="-122"/>
              <a:ea typeface="微软雅黑" panose="020B0503020204020204" pitchFamily="34" charset="-122"/>
            </a:endParaRPr>
          </a:p>
          <a:p>
            <a:r>
              <a:rPr lang="zh-CN" altLang="en-US" sz="1200" dirty="0">
                <a:solidFill>
                  <a:srgbClr val="788BA9"/>
                </a:solidFill>
                <a:latin typeface="微软雅黑" panose="020B0503020204020204" pitchFamily="34" charset="-122"/>
                <a:ea typeface="微软雅黑" panose="020B0503020204020204" pitchFamily="34" charset="-122"/>
              </a:rPr>
              <a:t>异步方式发送消息，通常会立即返回，但消息可能丢失。</a:t>
            </a:r>
            <a:endParaRPr lang="en-US" altLang="zh-CN" sz="1200" dirty="0">
              <a:solidFill>
                <a:srgbClr val="788BA9"/>
              </a:solidFill>
              <a:latin typeface="微软雅黑" panose="020B0503020204020204" pitchFamily="34" charset="-122"/>
              <a:ea typeface="微软雅黑" panose="020B0503020204020204" pitchFamily="34" charset="-122"/>
            </a:endParaRPr>
          </a:p>
          <a:p>
            <a:endParaRPr lang="en-US" altLang="zh-CN" sz="1200" dirty="0">
              <a:solidFill>
                <a:srgbClr val="788BA9"/>
              </a:solidFill>
              <a:latin typeface="微软雅黑" panose="020B0503020204020204" pitchFamily="34" charset="-122"/>
              <a:ea typeface="微软雅黑" panose="020B0503020204020204" pitchFamily="34" charset="-122"/>
            </a:endParaRPr>
          </a:p>
          <a:p>
            <a:r>
              <a:rPr lang="zh-CN" altLang="en-US" sz="1200" dirty="0">
                <a:solidFill>
                  <a:srgbClr val="788BA9"/>
                </a:solidFill>
                <a:latin typeface="微软雅黑" panose="020B0503020204020204" pitchFamily="34" charset="-122"/>
                <a:ea typeface="微软雅黑" panose="020B0503020204020204" pitchFamily="34" charset="-122"/>
              </a:rPr>
              <a:t>推荐方案是：异步回调方式。 </a:t>
            </a:r>
            <a:r>
              <a:rPr lang="en-US" altLang="zh-CN" sz="1200" dirty="0">
                <a:solidFill>
                  <a:srgbClr val="788BA9"/>
                </a:solidFill>
                <a:latin typeface="微软雅黑" panose="020B0503020204020204" pitchFamily="34" charset="-122"/>
                <a:ea typeface="微软雅黑" panose="020B0503020204020204" pitchFamily="34" charset="-122"/>
              </a:rPr>
              <a:t>callback</a:t>
            </a:r>
            <a:r>
              <a:rPr lang="zh-CN" altLang="en-US" sz="1200" dirty="0">
                <a:solidFill>
                  <a:srgbClr val="788BA9"/>
                </a:solidFill>
                <a:latin typeface="微软雅黑" panose="020B0503020204020204" pitchFamily="34" charset="-122"/>
                <a:ea typeface="微软雅黑" panose="020B0503020204020204" pitchFamily="34" charset="-122"/>
              </a:rPr>
              <a:t>（回调）能准确地告诉你消息是否真的提交成功了。一旦出现消息提交失败的情况，你就可以有针对性地进行处理。</a:t>
            </a:r>
            <a:endParaRPr lang="en-US" altLang="zh-CN" sz="1200" dirty="0">
              <a:solidFill>
                <a:srgbClr val="788BA9"/>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sz="1200" dirty="0">
                <a:solidFill>
                  <a:srgbClr val="788BA9"/>
                </a:solidFill>
                <a:latin typeface="微软雅黑" panose="020B0503020204020204" pitchFamily="34" charset="-122"/>
                <a:ea typeface="微软雅黑" panose="020B0503020204020204" pitchFamily="34" charset="-122"/>
              </a:rPr>
              <a:t>如果是因为那些瞬时错误，那么仅仅让 </a:t>
            </a:r>
            <a:r>
              <a:rPr lang="en-US" altLang="zh-CN" sz="1200" dirty="0">
                <a:solidFill>
                  <a:srgbClr val="788BA9"/>
                </a:solidFill>
                <a:latin typeface="微软雅黑" panose="020B0503020204020204" pitchFamily="34" charset="-122"/>
                <a:ea typeface="微软雅黑" panose="020B0503020204020204" pitchFamily="34" charset="-122"/>
              </a:rPr>
              <a:t>Producer </a:t>
            </a:r>
            <a:r>
              <a:rPr lang="zh-CN" altLang="en-US" sz="1200" dirty="0">
                <a:solidFill>
                  <a:srgbClr val="788BA9"/>
                </a:solidFill>
                <a:latin typeface="微软雅黑" panose="020B0503020204020204" pitchFamily="34" charset="-122"/>
                <a:ea typeface="微软雅黑" panose="020B0503020204020204" pitchFamily="34" charset="-122"/>
              </a:rPr>
              <a:t>重试就可以了；</a:t>
            </a:r>
            <a:endParaRPr lang="en-US" altLang="zh-CN" sz="1200" dirty="0">
              <a:solidFill>
                <a:srgbClr val="788BA9"/>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sz="1200" dirty="0">
                <a:solidFill>
                  <a:srgbClr val="788BA9"/>
                </a:solidFill>
                <a:latin typeface="微软雅黑" panose="020B0503020204020204" pitchFamily="34" charset="-122"/>
                <a:ea typeface="微软雅黑" panose="020B0503020204020204" pitchFamily="34" charset="-122"/>
              </a:rPr>
              <a:t>如果是消息不合格造成的，那么可以调整消息格式后再次发送。</a:t>
            </a:r>
            <a:endParaRPr lang="en-US" altLang="zh-CN" sz="1200" dirty="0">
              <a:solidFill>
                <a:srgbClr val="788BA9"/>
              </a:solidFill>
              <a:latin typeface="微软雅黑" panose="020B0503020204020204" pitchFamily="34" charset="-122"/>
              <a:ea typeface="微软雅黑" panose="020B0503020204020204" pitchFamily="34" charset="-122"/>
            </a:endParaRPr>
          </a:p>
          <a:p>
            <a:endParaRPr lang="en-US" altLang="zh-CN" sz="1200" dirty="0">
              <a:solidFill>
                <a:srgbClr val="788BA9"/>
              </a:solidFill>
              <a:latin typeface="微软雅黑" panose="020B0503020204020204" pitchFamily="34" charset="-122"/>
              <a:ea typeface="微软雅黑" panose="020B0503020204020204" pitchFamily="34" charset="-122"/>
            </a:endParaRPr>
          </a:p>
          <a:p>
            <a:r>
              <a:rPr lang="en-US" altLang="zh-CN" sz="1200" dirty="0">
                <a:solidFill>
                  <a:srgbClr val="788BA9"/>
                </a:solidFill>
                <a:latin typeface="微软雅黑" panose="020B0503020204020204" pitchFamily="34" charset="-122"/>
                <a:ea typeface="微软雅黑" panose="020B0503020204020204" pitchFamily="34" charset="-122"/>
              </a:rPr>
              <a:t>ACK</a:t>
            </a:r>
          </a:p>
          <a:p>
            <a:r>
              <a:rPr lang="en-US" altLang="zh-CN" sz="1200" dirty="0">
                <a:solidFill>
                  <a:srgbClr val="788BA9"/>
                </a:solidFill>
                <a:latin typeface="微软雅黑" panose="020B0503020204020204" pitchFamily="34" charset="-122"/>
                <a:ea typeface="微软雅黑" panose="020B0503020204020204" pitchFamily="34" charset="-122"/>
              </a:rPr>
              <a:t>acks=0</a:t>
            </a:r>
            <a:r>
              <a:rPr lang="zh-CN" altLang="en-US" sz="1200" dirty="0">
                <a:solidFill>
                  <a:srgbClr val="788BA9"/>
                </a:solidFill>
                <a:latin typeface="微软雅黑" panose="020B0503020204020204" pitchFamily="34" charset="-122"/>
                <a:ea typeface="微软雅黑" panose="020B0503020204020204" pitchFamily="34" charset="-122"/>
              </a:rPr>
              <a:t>、</a:t>
            </a:r>
            <a:r>
              <a:rPr lang="en-US" altLang="zh-CN" sz="1200" dirty="0">
                <a:solidFill>
                  <a:srgbClr val="788BA9"/>
                </a:solidFill>
                <a:latin typeface="微软雅黑" panose="020B0503020204020204" pitchFamily="34" charset="-122"/>
                <a:ea typeface="微软雅黑" panose="020B0503020204020204" pitchFamily="34" charset="-122"/>
              </a:rPr>
              <a:t>acks=1 </a:t>
            </a:r>
            <a:r>
              <a:rPr lang="zh-CN" altLang="en-US" sz="1200" dirty="0">
                <a:solidFill>
                  <a:srgbClr val="788BA9"/>
                </a:solidFill>
                <a:latin typeface="微软雅黑" panose="020B0503020204020204" pitchFamily="34" charset="-122"/>
                <a:ea typeface="微软雅黑" panose="020B0503020204020204" pitchFamily="34" charset="-122"/>
              </a:rPr>
              <a:t>都有丢失数据的风险。</a:t>
            </a:r>
          </a:p>
          <a:p>
            <a:r>
              <a:rPr lang="en-US" altLang="zh-CN" sz="1200" dirty="0">
                <a:solidFill>
                  <a:srgbClr val="788BA9"/>
                </a:solidFill>
                <a:latin typeface="微软雅黑" panose="020B0503020204020204" pitchFamily="34" charset="-122"/>
                <a:ea typeface="微软雅黑" panose="020B0503020204020204" pitchFamily="34" charset="-122"/>
              </a:rPr>
              <a:t>acks=all </a:t>
            </a:r>
            <a:r>
              <a:rPr lang="zh-CN" altLang="en-US" sz="1200" dirty="0">
                <a:solidFill>
                  <a:srgbClr val="788BA9"/>
                </a:solidFill>
                <a:latin typeface="微软雅黑" panose="020B0503020204020204" pitchFamily="34" charset="-122"/>
                <a:ea typeface="微软雅黑" panose="020B0503020204020204" pitchFamily="34" charset="-122"/>
              </a:rPr>
              <a:t>意味着会等待所有同步副本都收到消息。</a:t>
            </a:r>
            <a:endParaRPr lang="en-US" altLang="zh-CN" sz="1200" dirty="0">
              <a:solidFill>
                <a:srgbClr val="788BA9"/>
              </a:solidFill>
              <a:latin typeface="微软雅黑" panose="020B0503020204020204" pitchFamily="34" charset="-122"/>
              <a:ea typeface="微软雅黑" panose="020B0503020204020204" pitchFamily="34" charset="-122"/>
            </a:endParaRPr>
          </a:p>
          <a:p>
            <a:endParaRPr lang="en-US" altLang="zh-CN" sz="1200" dirty="0">
              <a:solidFill>
                <a:srgbClr val="788BA9"/>
              </a:solidFill>
              <a:latin typeface="微软雅黑" panose="020B0503020204020204" pitchFamily="34" charset="-122"/>
              <a:ea typeface="微软雅黑" panose="020B0503020204020204" pitchFamily="34" charset="-122"/>
            </a:endParaRPr>
          </a:p>
          <a:p>
            <a:r>
              <a:rPr lang="zh-CN" altLang="en-US" sz="1200" dirty="0">
                <a:solidFill>
                  <a:srgbClr val="788BA9"/>
                </a:solidFill>
                <a:latin typeface="微软雅黑" panose="020B0503020204020204" pitchFamily="34" charset="-122"/>
                <a:ea typeface="微软雅黑" panose="020B0503020204020204" pitchFamily="34" charset="-122"/>
              </a:rPr>
              <a:t>重试</a:t>
            </a:r>
            <a:endParaRPr lang="en-US" altLang="zh-CN" sz="1200" dirty="0">
              <a:solidFill>
                <a:srgbClr val="788BA9"/>
              </a:solidFill>
              <a:latin typeface="微软雅黑" panose="020B0503020204020204" pitchFamily="34" charset="-122"/>
              <a:ea typeface="微软雅黑" panose="020B0503020204020204" pitchFamily="34" charset="-122"/>
            </a:endParaRPr>
          </a:p>
          <a:p>
            <a:endParaRPr lang="en-US" altLang="zh-CN" sz="1200" dirty="0">
              <a:solidFill>
                <a:srgbClr val="788BA9"/>
              </a:solidFill>
              <a:latin typeface="微软雅黑" panose="020B0503020204020204" pitchFamily="34" charset="-122"/>
              <a:ea typeface="微软雅黑" panose="020B0503020204020204" pitchFamily="34" charset="-122"/>
            </a:endParaRPr>
          </a:p>
          <a:p>
            <a:r>
              <a:rPr lang="zh-CN" altLang="en-US" sz="1200" dirty="0">
                <a:solidFill>
                  <a:srgbClr val="788BA9"/>
                </a:solidFill>
                <a:latin typeface="微软雅黑" panose="020B0503020204020204" pitchFamily="34" charset="-122"/>
                <a:ea typeface="微软雅黑" panose="020B0503020204020204" pitchFamily="34" charset="-122"/>
              </a:rPr>
              <a:t>错误处理</a:t>
            </a:r>
            <a:endParaRPr lang="en-US" altLang="zh-CN" sz="1200" dirty="0">
              <a:solidFill>
                <a:srgbClr val="788BA9"/>
              </a:solidFill>
              <a:latin typeface="微软雅黑" panose="020B0503020204020204" pitchFamily="34" charset="-122"/>
              <a:ea typeface="微软雅黑" panose="020B0503020204020204" pitchFamily="34" charset="-122"/>
            </a:endParaRPr>
          </a:p>
          <a:p>
            <a:endParaRPr lang="en-US" altLang="zh-CN" sz="1200" dirty="0">
              <a:solidFill>
                <a:srgbClr val="788BA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82241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消息不丢失</a:t>
            </a:r>
            <a:r>
              <a:rPr lang="en-US" altLang="zh-CN" sz="2400" b="1" dirty="0">
                <a:solidFill>
                  <a:srgbClr val="475D74"/>
                </a:solidFill>
                <a:latin typeface="微软雅黑" panose="020B0503020204020204" pitchFamily="34" charset="-122"/>
                <a:ea typeface="微软雅黑" panose="020B0503020204020204" pitchFamily="34" charset="-122"/>
              </a:rPr>
              <a:t>——</a:t>
            </a:r>
            <a:r>
              <a:rPr lang="zh-CN" altLang="en-US" sz="2400" b="1" dirty="0">
                <a:solidFill>
                  <a:srgbClr val="475D74"/>
                </a:solidFill>
                <a:latin typeface="微软雅黑" panose="020B0503020204020204" pitchFamily="34" charset="-122"/>
                <a:ea typeface="微软雅黑" panose="020B0503020204020204" pitchFamily="34" charset="-122"/>
              </a:rPr>
              <a:t>消费者不丢失消息</a:t>
            </a:r>
          </a:p>
        </p:txBody>
      </p:sp>
      <p:sp>
        <p:nvSpPr>
          <p:cNvPr id="7" name="矩形 6">
            <a:extLst>
              <a:ext uri="{FF2B5EF4-FFF2-40B4-BE49-F238E27FC236}">
                <a16:creationId xmlns:a16="http://schemas.microsoft.com/office/drawing/2014/main" id="{4732E381-9464-44C7-8DDA-01B6F303D286}"/>
              </a:ext>
            </a:extLst>
          </p:cNvPr>
          <p:cNvSpPr/>
          <p:nvPr/>
        </p:nvSpPr>
        <p:spPr>
          <a:xfrm>
            <a:off x="797998" y="898166"/>
            <a:ext cx="6169730" cy="3046988"/>
          </a:xfrm>
          <a:prstGeom prst="rect">
            <a:avLst/>
          </a:prstGeom>
        </p:spPr>
        <p:txBody>
          <a:bodyPr wrap="square">
            <a:spAutoFit/>
          </a:bodyPr>
          <a:lstStyle/>
          <a:p>
            <a:r>
              <a:rPr lang="zh-CN" altLang="en-US" sz="1200" b="1" dirty="0">
                <a:solidFill>
                  <a:srgbClr val="788BA9"/>
                </a:solidFill>
                <a:latin typeface="微软雅黑" panose="020B0503020204020204" pitchFamily="34" charset="-122"/>
                <a:ea typeface="微软雅黑" panose="020B0503020204020204" pitchFamily="34" charset="-122"/>
              </a:rPr>
              <a:t>消费者只能读取已提交的消息</a:t>
            </a:r>
            <a:r>
              <a:rPr lang="zh-CN" altLang="en-US" sz="1200" dirty="0">
                <a:solidFill>
                  <a:srgbClr val="788BA9"/>
                </a:solidFill>
                <a:latin typeface="微软雅黑" panose="020B0503020204020204" pitchFamily="34" charset="-122"/>
                <a:ea typeface="微软雅黑" panose="020B0503020204020204" pitchFamily="34" charset="-122"/>
              </a:rPr>
              <a:t>。这就保证了消费者接收到消息时已经具备了数据一致性。</a:t>
            </a:r>
            <a:endParaRPr lang="en-US" altLang="zh-CN" sz="1200" dirty="0">
              <a:solidFill>
                <a:srgbClr val="788BA9"/>
              </a:solidFill>
              <a:latin typeface="微软雅黑" panose="020B0503020204020204" pitchFamily="34" charset="-122"/>
              <a:ea typeface="微软雅黑" panose="020B0503020204020204" pitchFamily="34" charset="-122"/>
            </a:endParaRPr>
          </a:p>
          <a:p>
            <a:r>
              <a:rPr lang="zh-CN" altLang="en-US" sz="1200" dirty="0">
                <a:solidFill>
                  <a:srgbClr val="788BA9"/>
                </a:solidFill>
                <a:latin typeface="微软雅黑" panose="020B0503020204020204" pitchFamily="34" charset="-122"/>
                <a:ea typeface="微软雅黑" panose="020B0503020204020204" pitchFamily="34" charset="-122"/>
              </a:rPr>
              <a:t>消费者唯一要做的是确保哪些消息是已经读取过的，哪些是没有读取过的（通过提交的偏移量来判断）。</a:t>
            </a:r>
            <a:endParaRPr lang="en-US" altLang="zh-CN" sz="1200" dirty="0">
              <a:solidFill>
                <a:srgbClr val="788BA9"/>
              </a:solidFill>
              <a:latin typeface="微软雅黑" panose="020B0503020204020204" pitchFamily="34" charset="-122"/>
              <a:ea typeface="微软雅黑" panose="020B0503020204020204" pitchFamily="34" charset="-122"/>
            </a:endParaRPr>
          </a:p>
          <a:p>
            <a:endParaRPr lang="en-US" altLang="zh-CN" sz="1200" dirty="0">
              <a:solidFill>
                <a:srgbClr val="788BA9"/>
              </a:solidFill>
              <a:latin typeface="微软雅黑" panose="020B0503020204020204" pitchFamily="34" charset="-122"/>
              <a:ea typeface="微软雅黑" panose="020B0503020204020204" pitchFamily="34" charset="-122"/>
            </a:endParaRPr>
          </a:p>
          <a:p>
            <a:r>
              <a:rPr lang="zh-CN" altLang="en-US" sz="1200" dirty="0">
                <a:solidFill>
                  <a:srgbClr val="788BA9"/>
                </a:solidFill>
                <a:latin typeface="微软雅黑" panose="020B0503020204020204" pitchFamily="34" charset="-122"/>
                <a:ea typeface="微软雅黑" panose="020B0503020204020204" pitchFamily="34" charset="-122"/>
              </a:rPr>
              <a:t>自动提交偏移量，无法保证丢失消息或重复消息问题，所以，一般关闭 </a:t>
            </a:r>
            <a:r>
              <a:rPr lang="en-US" altLang="zh-CN" sz="1200" dirty="0" err="1">
                <a:solidFill>
                  <a:srgbClr val="788BA9"/>
                </a:solidFill>
                <a:latin typeface="微软雅黑" panose="020B0503020204020204" pitchFamily="34" charset="-122"/>
                <a:ea typeface="微软雅黑" panose="020B0503020204020204" pitchFamily="34" charset="-122"/>
              </a:rPr>
              <a:t>enable.auto.commit</a:t>
            </a:r>
            <a:r>
              <a:rPr lang="zh-CN" altLang="en-US" sz="1200" dirty="0">
                <a:solidFill>
                  <a:srgbClr val="788BA9"/>
                </a:solidFill>
                <a:latin typeface="微软雅黑" panose="020B0503020204020204" pitchFamily="34" charset="-122"/>
                <a:ea typeface="微软雅黑" panose="020B0503020204020204" pitchFamily="34" charset="-122"/>
              </a:rPr>
              <a:t>。</a:t>
            </a:r>
            <a:endParaRPr lang="en-US" altLang="zh-CN" sz="1200" dirty="0">
              <a:solidFill>
                <a:srgbClr val="788BA9"/>
              </a:solidFill>
              <a:latin typeface="微软雅黑" panose="020B0503020204020204" pitchFamily="34" charset="-122"/>
              <a:ea typeface="微软雅黑" panose="020B0503020204020204" pitchFamily="34" charset="-122"/>
            </a:endParaRPr>
          </a:p>
          <a:p>
            <a:endParaRPr lang="en-US" altLang="zh-CN" sz="1200" dirty="0">
              <a:solidFill>
                <a:srgbClr val="788BA9"/>
              </a:solidFill>
              <a:latin typeface="微软雅黑" panose="020B0503020204020204" pitchFamily="34" charset="-122"/>
              <a:ea typeface="微软雅黑" panose="020B0503020204020204" pitchFamily="34" charset="-122"/>
            </a:endParaRPr>
          </a:p>
          <a:p>
            <a:r>
              <a:rPr lang="zh-CN" altLang="en-US" sz="1200" dirty="0">
                <a:solidFill>
                  <a:srgbClr val="788BA9"/>
                </a:solidFill>
                <a:latin typeface="微软雅黑" panose="020B0503020204020204" pitchFamily="34" charset="-122"/>
                <a:ea typeface="微软雅黑" panose="020B0503020204020204" pitchFamily="34" charset="-122"/>
              </a:rPr>
              <a:t>手动提交偏移量，需要考虑以下问题：</a:t>
            </a:r>
            <a:endParaRPr lang="en-US" altLang="zh-CN" sz="1200" dirty="0">
              <a:solidFill>
                <a:srgbClr val="788BA9"/>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sz="1200" dirty="0">
                <a:solidFill>
                  <a:srgbClr val="788BA9"/>
                </a:solidFill>
                <a:latin typeface="微软雅黑" panose="020B0503020204020204" pitchFamily="34" charset="-122"/>
                <a:ea typeface="微软雅黑" panose="020B0503020204020204" pitchFamily="34" charset="-122"/>
              </a:rPr>
              <a:t>总是在处理完事件后再提交偏移量</a:t>
            </a:r>
          </a:p>
          <a:p>
            <a:pPr marL="171450" indent="-171450">
              <a:buFont typeface="Arial" panose="020B0604020202020204" pitchFamily="34" charset="0"/>
              <a:buChar char="•"/>
            </a:pPr>
            <a:r>
              <a:rPr lang="zh-CN" altLang="en-US" sz="1200" dirty="0">
                <a:solidFill>
                  <a:srgbClr val="788BA9"/>
                </a:solidFill>
                <a:latin typeface="微软雅黑" panose="020B0503020204020204" pitchFamily="34" charset="-122"/>
                <a:ea typeface="微软雅黑" panose="020B0503020204020204" pitchFamily="34" charset="-122"/>
              </a:rPr>
              <a:t>提交频率是性能和重复消息数之间的权衡</a:t>
            </a:r>
          </a:p>
          <a:p>
            <a:pPr marL="171450" indent="-171450">
              <a:buFont typeface="Arial" panose="020B0604020202020204" pitchFamily="34" charset="0"/>
              <a:buChar char="•"/>
            </a:pPr>
            <a:r>
              <a:rPr lang="zh-CN" altLang="en-US" sz="1200" dirty="0">
                <a:solidFill>
                  <a:srgbClr val="788BA9"/>
                </a:solidFill>
                <a:latin typeface="微软雅黑" panose="020B0503020204020204" pitchFamily="34" charset="-122"/>
                <a:ea typeface="微软雅黑" panose="020B0503020204020204" pitchFamily="34" charset="-122"/>
              </a:rPr>
              <a:t>确保对提交的偏移量心中有数</a:t>
            </a:r>
          </a:p>
          <a:p>
            <a:pPr marL="171450" indent="-171450">
              <a:buFont typeface="Arial" panose="020B0604020202020204" pitchFamily="34" charset="0"/>
              <a:buChar char="•"/>
            </a:pPr>
            <a:r>
              <a:rPr lang="zh-CN" altLang="en-US" sz="1200" dirty="0">
                <a:solidFill>
                  <a:srgbClr val="788BA9"/>
                </a:solidFill>
                <a:latin typeface="微软雅黑" panose="020B0503020204020204" pitchFamily="34" charset="-122"/>
                <a:ea typeface="微软雅黑" panose="020B0503020204020204" pitchFamily="34" charset="-122"/>
              </a:rPr>
              <a:t>再均衡</a:t>
            </a:r>
          </a:p>
          <a:p>
            <a:pPr marL="171450" indent="-171450">
              <a:buFont typeface="Arial" panose="020B0604020202020204" pitchFamily="34" charset="0"/>
              <a:buChar char="•"/>
            </a:pPr>
            <a:r>
              <a:rPr lang="zh-CN" altLang="en-US" sz="1200" dirty="0">
                <a:solidFill>
                  <a:srgbClr val="788BA9"/>
                </a:solidFill>
                <a:latin typeface="微软雅黑" panose="020B0503020204020204" pitchFamily="34" charset="-122"/>
                <a:ea typeface="微软雅黑" panose="020B0503020204020204" pitchFamily="34" charset="-122"/>
              </a:rPr>
              <a:t>消费者可能需要重试</a:t>
            </a:r>
          </a:p>
          <a:p>
            <a:pPr marL="171450" indent="-171450">
              <a:buFont typeface="Arial" panose="020B0604020202020204" pitchFamily="34" charset="0"/>
              <a:buChar char="•"/>
            </a:pPr>
            <a:r>
              <a:rPr lang="zh-CN" altLang="en-US" sz="1200" dirty="0">
                <a:solidFill>
                  <a:srgbClr val="788BA9"/>
                </a:solidFill>
                <a:latin typeface="微软雅黑" panose="020B0503020204020204" pitchFamily="34" charset="-122"/>
                <a:ea typeface="微软雅黑" panose="020B0503020204020204" pitchFamily="34" charset="-122"/>
              </a:rPr>
              <a:t>消费者可能需要维护状态</a:t>
            </a:r>
          </a:p>
          <a:p>
            <a:pPr marL="171450" indent="-171450">
              <a:buFont typeface="Arial" panose="020B0604020202020204" pitchFamily="34" charset="0"/>
              <a:buChar char="•"/>
            </a:pPr>
            <a:r>
              <a:rPr lang="zh-CN" altLang="en-US" sz="1200" dirty="0">
                <a:solidFill>
                  <a:srgbClr val="788BA9"/>
                </a:solidFill>
                <a:latin typeface="微软雅黑" panose="020B0503020204020204" pitchFamily="34" charset="-122"/>
                <a:ea typeface="微软雅黑" panose="020B0503020204020204" pitchFamily="34" charset="-122"/>
              </a:rPr>
              <a:t>超时处理</a:t>
            </a:r>
            <a:endParaRPr lang="en-US" altLang="zh-CN" sz="1200" dirty="0">
              <a:solidFill>
                <a:srgbClr val="788BA9"/>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sz="1200" dirty="0">
                <a:solidFill>
                  <a:srgbClr val="788BA9"/>
                </a:solidFill>
                <a:latin typeface="微软雅黑" panose="020B0503020204020204" pitchFamily="34" charset="-122"/>
                <a:ea typeface="微软雅黑" panose="020B0503020204020204" pitchFamily="34" charset="-122"/>
              </a:rPr>
              <a:t>幂等性设计</a:t>
            </a:r>
            <a:endParaRPr lang="en-US" altLang="zh-CN" sz="1200" dirty="0">
              <a:solidFill>
                <a:srgbClr val="788BA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96405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消息有序性</a:t>
            </a:r>
          </a:p>
        </p:txBody>
      </p:sp>
      <p:sp>
        <p:nvSpPr>
          <p:cNvPr id="7" name="矩形 6">
            <a:extLst>
              <a:ext uri="{FF2B5EF4-FFF2-40B4-BE49-F238E27FC236}">
                <a16:creationId xmlns:a16="http://schemas.microsoft.com/office/drawing/2014/main" id="{4732E381-9464-44C7-8DDA-01B6F303D286}"/>
              </a:ext>
            </a:extLst>
          </p:cNvPr>
          <p:cNvSpPr/>
          <p:nvPr/>
        </p:nvSpPr>
        <p:spPr>
          <a:xfrm>
            <a:off x="797998" y="898166"/>
            <a:ext cx="6169730" cy="1200329"/>
          </a:xfrm>
          <a:prstGeom prst="rect">
            <a:avLst/>
          </a:prstGeom>
        </p:spPr>
        <p:txBody>
          <a:bodyPr wrap="square">
            <a:spAutoFit/>
          </a:bodyPr>
          <a:lstStyle/>
          <a:p>
            <a:r>
              <a:rPr lang="zh-CN" altLang="en-US" sz="1200" dirty="0">
                <a:solidFill>
                  <a:srgbClr val="788BA9"/>
                </a:solidFill>
                <a:latin typeface="微软雅黑" panose="020B0503020204020204" pitchFamily="34" charset="-122"/>
                <a:ea typeface="微软雅黑" panose="020B0503020204020204" pitchFamily="34" charset="-122"/>
              </a:rPr>
              <a:t>方案一、单 </a:t>
            </a:r>
            <a:r>
              <a:rPr lang="en-US" altLang="zh-CN" sz="1200" dirty="0">
                <a:solidFill>
                  <a:srgbClr val="788BA9"/>
                </a:solidFill>
                <a:latin typeface="微软雅黑" panose="020B0503020204020204" pitchFamily="34" charset="-122"/>
                <a:ea typeface="微软雅黑" panose="020B0503020204020204" pitchFamily="34" charset="-122"/>
              </a:rPr>
              <a:t>Partition</a:t>
            </a:r>
          </a:p>
          <a:p>
            <a:r>
              <a:rPr lang="zh-CN" altLang="en-US" sz="1200" dirty="0">
                <a:solidFill>
                  <a:srgbClr val="788BA9"/>
                </a:solidFill>
                <a:latin typeface="微软雅黑" panose="020B0503020204020204" pitchFamily="34" charset="-122"/>
                <a:ea typeface="微软雅黑" panose="020B0503020204020204" pitchFamily="34" charset="-122"/>
              </a:rPr>
              <a:t>优点：简单粗暴。开发者什么也不用做。</a:t>
            </a:r>
            <a:endParaRPr lang="en-US" altLang="zh-CN" sz="1200" dirty="0">
              <a:solidFill>
                <a:srgbClr val="788BA9"/>
              </a:solidFill>
              <a:latin typeface="微软雅黑" panose="020B0503020204020204" pitchFamily="34" charset="-122"/>
              <a:ea typeface="微软雅黑" panose="020B0503020204020204" pitchFamily="34" charset="-122"/>
            </a:endParaRPr>
          </a:p>
          <a:p>
            <a:r>
              <a:rPr lang="zh-CN" altLang="en-US" sz="1200" dirty="0">
                <a:solidFill>
                  <a:srgbClr val="788BA9"/>
                </a:solidFill>
                <a:latin typeface="微软雅黑" panose="020B0503020204020204" pitchFamily="34" charset="-122"/>
                <a:ea typeface="微软雅黑" panose="020B0503020204020204" pitchFamily="34" charset="-122"/>
              </a:rPr>
              <a:t>缺点：</a:t>
            </a:r>
            <a:r>
              <a:rPr lang="en-US" altLang="zh-CN" sz="1200" dirty="0">
                <a:solidFill>
                  <a:srgbClr val="788BA9"/>
                </a:solidFill>
                <a:latin typeface="微软雅黑" panose="020B0503020204020204" pitchFamily="34" charset="-122"/>
                <a:ea typeface="微软雅黑" panose="020B0503020204020204" pitchFamily="34" charset="-122"/>
              </a:rPr>
              <a:t>Kafka </a:t>
            </a:r>
            <a:r>
              <a:rPr lang="zh-CN" altLang="en-US" sz="1200" dirty="0">
                <a:solidFill>
                  <a:srgbClr val="788BA9"/>
                </a:solidFill>
                <a:latin typeface="微软雅黑" panose="020B0503020204020204" pitchFamily="34" charset="-122"/>
                <a:ea typeface="微软雅黑" panose="020B0503020204020204" pitchFamily="34" charset="-122"/>
              </a:rPr>
              <a:t>基于 </a:t>
            </a:r>
            <a:r>
              <a:rPr lang="en-US" altLang="zh-CN" sz="1200" dirty="0">
                <a:solidFill>
                  <a:srgbClr val="788BA9"/>
                </a:solidFill>
                <a:latin typeface="微软雅黑" panose="020B0503020204020204" pitchFamily="34" charset="-122"/>
                <a:ea typeface="微软雅黑" panose="020B0503020204020204" pitchFamily="34" charset="-122"/>
              </a:rPr>
              <a:t>Partition </a:t>
            </a:r>
            <a:r>
              <a:rPr lang="zh-CN" altLang="en-US" sz="1200" dirty="0">
                <a:solidFill>
                  <a:srgbClr val="788BA9"/>
                </a:solidFill>
                <a:latin typeface="微软雅黑" panose="020B0503020204020204" pitchFamily="34" charset="-122"/>
                <a:ea typeface="微软雅黑" panose="020B0503020204020204" pitchFamily="34" charset="-122"/>
              </a:rPr>
              <a:t>实现其高并发能力，如果使用单 </a:t>
            </a:r>
            <a:r>
              <a:rPr lang="en-US" altLang="zh-CN" sz="1200" dirty="0">
                <a:solidFill>
                  <a:srgbClr val="788BA9"/>
                </a:solidFill>
                <a:latin typeface="微软雅黑" panose="020B0503020204020204" pitchFamily="34" charset="-122"/>
                <a:ea typeface="微软雅黑" panose="020B0503020204020204" pitchFamily="34" charset="-122"/>
              </a:rPr>
              <a:t>Partition</a:t>
            </a:r>
            <a:r>
              <a:rPr lang="zh-CN" altLang="en-US" sz="1200" dirty="0">
                <a:solidFill>
                  <a:srgbClr val="788BA9"/>
                </a:solidFill>
                <a:latin typeface="微软雅黑" panose="020B0503020204020204" pitchFamily="34" charset="-122"/>
                <a:ea typeface="微软雅黑" panose="020B0503020204020204" pitchFamily="34" charset="-122"/>
              </a:rPr>
              <a:t>，会严重限制 </a:t>
            </a:r>
            <a:r>
              <a:rPr lang="en-US" altLang="zh-CN" sz="1200" dirty="0">
                <a:solidFill>
                  <a:srgbClr val="788BA9"/>
                </a:solidFill>
                <a:latin typeface="微软雅黑" panose="020B0503020204020204" pitchFamily="34" charset="-122"/>
                <a:ea typeface="微软雅黑" panose="020B0503020204020204" pitchFamily="34" charset="-122"/>
              </a:rPr>
              <a:t>Kafka </a:t>
            </a:r>
            <a:r>
              <a:rPr lang="zh-CN" altLang="en-US" sz="1200" dirty="0">
                <a:solidFill>
                  <a:srgbClr val="788BA9"/>
                </a:solidFill>
                <a:latin typeface="微软雅黑" panose="020B0503020204020204" pitchFamily="34" charset="-122"/>
                <a:ea typeface="微软雅黑" panose="020B0503020204020204" pitchFamily="34" charset="-122"/>
              </a:rPr>
              <a:t>的吞吐量。</a:t>
            </a:r>
            <a:endParaRPr lang="en-US" altLang="zh-CN" sz="1200" dirty="0">
              <a:solidFill>
                <a:srgbClr val="788BA9"/>
              </a:solidFill>
              <a:latin typeface="微软雅黑" panose="020B0503020204020204" pitchFamily="34" charset="-122"/>
              <a:ea typeface="微软雅黑" panose="020B0503020204020204" pitchFamily="34" charset="-122"/>
            </a:endParaRPr>
          </a:p>
          <a:p>
            <a:r>
              <a:rPr lang="zh-CN" altLang="en-US" sz="1200" dirty="0">
                <a:solidFill>
                  <a:srgbClr val="788BA9"/>
                </a:solidFill>
                <a:latin typeface="微软雅黑" panose="020B0503020204020204" pitchFamily="34" charset="-122"/>
                <a:ea typeface="微软雅黑" panose="020B0503020204020204" pitchFamily="34" charset="-122"/>
              </a:rPr>
              <a:t>结论：作为分布式消息引擎，限制并发能力，显然等同于自废武功，所以，这个方案几乎是不可接受的。</a:t>
            </a:r>
          </a:p>
        </p:txBody>
      </p:sp>
      <p:sp>
        <p:nvSpPr>
          <p:cNvPr id="4" name="矩形 3">
            <a:extLst>
              <a:ext uri="{FF2B5EF4-FFF2-40B4-BE49-F238E27FC236}">
                <a16:creationId xmlns:a16="http://schemas.microsoft.com/office/drawing/2014/main" id="{D2616F44-6689-439D-9511-9060E20A492C}"/>
              </a:ext>
            </a:extLst>
          </p:cNvPr>
          <p:cNvSpPr/>
          <p:nvPr/>
        </p:nvSpPr>
        <p:spPr>
          <a:xfrm>
            <a:off x="797998" y="2444841"/>
            <a:ext cx="6169730" cy="1015663"/>
          </a:xfrm>
          <a:prstGeom prst="rect">
            <a:avLst/>
          </a:prstGeom>
        </p:spPr>
        <p:txBody>
          <a:bodyPr wrap="square">
            <a:spAutoFit/>
          </a:bodyPr>
          <a:lstStyle/>
          <a:p>
            <a:r>
              <a:rPr lang="zh-CN" altLang="en-US" sz="1200" dirty="0">
                <a:solidFill>
                  <a:srgbClr val="788BA9"/>
                </a:solidFill>
                <a:latin typeface="微软雅黑" panose="020B0503020204020204" pitchFamily="34" charset="-122"/>
                <a:ea typeface="微软雅黑" panose="020B0503020204020204" pitchFamily="34" charset="-122"/>
              </a:rPr>
              <a:t>方案二、同一个 </a:t>
            </a:r>
            <a:r>
              <a:rPr lang="en-US" altLang="zh-CN" sz="1200" dirty="0">
                <a:solidFill>
                  <a:srgbClr val="788BA9"/>
                </a:solidFill>
                <a:latin typeface="微软雅黑" panose="020B0503020204020204" pitchFamily="34" charset="-122"/>
                <a:ea typeface="微软雅黑" panose="020B0503020204020204" pitchFamily="34" charset="-122"/>
              </a:rPr>
              <a:t>key </a:t>
            </a:r>
            <a:r>
              <a:rPr lang="zh-CN" altLang="en-US" sz="1200" dirty="0">
                <a:solidFill>
                  <a:srgbClr val="788BA9"/>
                </a:solidFill>
                <a:latin typeface="微软雅黑" panose="020B0503020204020204" pitchFamily="34" charset="-122"/>
                <a:ea typeface="微软雅黑" panose="020B0503020204020204" pitchFamily="34" charset="-122"/>
              </a:rPr>
              <a:t>的消息发送给指定 </a:t>
            </a:r>
            <a:r>
              <a:rPr lang="en-US" altLang="zh-CN" sz="1200" dirty="0">
                <a:solidFill>
                  <a:srgbClr val="788BA9"/>
                </a:solidFill>
                <a:latin typeface="微软雅黑" panose="020B0503020204020204" pitchFamily="34" charset="-122"/>
                <a:ea typeface="微软雅黑" panose="020B0503020204020204" pitchFamily="34" charset="-122"/>
              </a:rPr>
              <a:t>Partition</a:t>
            </a:r>
          </a:p>
          <a:p>
            <a:pPr marL="228600" indent="-228600">
              <a:buFont typeface="+mj-lt"/>
              <a:buAutoNum type="arabicPeriod"/>
            </a:pPr>
            <a:r>
              <a:rPr lang="zh-CN" altLang="en-US" sz="1200" dirty="0">
                <a:solidFill>
                  <a:srgbClr val="788BA9"/>
                </a:solidFill>
                <a:latin typeface="微软雅黑" panose="020B0503020204020204" pitchFamily="34" charset="-122"/>
                <a:ea typeface="微软雅黑" panose="020B0503020204020204" pitchFamily="34" charset="-122"/>
              </a:rPr>
              <a:t>生产者端显示指定 </a:t>
            </a:r>
            <a:r>
              <a:rPr lang="en-US" altLang="zh-CN" sz="1200" dirty="0">
                <a:solidFill>
                  <a:srgbClr val="788BA9"/>
                </a:solidFill>
                <a:latin typeface="微软雅黑" panose="020B0503020204020204" pitchFamily="34" charset="-122"/>
                <a:ea typeface="微软雅黑" panose="020B0503020204020204" pitchFamily="34" charset="-122"/>
              </a:rPr>
              <a:t>key </a:t>
            </a:r>
            <a:r>
              <a:rPr lang="zh-CN" altLang="en-US" sz="1200" dirty="0">
                <a:solidFill>
                  <a:srgbClr val="788BA9"/>
                </a:solidFill>
                <a:latin typeface="微软雅黑" panose="020B0503020204020204" pitchFamily="34" charset="-122"/>
                <a:ea typeface="微软雅黑" panose="020B0503020204020204" pitchFamily="34" charset="-122"/>
              </a:rPr>
              <a:t>发往一个指定的 </a:t>
            </a:r>
            <a:r>
              <a:rPr lang="en-US" altLang="zh-CN" sz="1200" dirty="0">
                <a:solidFill>
                  <a:srgbClr val="788BA9"/>
                </a:solidFill>
                <a:latin typeface="微软雅黑" panose="020B0503020204020204" pitchFamily="34" charset="-122"/>
                <a:ea typeface="微软雅黑" panose="020B0503020204020204" pitchFamily="34" charset="-122"/>
              </a:rPr>
              <a:t>Partition</a:t>
            </a:r>
            <a:r>
              <a:rPr lang="zh-CN" altLang="en-US" sz="1200" dirty="0">
                <a:solidFill>
                  <a:srgbClr val="788BA9"/>
                </a:solidFill>
                <a:latin typeface="微软雅黑" panose="020B0503020204020204" pitchFamily="34" charset="-122"/>
                <a:ea typeface="微软雅黑" panose="020B0503020204020204" pitchFamily="34" charset="-122"/>
              </a:rPr>
              <a:t>，就可以保证同一个 </a:t>
            </a:r>
            <a:r>
              <a:rPr lang="en-US" altLang="zh-CN" sz="1200" dirty="0">
                <a:solidFill>
                  <a:srgbClr val="788BA9"/>
                </a:solidFill>
                <a:latin typeface="微软雅黑" panose="020B0503020204020204" pitchFamily="34" charset="-122"/>
                <a:ea typeface="微软雅黑" panose="020B0503020204020204" pitchFamily="34" charset="-122"/>
              </a:rPr>
              <a:t>key </a:t>
            </a:r>
            <a:r>
              <a:rPr lang="zh-CN" altLang="en-US" sz="1200" dirty="0">
                <a:solidFill>
                  <a:srgbClr val="788BA9"/>
                </a:solidFill>
                <a:latin typeface="微软雅黑" panose="020B0503020204020204" pitchFamily="34" charset="-122"/>
                <a:ea typeface="微软雅黑" panose="020B0503020204020204" pitchFamily="34" charset="-122"/>
              </a:rPr>
              <a:t>在这个 </a:t>
            </a:r>
            <a:r>
              <a:rPr lang="en-US" altLang="zh-CN" sz="1200" dirty="0">
                <a:solidFill>
                  <a:srgbClr val="788BA9"/>
                </a:solidFill>
                <a:latin typeface="微软雅黑" panose="020B0503020204020204" pitchFamily="34" charset="-122"/>
                <a:ea typeface="微软雅黑" panose="020B0503020204020204" pitchFamily="34" charset="-122"/>
              </a:rPr>
              <a:t>Partition </a:t>
            </a:r>
            <a:r>
              <a:rPr lang="zh-CN" altLang="en-US" sz="1200" dirty="0">
                <a:solidFill>
                  <a:srgbClr val="788BA9"/>
                </a:solidFill>
                <a:latin typeface="微软雅黑" panose="020B0503020204020204" pitchFamily="34" charset="-122"/>
                <a:ea typeface="微软雅黑" panose="020B0503020204020204" pitchFamily="34" charset="-122"/>
              </a:rPr>
              <a:t>中是有序的。</a:t>
            </a:r>
            <a:endParaRPr lang="en-US" altLang="zh-CN" sz="1200" dirty="0">
              <a:solidFill>
                <a:srgbClr val="788BA9"/>
              </a:solidFill>
              <a:latin typeface="微软雅黑" panose="020B0503020204020204" pitchFamily="34" charset="-122"/>
              <a:ea typeface="微软雅黑" panose="020B0503020204020204" pitchFamily="34" charset="-122"/>
            </a:endParaRPr>
          </a:p>
          <a:p>
            <a:pPr marL="228600" indent="-228600">
              <a:buFont typeface="+mj-lt"/>
              <a:buAutoNum type="arabicPeriod"/>
            </a:pPr>
            <a:r>
              <a:rPr lang="zh-CN" altLang="en-US" sz="1200" dirty="0">
                <a:solidFill>
                  <a:srgbClr val="788BA9"/>
                </a:solidFill>
                <a:latin typeface="微软雅黑" panose="020B0503020204020204" pitchFamily="34" charset="-122"/>
                <a:ea typeface="微软雅黑" panose="020B0503020204020204" pitchFamily="34" charset="-122"/>
              </a:rPr>
              <a:t>接下来，消费者端为每个 </a:t>
            </a:r>
            <a:r>
              <a:rPr lang="en-US" altLang="zh-CN" sz="1200" dirty="0">
                <a:solidFill>
                  <a:srgbClr val="788BA9"/>
                </a:solidFill>
                <a:latin typeface="微软雅黑" panose="020B0503020204020204" pitchFamily="34" charset="-122"/>
                <a:ea typeface="微软雅黑" panose="020B0503020204020204" pitchFamily="34" charset="-122"/>
              </a:rPr>
              <a:t>key </a:t>
            </a:r>
            <a:r>
              <a:rPr lang="zh-CN" altLang="en-US" sz="1200" dirty="0">
                <a:solidFill>
                  <a:srgbClr val="788BA9"/>
                </a:solidFill>
                <a:latin typeface="微软雅黑" panose="020B0503020204020204" pitchFamily="34" charset="-122"/>
                <a:ea typeface="微软雅黑" panose="020B0503020204020204" pitchFamily="34" charset="-122"/>
              </a:rPr>
              <a:t>设定一个缓存队列，然后让一个独立线程负责消费指定 </a:t>
            </a:r>
            <a:r>
              <a:rPr lang="en-US" altLang="zh-CN" sz="1200" dirty="0">
                <a:solidFill>
                  <a:srgbClr val="788BA9"/>
                </a:solidFill>
                <a:latin typeface="微软雅黑" panose="020B0503020204020204" pitchFamily="34" charset="-122"/>
                <a:ea typeface="微软雅黑" panose="020B0503020204020204" pitchFamily="34" charset="-122"/>
              </a:rPr>
              <a:t>key </a:t>
            </a:r>
            <a:r>
              <a:rPr lang="zh-CN" altLang="en-US" sz="1200" dirty="0">
                <a:solidFill>
                  <a:srgbClr val="788BA9"/>
                </a:solidFill>
                <a:latin typeface="微软雅黑" panose="020B0503020204020204" pitchFamily="34" charset="-122"/>
                <a:ea typeface="微软雅黑" panose="020B0503020204020204" pitchFamily="34" charset="-122"/>
              </a:rPr>
              <a:t>的队列，这就保证了消费消息也是有序的。</a:t>
            </a:r>
          </a:p>
        </p:txBody>
      </p:sp>
    </p:spTree>
    <p:extLst>
      <p:ext uri="{BB962C8B-B14F-4D97-AF65-F5344CB8AC3E}">
        <p14:creationId xmlns:p14="http://schemas.microsoft.com/office/powerpoint/2010/main" val="2921523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消息积压</a:t>
            </a:r>
          </a:p>
        </p:txBody>
      </p:sp>
      <p:sp>
        <p:nvSpPr>
          <p:cNvPr id="4" name="矩形 3">
            <a:extLst>
              <a:ext uri="{FF2B5EF4-FFF2-40B4-BE49-F238E27FC236}">
                <a16:creationId xmlns:a16="http://schemas.microsoft.com/office/drawing/2014/main" id="{D2616F44-6689-439D-9511-9060E20A492C}"/>
              </a:ext>
            </a:extLst>
          </p:cNvPr>
          <p:cNvSpPr/>
          <p:nvPr/>
        </p:nvSpPr>
        <p:spPr>
          <a:xfrm>
            <a:off x="871150" y="826353"/>
            <a:ext cx="6169730" cy="830997"/>
          </a:xfrm>
          <a:prstGeom prst="rect">
            <a:avLst/>
          </a:prstGeom>
        </p:spPr>
        <p:txBody>
          <a:bodyPr wrap="square">
            <a:spAutoFit/>
          </a:bodyPr>
          <a:lstStyle/>
          <a:p>
            <a:r>
              <a:rPr lang="zh-CN" altLang="en-US" sz="1200" dirty="0">
                <a:solidFill>
                  <a:srgbClr val="788BA9"/>
                </a:solidFill>
                <a:latin typeface="微软雅黑" panose="020B0503020204020204" pitchFamily="34" charset="-122"/>
                <a:ea typeface="微软雅黑" panose="020B0503020204020204" pitchFamily="34" charset="-122"/>
              </a:rPr>
              <a:t>先修复消费者，然后停掉当前所有消费者。</a:t>
            </a:r>
            <a:endParaRPr lang="en-US" altLang="zh-CN" sz="1200" dirty="0">
              <a:solidFill>
                <a:srgbClr val="788BA9"/>
              </a:solidFill>
              <a:latin typeface="微软雅黑" panose="020B0503020204020204" pitchFamily="34" charset="-122"/>
              <a:ea typeface="微软雅黑" panose="020B0503020204020204" pitchFamily="34" charset="-122"/>
            </a:endParaRPr>
          </a:p>
          <a:p>
            <a:r>
              <a:rPr lang="zh-CN" altLang="en-US" sz="1200" dirty="0">
                <a:solidFill>
                  <a:srgbClr val="788BA9"/>
                </a:solidFill>
                <a:latin typeface="微软雅黑" panose="020B0503020204020204" pitchFamily="34" charset="-122"/>
                <a:ea typeface="微软雅黑" panose="020B0503020204020204" pitchFamily="34" charset="-122"/>
              </a:rPr>
              <a:t>新建 </a:t>
            </a:r>
            <a:r>
              <a:rPr lang="en-US" altLang="zh-CN" sz="1200" dirty="0">
                <a:solidFill>
                  <a:srgbClr val="788BA9"/>
                </a:solidFill>
                <a:latin typeface="微软雅黑" panose="020B0503020204020204" pitchFamily="34" charset="-122"/>
                <a:ea typeface="微软雅黑" panose="020B0503020204020204" pitchFamily="34" charset="-122"/>
              </a:rPr>
              <a:t>Topic</a:t>
            </a:r>
            <a:r>
              <a:rPr lang="zh-CN" altLang="en-US" sz="1200" dirty="0">
                <a:solidFill>
                  <a:srgbClr val="788BA9"/>
                </a:solidFill>
                <a:latin typeface="微软雅黑" panose="020B0503020204020204" pitchFamily="34" charset="-122"/>
                <a:ea typeface="微软雅黑" panose="020B0503020204020204" pitchFamily="34" charset="-122"/>
              </a:rPr>
              <a:t>，扩大分区，以提高并发处理能力。</a:t>
            </a:r>
            <a:endParaRPr lang="en-US" altLang="zh-CN" sz="1200" dirty="0">
              <a:solidFill>
                <a:srgbClr val="788BA9"/>
              </a:solidFill>
              <a:latin typeface="微软雅黑" panose="020B0503020204020204" pitchFamily="34" charset="-122"/>
              <a:ea typeface="微软雅黑" panose="020B0503020204020204" pitchFamily="34" charset="-122"/>
            </a:endParaRPr>
          </a:p>
          <a:p>
            <a:r>
              <a:rPr lang="zh-CN" altLang="en-US" sz="1200" dirty="0">
                <a:solidFill>
                  <a:srgbClr val="788BA9"/>
                </a:solidFill>
                <a:latin typeface="微软雅黑" panose="020B0503020204020204" pitchFamily="34" charset="-122"/>
                <a:ea typeface="微软雅黑" panose="020B0503020204020204" pitchFamily="34" charset="-122"/>
              </a:rPr>
              <a:t>创建临时消费者程序，并部署在多节点上，扩大消费处理能力。</a:t>
            </a:r>
            <a:endParaRPr lang="en-US" altLang="zh-CN" sz="1200" dirty="0">
              <a:solidFill>
                <a:srgbClr val="788BA9"/>
              </a:solidFill>
              <a:latin typeface="微软雅黑" panose="020B0503020204020204" pitchFamily="34" charset="-122"/>
              <a:ea typeface="微软雅黑" panose="020B0503020204020204" pitchFamily="34" charset="-122"/>
            </a:endParaRPr>
          </a:p>
          <a:p>
            <a:r>
              <a:rPr lang="zh-CN" altLang="en-US" sz="1200" dirty="0">
                <a:solidFill>
                  <a:srgbClr val="788BA9"/>
                </a:solidFill>
                <a:latin typeface="微软雅黑" panose="020B0503020204020204" pitchFamily="34" charset="-122"/>
                <a:ea typeface="微软雅黑" panose="020B0503020204020204" pitchFamily="34" charset="-122"/>
              </a:rPr>
              <a:t>最后处理完积压消息后，恢复原先部署架构。</a:t>
            </a:r>
          </a:p>
        </p:txBody>
      </p:sp>
    </p:spTree>
    <p:extLst>
      <p:ext uri="{BB962C8B-B14F-4D97-AF65-F5344CB8AC3E}">
        <p14:creationId xmlns:p14="http://schemas.microsoft.com/office/powerpoint/2010/main" val="3162240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8435"/>
          <a:stretch>
            <a:fillRect/>
          </a:stretch>
        </p:blipFill>
        <p:spPr>
          <a:xfrm flipH="1">
            <a:off x="0" y="0"/>
            <a:ext cx="9144000" cy="5143500"/>
          </a:xfrm>
          <a:prstGeom prst="rect">
            <a:avLst/>
          </a:prstGeom>
        </p:spPr>
      </p:pic>
      <p:sp>
        <p:nvSpPr>
          <p:cNvPr id="11" name="文本框 10"/>
          <p:cNvSpPr txBox="1"/>
          <p:nvPr/>
        </p:nvSpPr>
        <p:spPr>
          <a:xfrm>
            <a:off x="1243157" y="2240325"/>
            <a:ext cx="861133" cy="784830"/>
          </a:xfrm>
          <a:prstGeom prst="rect">
            <a:avLst/>
          </a:prstGeom>
          <a:noFill/>
        </p:spPr>
        <p:txBody>
          <a:bodyPr wrap="none" rtlCol="0">
            <a:spAutoFit/>
          </a:bodyPr>
          <a:lstStyle/>
          <a:p>
            <a:r>
              <a:rPr lang="en-US" altLang="zh-CN" sz="45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01</a:t>
            </a:r>
            <a:endParaRPr lang="zh-CN" altLang="en-US" sz="45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endParaRPr>
          </a:p>
        </p:txBody>
      </p:sp>
      <p:sp>
        <p:nvSpPr>
          <p:cNvPr id="12" name="矩形 11"/>
          <p:cNvSpPr/>
          <p:nvPr/>
        </p:nvSpPr>
        <p:spPr>
          <a:xfrm>
            <a:off x="2165522" y="2128389"/>
            <a:ext cx="2492990" cy="553998"/>
          </a:xfrm>
          <a:prstGeom prst="rect">
            <a:avLst/>
          </a:prstGeom>
        </p:spPr>
        <p:txBody>
          <a:bodyPr wrap="none">
            <a:spAutoFit/>
          </a:bodyPr>
          <a:lstStyle/>
          <a:p>
            <a:pPr lvl="0" algn="ctr"/>
            <a:r>
              <a:rPr lang="en-US" altLang="zh-CN" sz="30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Kafka </a:t>
            </a:r>
            <a:r>
              <a:rPr lang="zh-CN" altLang="en-US" sz="30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生产者</a:t>
            </a:r>
          </a:p>
        </p:txBody>
      </p:sp>
      <p:sp>
        <p:nvSpPr>
          <p:cNvPr id="13" name="文本框 12"/>
          <p:cNvSpPr txBox="1"/>
          <p:nvPr/>
        </p:nvSpPr>
        <p:spPr>
          <a:xfrm>
            <a:off x="2154909" y="2632740"/>
            <a:ext cx="3596107" cy="369332"/>
          </a:xfrm>
          <a:prstGeom prst="rect">
            <a:avLst/>
          </a:prstGeom>
          <a:noFill/>
        </p:spPr>
        <p:txBody>
          <a:bodyPr wrap="square" rtlCol="0">
            <a:spAutoFit/>
          </a:bodyPr>
          <a:lstStyle/>
          <a:p>
            <a:pPr algn="just"/>
            <a:r>
              <a:rPr lang="zh-CN" altLang="en-US" sz="900" dirty="0">
                <a:solidFill>
                  <a:schemeClr val="tx2"/>
                </a:solidFill>
                <a:latin typeface="微软雅黑" panose="020B0503020204020204" pitchFamily="34" charset="-122"/>
                <a:ea typeface="微软雅黑" panose="020B0503020204020204" pitchFamily="34" charset="-122"/>
              </a:rPr>
              <a:t>本章节主要探讨以下内容：生产者发送消息的流程、生产者如何管理连接、</a:t>
            </a:r>
            <a:r>
              <a:rPr lang="en-US" altLang="zh-CN" sz="900" dirty="0">
                <a:solidFill>
                  <a:schemeClr val="tx2"/>
                </a:solidFill>
                <a:latin typeface="微软雅黑" panose="020B0503020204020204" pitchFamily="34" charset="-122"/>
                <a:ea typeface="微软雅黑" panose="020B0503020204020204" pitchFamily="34" charset="-122"/>
              </a:rPr>
              <a:t>Kafka </a:t>
            </a:r>
            <a:r>
              <a:rPr lang="zh-CN" altLang="en-US" sz="900" dirty="0">
                <a:solidFill>
                  <a:schemeClr val="tx2"/>
                </a:solidFill>
                <a:latin typeface="微软雅黑" panose="020B0503020204020204" pitchFamily="34" charset="-122"/>
                <a:ea typeface="微软雅黑" panose="020B0503020204020204" pitchFamily="34" charset="-122"/>
              </a:rPr>
              <a:t>如何分区</a:t>
            </a:r>
            <a:endParaRPr lang="zh-CN" altLang="en-US" sz="1015" b="1" dirty="0">
              <a:solidFill>
                <a:schemeClr val="tx2"/>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2129599" y="2098075"/>
            <a:ext cx="0" cy="1069331"/>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3100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down)">
                                      <p:cBhvr>
                                        <p:cTn id="14" dur="500"/>
                                        <p:tgtEl>
                                          <p:spTgt spid="22"/>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1+#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1+#ppt_w/2"/>
                                          </p:val>
                                        </p:tav>
                                        <p:tav tm="100000">
                                          <p:val>
                                            <p:strVal val="#ppt_x"/>
                                          </p:val>
                                        </p:tav>
                                      </p:tavLst>
                                    </p:anim>
                                    <p:anim calcmode="lin" valueType="num">
                                      <p:cBhvr additive="base">
                                        <p:cTn id="24"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3818973" y="158344"/>
            <a:ext cx="1470384" cy="338554"/>
          </a:xfrm>
          <a:prstGeom prst="rect">
            <a:avLst/>
          </a:prstGeom>
          <a:noFill/>
        </p:spPr>
        <p:txBody>
          <a:bodyPr wrap="square"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年度工作概述</a:t>
            </a:r>
          </a:p>
        </p:txBody>
      </p:sp>
      <p:sp>
        <p:nvSpPr>
          <p:cNvPr id="49" name="矩形 48"/>
          <p:cNvSpPr/>
          <p:nvPr/>
        </p:nvSpPr>
        <p:spPr>
          <a:xfrm>
            <a:off x="1767124" y="1412544"/>
            <a:ext cx="3831599" cy="2155275"/>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solidFill>
                <a:schemeClr val="tx2"/>
              </a:solidFill>
              <a:latin typeface="微软雅黑" panose="020B0503020204020204" pitchFamily="34" charset="-122"/>
              <a:ea typeface="微软雅黑" panose="020B0503020204020204" pitchFamily="34" charset="-122"/>
              <a:cs typeface="+mn-ea"/>
              <a:sym typeface="+mn-lt"/>
            </a:endParaRPr>
          </a:p>
        </p:txBody>
      </p:sp>
      <p:cxnSp>
        <p:nvCxnSpPr>
          <p:cNvPr id="50" name="直接连接符 49"/>
          <p:cNvCxnSpPr/>
          <p:nvPr/>
        </p:nvCxnSpPr>
        <p:spPr>
          <a:xfrm>
            <a:off x="7715833" y="1412545"/>
            <a:ext cx="0" cy="3100589"/>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5726047" y="1412544"/>
            <a:ext cx="1801505" cy="306174"/>
          </a:xfrm>
          <a:prstGeom prst="rect">
            <a:avLst/>
          </a:prstGeom>
          <a:noFill/>
        </p:spPr>
        <p:txBody>
          <a:bodyPr wrap="square" rtlCol="0">
            <a:spAutoFit/>
          </a:bodyPr>
          <a:lstStyle/>
          <a:p>
            <a:pPr>
              <a:lnSpc>
                <a:spcPct val="150000"/>
              </a:lnSpc>
            </a:pPr>
            <a:r>
              <a:rPr lang="zh-CN" altLang="en-US" sz="1000" dirty="0">
                <a:solidFill>
                  <a:schemeClr val="accent6"/>
                </a:solidFill>
                <a:latin typeface="微软雅黑" panose="020B0503020204020204" pitchFamily="34" charset="-122"/>
                <a:ea typeface="微软雅黑" panose="020B0503020204020204" pitchFamily="34" charset="-122"/>
                <a:cs typeface="Open Sans" panose="020B0606030504020204" pitchFamily="34" charset="0"/>
              </a:rPr>
              <a:t>标题内容</a:t>
            </a:r>
            <a:r>
              <a:rPr lang="id-ID" altLang="zh-CN" sz="1000" dirty="0">
                <a:solidFill>
                  <a:schemeClr val="accent6"/>
                </a:solidFill>
                <a:latin typeface="微软雅黑" panose="020B0503020204020204" pitchFamily="34" charset="-122"/>
                <a:ea typeface="微软雅黑" panose="020B0503020204020204" pitchFamily="34" charset="-122"/>
                <a:cs typeface="Open Sans" panose="020B0606030504020204" pitchFamily="34" charset="0"/>
              </a:rPr>
              <a:t> </a:t>
            </a:r>
            <a:endParaRPr lang="en-US" altLang="zh-CN" sz="1000" dirty="0">
              <a:solidFill>
                <a:schemeClr val="accent6"/>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52" name="文本框 51"/>
          <p:cNvSpPr txBox="1"/>
          <p:nvPr/>
        </p:nvSpPr>
        <p:spPr>
          <a:xfrm>
            <a:off x="5726047" y="1901560"/>
            <a:ext cx="1801505" cy="890693"/>
          </a:xfrm>
          <a:prstGeom prst="rect">
            <a:avLst/>
          </a:prstGeom>
          <a:noFill/>
        </p:spPr>
        <p:txBody>
          <a:bodyPr wrap="square" rtlCol="0">
            <a:spAutoFit/>
          </a:bodyPr>
          <a:lstStyle/>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单击此处添加文本单击此处添加文本单击此处添加文本</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3" name="矩形 52"/>
          <p:cNvSpPr/>
          <p:nvPr/>
        </p:nvSpPr>
        <p:spPr>
          <a:xfrm>
            <a:off x="7100586" y="3952903"/>
            <a:ext cx="760134" cy="3090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2"/>
              </a:solidFill>
              <a:latin typeface="微软雅黑" panose="020B0503020204020204" pitchFamily="34" charset="-122"/>
              <a:ea typeface="微软雅黑" panose="020B0503020204020204" pitchFamily="34" charset="-122"/>
              <a:cs typeface="+mn-ea"/>
              <a:sym typeface="+mn-lt"/>
            </a:endParaRPr>
          </a:p>
        </p:txBody>
      </p:sp>
      <p:sp>
        <p:nvSpPr>
          <p:cNvPr id="54" name="文本框 53"/>
          <p:cNvSpPr txBox="1"/>
          <p:nvPr/>
        </p:nvSpPr>
        <p:spPr>
          <a:xfrm>
            <a:off x="5825241" y="3841923"/>
            <a:ext cx="3016596" cy="458908"/>
          </a:xfrm>
          <a:prstGeom prst="rect">
            <a:avLst/>
          </a:prstGeom>
          <a:noFill/>
        </p:spPr>
        <p:txBody>
          <a:bodyPr wrap="square" rtlCol="0">
            <a:spAutoFit/>
          </a:bodyPr>
          <a:lstStyle/>
          <a:p>
            <a:pPr>
              <a:lnSpc>
                <a:spcPct val="150000"/>
              </a:lnSpc>
            </a:pPr>
            <a:r>
              <a:rPr lang="zh-CN" altLang="en-US" sz="1800" dirty="0">
                <a:solidFill>
                  <a:schemeClr val="accent1"/>
                </a:solidFill>
                <a:latin typeface="微软雅黑" panose="020B0503020204020204" pitchFamily="34" charset="-122"/>
                <a:ea typeface="微软雅黑" panose="020B0503020204020204" pitchFamily="34" charset="-122"/>
                <a:cs typeface="Open Sans" panose="020B0606030504020204" pitchFamily="34" charset="0"/>
              </a:rPr>
              <a:t>标题内容</a:t>
            </a:r>
            <a:r>
              <a:rPr lang="id-ID" altLang="zh-CN" sz="1800" dirty="0">
                <a:solidFill>
                  <a:schemeClr val="accent1"/>
                </a:solidFill>
                <a:latin typeface="微软雅黑" panose="020B0503020204020204" pitchFamily="34" charset="-122"/>
                <a:ea typeface="微软雅黑" panose="020B0503020204020204" pitchFamily="34" charset="-122"/>
                <a:cs typeface="Open Sans" panose="020B0606030504020204" pitchFamily="34" charset="0"/>
              </a:rPr>
              <a:t> </a:t>
            </a:r>
            <a:endParaRPr lang="en-US" altLang="zh-CN" sz="1800" dirty="0">
              <a:solidFill>
                <a:schemeClr val="accent1"/>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55" name="文本框 54"/>
          <p:cNvSpPr txBox="1"/>
          <p:nvPr/>
        </p:nvSpPr>
        <p:spPr>
          <a:xfrm>
            <a:off x="4083990" y="4300831"/>
            <a:ext cx="3631843" cy="613694"/>
          </a:xfrm>
          <a:prstGeom prst="rect">
            <a:avLst/>
          </a:prstGeom>
          <a:noFill/>
        </p:spPr>
        <p:txBody>
          <a:bodyPr wrap="square" rtlCol="0">
            <a:spAutoFit/>
          </a:bodyPr>
          <a:lstStyle/>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单击此处添加文本单击此处添加文本单击此处添加文本</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1500"/>
                                        <p:tgtEl>
                                          <p:spTgt spid="49"/>
                                        </p:tgtEl>
                                      </p:cBhvr>
                                    </p:animEffect>
                                  </p:childTnLst>
                                </p:cTn>
                              </p:par>
                            </p:childTnLst>
                          </p:cTn>
                        </p:par>
                        <p:par>
                          <p:cTn id="8" fill="hold">
                            <p:stCondLst>
                              <p:cond delay="1500"/>
                            </p:stCondLst>
                            <p:childTnLst>
                              <p:par>
                                <p:cTn id="9" presetID="10" presetClass="entr" presetSubtype="0" fill="hold" grpId="0" nodeType="afterEffect">
                                  <p:stCondLst>
                                    <p:cond delay="0"/>
                                  </p:stCondLst>
                                  <p:iterate type="lt">
                                    <p:tmPct val="10000"/>
                                  </p:iterate>
                                  <p:childTnLst>
                                    <p:set>
                                      <p:cBhvr>
                                        <p:cTn id="10" dur="1" fill="hold">
                                          <p:stCondLst>
                                            <p:cond delay="0"/>
                                          </p:stCondLst>
                                        </p:cTn>
                                        <p:tgtEl>
                                          <p:spTgt spid="51"/>
                                        </p:tgtEl>
                                        <p:attrNameLst>
                                          <p:attrName>style.visibility</p:attrName>
                                        </p:attrNameLst>
                                      </p:cBhvr>
                                      <p:to>
                                        <p:strVal val="visible"/>
                                      </p:to>
                                    </p:set>
                                    <p:animEffect transition="in" filter="fade">
                                      <p:cBhvr>
                                        <p:cTn id="11" dur="750"/>
                                        <p:tgtEl>
                                          <p:spTgt spid="51"/>
                                        </p:tgtEl>
                                      </p:cBhvr>
                                    </p:animEffect>
                                  </p:childTnLst>
                                </p:cTn>
                              </p:par>
                            </p:childTnLst>
                          </p:cTn>
                        </p:par>
                        <p:par>
                          <p:cTn id="12" fill="hold">
                            <p:stCondLst>
                              <p:cond delay="1049"/>
                            </p:stCondLst>
                            <p:childTnLst>
                              <p:par>
                                <p:cTn id="13" presetID="10" presetClass="entr" presetSubtype="0" fill="hold" grpId="0" nodeType="afterEffect">
                                  <p:stCondLst>
                                    <p:cond delay="0"/>
                                  </p:stCondLst>
                                  <p:iterate type="lt">
                                    <p:tmPct val="10000"/>
                                  </p:iterate>
                                  <p:childTnLst>
                                    <p:set>
                                      <p:cBhvr>
                                        <p:cTn id="14" dur="1" fill="hold">
                                          <p:stCondLst>
                                            <p:cond delay="0"/>
                                          </p:stCondLst>
                                        </p:cTn>
                                        <p:tgtEl>
                                          <p:spTgt spid="52"/>
                                        </p:tgtEl>
                                        <p:attrNameLst>
                                          <p:attrName>style.visibility</p:attrName>
                                        </p:attrNameLst>
                                      </p:cBhvr>
                                      <p:to>
                                        <p:strVal val="visible"/>
                                      </p:to>
                                    </p:set>
                                    <p:animEffect transition="in" filter="fade">
                                      <p:cBhvr>
                                        <p:cTn id="15" dur="750"/>
                                        <p:tgtEl>
                                          <p:spTgt spid="52"/>
                                        </p:tgtEl>
                                      </p:cBhvr>
                                    </p:animEffect>
                                  </p:childTnLst>
                                </p:cTn>
                              </p:par>
                            </p:childTnLst>
                          </p:cTn>
                        </p:par>
                        <p:par>
                          <p:cTn id="16" fill="hold">
                            <p:stCondLst>
                              <p:cond delay="3524"/>
                            </p:stCondLst>
                            <p:childTnLst>
                              <p:par>
                                <p:cTn id="17" presetID="22" presetClass="entr" presetSubtype="1" fill="hold" nodeType="after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wipe(up)">
                                      <p:cBhvr>
                                        <p:cTn id="19" dur="750"/>
                                        <p:tgtEl>
                                          <p:spTgt spid="50"/>
                                        </p:tgtEl>
                                      </p:cBhvr>
                                    </p:animEffect>
                                  </p:childTnLst>
                                </p:cTn>
                              </p:par>
                            </p:childTnLst>
                          </p:cTn>
                        </p:par>
                        <p:par>
                          <p:cTn id="20" fill="hold">
                            <p:stCondLst>
                              <p:cond delay="4524"/>
                            </p:stCondLst>
                            <p:childTnLst>
                              <p:par>
                                <p:cTn id="21" presetID="22" presetClass="entr" presetSubtype="2" fill="hold" grpId="0" nodeType="afterEffect">
                                  <p:stCondLst>
                                    <p:cond delay="0"/>
                                  </p:stCondLst>
                                  <p:childTnLst>
                                    <p:set>
                                      <p:cBhvr>
                                        <p:cTn id="22" dur="1" fill="hold">
                                          <p:stCondLst>
                                            <p:cond delay="0"/>
                                          </p:stCondLst>
                                        </p:cTn>
                                        <p:tgtEl>
                                          <p:spTgt spid="53"/>
                                        </p:tgtEl>
                                        <p:attrNameLst>
                                          <p:attrName>style.visibility</p:attrName>
                                        </p:attrNameLst>
                                      </p:cBhvr>
                                      <p:to>
                                        <p:strVal val="visible"/>
                                      </p:to>
                                    </p:set>
                                    <p:animEffect transition="in" filter="wipe(right)">
                                      <p:cBhvr>
                                        <p:cTn id="23" dur="500"/>
                                        <p:tgtEl>
                                          <p:spTgt spid="53"/>
                                        </p:tgtEl>
                                      </p:cBhvr>
                                    </p:animEffect>
                                  </p:childTnLst>
                                </p:cTn>
                              </p:par>
                            </p:childTnLst>
                          </p:cTn>
                        </p:par>
                        <p:par>
                          <p:cTn id="24" fill="hold">
                            <p:stCondLst>
                              <p:cond delay="5024"/>
                            </p:stCondLst>
                            <p:childTnLst>
                              <p:par>
                                <p:cTn id="25" presetID="22" presetClass="entr" presetSubtype="2" fill="hold" grpId="0" nodeType="afterEffect">
                                  <p:stCondLst>
                                    <p:cond delay="0"/>
                                  </p:stCondLst>
                                  <p:childTnLst>
                                    <p:set>
                                      <p:cBhvr>
                                        <p:cTn id="26" dur="1" fill="hold">
                                          <p:stCondLst>
                                            <p:cond delay="0"/>
                                          </p:stCondLst>
                                        </p:cTn>
                                        <p:tgtEl>
                                          <p:spTgt spid="54"/>
                                        </p:tgtEl>
                                        <p:attrNameLst>
                                          <p:attrName>style.visibility</p:attrName>
                                        </p:attrNameLst>
                                      </p:cBhvr>
                                      <p:to>
                                        <p:strVal val="visible"/>
                                      </p:to>
                                    </p:set>
                                    <p:animEffect transition="in" filter="wipe(right)">
                                      <p:cBhvr>
                                        <p:cTn id="27" dur="1250"/>
                                        <p:tgtEl>
                                          <p:spTgt spid="54"/>
                                        </p:tgtEl>
                                      </p:cBhvr>
                                    </p:animEffect>
                                  </p:childTnLst>
                                </p:cTn>
                              </p:par>
                            </p:childTnLst>
                          </p:cTn>
                        </p:par>
                        <p:par>
                          <p:cTn id="28" fill="hold">
                            <p:stCondLst>
                              <p:cond delay="6524"/>
                            </p:stCondLst>
                            <p:childTnLst>
                              <p:par>
                                <p:cTn id="29" presetID="10" presetClass="entr" presetSubtype="0" fill="hold" grpId="0" nodeType="afterEffect">
                                  <p:stCondLst>
                                    <p:cond delay="0"/>
                                  </p:stCondLst>
                                  <p:childTnLst>
                                    <p:set>
                                      <p:cBhvr>
                                        <p:cTn id="30" dur="1" fill="hold">
                                          <p:stCondLst>
                                            <p:cond delay="0"/>
                                          </p:stCondLst>
                                        </p:cTn>
                                        <p:tgtEl>
                                          <p:spTgt spid="55"/>
                                        </p:tgtEl>
                                        <p:attrNameLst>
                                          <p:attrName>style.visibility</p:attrName>
                                        </p:attrNameLst>
                                      </p:cBhvr>
                                      <p:to>
                                        <p:strVal val="visible"/>
                                      </p:to>
                                    </p:set>
                                    <p:animEffect transition="in" filter="fade">
                                      <p:cBhvr>
                                        <p:cTn id="31" dur="10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1" grpId="0"/>
      <p:bldP spid="52" grpId="0"/>
      <p:bldP spid="53" grpId="0" animBg="1"/>
      <p:bldP spid="54" grpId="0"/>
      <p:bldP spid="5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3818973" y="158344"/>
            <a:ext cx="1470384" cy="338554"/>
          </a:xfrm>
          <a:prstGeom prst="rect">
            <a:avLst/>
          </a:prstGeom>
          <a:noFill/>
        </p:spPr>
        <p:txBody>
          <a:bodyPr wrap="square"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年度工作概述</a:t>
            </a:r>
          </a:p>
        </p:txBody>
      </p:sp>
      <p:sp>
        <p:nvSpPr>
          <p:cNvPr id="3" name="Oval 12"/>
          <p:cNvSpPr>
            <a:spLocks noChangeArrowheads="1"/>
          </p:cNvSpPr>
          <p:nvPr/>
        </p:nvSpPr>
        <p:spPr bwMode="auto">
          <a:xfrm>
            <a:off x="1473201" y="2342330"/>
            <a:ext cx="1012825" cy="1014725"/>
          </a:xfrm>
          <a:prstGeom prst="ellipse">
            <a:avLst/>
          </a:prstGeom>
          <a:noFill/>
          <a:ln w="20701">
            <a:solidFill>
              <a:schemeClr val="accent1"/>
            </a:solidFill>
            <a:rou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 name="Oval 13"/>
          <p:cNvSpPr>
            <a:spLocks noChangeArrowheads="1"/>
          </p:cNvSpPr>
          <p:nvPr/>
        </p:nvSpPr>
        <p:spPr bwMode="auto">
          <a:xfrm>
            <a:off x="1738313" y="2607524"/>
            <a:ext cx="482600" cy="484337"/>
          </a:xfrm>
          <a:prstGeom prst="ellipse">
            <a:avLst/>
          </a:prstGeom>
          <a:solidFill>
            <a:schemeClr val="accent1"/>
          </a:solidFill>
          <a:ln>
            <a:noFill/>
          </a:ln>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6" name="Freeform 14"/>
          <p:cNvSpPr/>
          <p:nvPr/>
        </p:nvSpPr>
        <p:spPr bwMode="auto">
          <a:xfrm>
            <a:off x="1066800" y="2848898"/>
            <a:ext cx="1824038" cy="916271"/>
          </a:xfrm>
          <a:custGeom>
            <a:avLst/>
            <a:gdLst>
              <a:gd name="T0" fmla="*/ 342 w 683"/>
              <a:gd name="T1" fmla="*/ 305 h 342"/>
              <a:gd name="T2" fmla="*/ 37 w 683"/>
              <a:gd name="T3" fmla="*/ 0 h 342"/>
              <a:gd name="T4" fmla="*/ 0 w 683"/>
              <a:gd name="T5" fmla="*/ 0 h 342"/>
              <a:gd name="T6" fmla="*/ 342 w 683"/>
              <a:gd name="T7" fmla="*/ 342 h 342"/>
              <a:gd name="T8" fmla="*/ 683 w 683"/>
              <a:gd name="T9" fmla="*/ 0 h 342"/>
              <a:gd name="T10" fmla="*/ 646 w 683"/>
              <a:gd name="T11" fmla="*/ 0 h 342"/>
              <a:gd name="T12" fmla="*/ 342 w 683"/>
              <a:gd name="T13" fmla="*/ 305 h 342"/>
            </a:gdLst>
            <a:ahLst/>
            <a:cxnLst>
              <a:cxn ang="0">
                <a:pos x="T0" y="T1"/>
              </a:cxn>
              <a:cxn ang="0">
                <a:pos x="T2" y="T3"/>
              </a:cxn>
              <a:cxn ang="0">
                <a:pos x="T4" y="T5"/>
              </a:cxn>
              <a:cxn ang="0">
                <a:pos x="T6" y="T7"/>
              </a:cxn>
              <a:cxn ang="0">
                <a:pos x="T8" y="T9"/>
              </a:cxn>
              <a:cxn ang="0">
                <a:pos x="T10" y="T11"/>
              </a:cxn>
              <a:cxn ang="0">
                <a:pos x="T12" y="T13"/>
              </a:cxn>
            </a:cxnLst>
            <a:rect l="0" t="0" r="r" b="b"/>
            <a:pathLst>
              <a:path w="683" h="342">
                <a:moveTo>
                  <a:pt x="342" y="305"/>
                </a:moveTo>
                <a:cubicBezTo>
                  <a:pt x="173" y="305"/>
                  <a:pt x="37" y="169"/>
                  <a:pt x="37" y="0"/>
                </a:cubicBezTo>
                <a:cubicBezTo>
                  <a:pt x="0" y="0"/>
                  <a:pt x="0" y="0"/>
                  <a:pt x="0" y="0"/>
                </a:cubicBezTo>
                <a:cubicBezTo>
                  <a:pt x="0" y="189"/>
                  <a:pt x="153" y="342"/>
                  <a:pt x="342" y="342"/>
                </a:cubicBezTo>
                <a:cubicBezTo>
                  <a:pt x="530" y="342"/>
                  <a:pt x="683" y="189"/>
                  <a:pt x="683" y="0"/>
                </a:cubicBezTo>
                <a:cubicBezTo>
                  <a:pt x="646" y="0"/>
                  <a:pt x="646" y="0"/>
                  <a:pt x="646" y="0"/>
                </a:cubicBezTo>
                <a:cubicBezTo>
                  <a:pt x="646" y="169"/>
                  <a:pt x="510" y="305"/>
                  <a:pt x="342" y="305"/>
                </a:cubicBezTo>
                <a:close/>
              </a:path>
            </a:pathLst>
          </a:custGeom>
          <a:solidFill>
            <a:schemeClr val="accent1">
              <a:alpha val="20000"/>
            </a:schemeClr>
          </a:solidFill>
          <a:ln>
            <a:noFill/>
          </a:ln>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7" name="Line 15"/>
          <p:cNvSpPr>
            <a:spLocks noChangeShapeType="1"/>
          </p:cNvSpPr>
          <p:nvPr/>
        </p:nvSpPr>
        <p:spPr bwMode="auto">
          <a:xfrm flipV="1">
            <a:off x="1981200" y="2031084"/>
            <a:ext cx="0" cy="233434"/>
          </a:xfrm>
          <a:prstGeom prst="line">
            <a:avLst/>
          </a:prstGeom>
          <a:noFill/>
          <a:ln w="6350">
            <a:solidFill>
              <a:schemeClr val="bg1">
                <a:lumMod val="50000"/>
              </a:schemeClr>
            </a:solidFill>
            <a:prstDash val="solid"/>
            <a:round/>
            <a:tailEnd type="oval" w="sm" len="sm"/>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8" name="Oval 16"/>
          <p:cNvSpPr>
            <a:spLocks noChangeArrowheads="1"/>
          </p:cNvSpPr>
          <p:nvPr/>
        </p:nvSpPr>
        <p:spPr bwMode="auto">
          <a:xfrm>
            <a:off x="3200401" y="2342330"/>
            <a:ext cx="1012825" cy="1014725"/>
          </a:xfrm>
          <a:prstGeom prst="ellipse">
            <a:avLst/>
          </a:prstGeom>
          <a:noFill/>
          <a:ln w="20638">
            <a:solidFill>
              <a:schemeClr val="accent2"/>
            </a:solidFill>
            <a:round/>
          </a:ln>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9" name="Oval 17"/>
          <p:cNvSpPr>
            <a:spLocks noChangeArrowheads="1"/>
          </p:cNvSpPr>
          <p:nvPr/>
        </p:nvSpPr>
        <p:spPr bwMode="auto">
          <a:xfrm>
            <a:off x="3462339" y="2607524"/>
            <a:ext cx="485775" cy="484337"/>
          </a:xfrm>
          <a:prstGeom prst="ellipse">
            <a:avLst/>
          </a:prstGeom>
          <a:solidFill>
            <a:schemeClr val="accent2"/>
          </a:solidFill>
          <a:ln>
            <a:noFill/>
          </a:ln>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0" name="Freeform 18"/>
          <p:cNvSpPr/>
          <p:nvPr/>
        </p:nvSpPr>
        <p:spPr bwMode="auto">
          <a:xfrm>
            <a:off x="2792413" y="1934216"/>
            <a:ext cx="1827212" cy="914682"/>
          </a:xfrm>
          <a:custGeom>
            <a:avLst/>
            <a:gdLst>
              <a:gd name="T0" fmla="*/ 342 w 684"/>
              <a:gd name="T1" fmla="*/ 37 h 341"/>
              <a:gd name="T2" fmla="*/ 647 w 684"/>
              <a:gd name="T3" fmla="*/ 341 h 341"/>
              <a:gd name="T4" fmla="*/ 684 w 684"/>
              <a:gd name="T5" fmla="*/ 341 h 341"/>
              <a:gd name="T6" fmla="*/ 342 w 684"/>
              <a:gd name="T7" fmla="*/ 0 h 341"/>
              <a:gd name="T8" fmla="*/ 0 w 684"/>
              <a:gd name="T9" fmla="*/ 341 h 341"/>
              <a:gd name="T10" fmla="*/ 37 w 684"/>
              <a:gd name="T11" fmla="*/ 341 h 341"/>
              <a:gd name="T12" fmla="*/ 342 w 684"/>
              <a:gd name="T13" fmla="*/ 37 h 341"/>
            </a:gdLst>
            <a:ahLst/>
            <a:cxnLst>
              <a:cxn ang="0">
                <a:pos x="T0" y="T1"/>
              </a:cxn>
              <a:cxn ang="0">
                <a:pos x="T2" y="T3"/>
              </a:cxn>
              <a:cxn ang="0">
                <a:pos x="T4" y="T5"/>
              </a:cxn>
              <a:cxn ang="0">
                <a:pos x="T6" y="T7"/>
              </a:cxn>
              <a:cxn ang="0">
                <a:pos x="T8" y="T9"/>
              </a:cxn>
              <a:cxn ang="0">
                <a:pos x="T10" y="T11"/>
              </a:cxn>
              <a:cxn ang="0">
                <a:pos x="T12" y="T13"/>
              </a:cxn>
            </a:cxnLst>
            <a:rect l="0" t="0" r="r" b="b"/>
            <a:pathLst>
              <a:path w="684" h="341">
                <a:moveTo>
                  <a:pt x="342" y="37"/>
                </a:moveTo>
                <a:cubicBezTo>
                  <a:pt x="511" y="37"/>
                  <a:pt x="647" y="173"/>
                  <a:pt x="647" y="341"/>
                </a:cubicBezTo>
                <a:cubicBezTo>
                  <a:pt x="684" y="341"/>
                  <a:pt x="684" y="341"/>
                  <a:pt x="684" y="341"/>
                </a:cubicBezTo>
                <a:cubicBezTo>
                  <a:pt x="684" y="153"/>
                  <a:pt x="531" y="0"/>
                  <a:pt x="342" y="0"/>
                </a:cubicBezTo>
                <a:cubicBezTo>
                  <a:pt x="153" y="0"/>
                  <a:pt x="0" y="153"/>
                  <a:pt x="0" y="341"/>
                </a:cubicBezTo>
                <a:cubicBezTo>
                  <a:pt x="37" y="341"/>
                  <a:pt x="37" y="341"/>
                  <a:pt x="37" y="341"/>
                </a:cubicBezTo>
                <a:cubicBezTo>
                  <a:pt x="37" y="173"/>
                  <a:pt x="174" y="37"/>
                  <a:pt x="342" y="37"/>
                </a:cubicBezTo>
                <a:close/>
              </a:path>
            </a:pathLst>
          </a:custGeom>
          <a:solidFill>
            <a:schemeClr val="accent2">
              <a:alpha val="20000"/>
            </a:schemeClr>
          </a:solidFill>
          <a:ln>
            <a:noFill/>
          </a:ln>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1" name="Line 19"/>
          <p:cNvSpPr>
            <a:spLocks noChangeShapeType="1"/>
          </p:cNvSpPr>
          <p:nvPr/>
        </p:nvSpPr>
        <p:spPr bwMode="auto">
          <a:xfrm>
            <a:off x="3705225" y="3433279"/>
            <a:ext cx="0" cy="231847"/>
          </a:xfrm>
          <a:prstGeom prst="line">
            <a:avLst/>
          </a:prstGeom>
          <a:noFill/>
          <a:ln w="6350">
            <a:solidFill>
              <a:schemeClr val="bg1">
                <a:lumMod val="50000"/>
              </a:schemeClr>
            </a:solidFill>
            <a:prstDash val="solid"/>
            <a:round/>
            <a:tailEnd type="oval" w="sm" len="sm"/>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2" name="Oval 20"/>
          <p:cNvSpPr>
            <a:spLocks noChangeArrowheads="1"/>
          </p:cNvSpPr>
          <p:nvPr/>
        </p:nvSpPr>
        <p:spPr bwMode="auto">
          <a:xfrm>
            <a:off x="4926013" y="2342330"/>
            <a:ext cx="1014412" cy="1014725"/>
          </a:xfrm>
          <a:prstGeom prst="ellipse">
            <a:avLst/>
          </a:prstGeom>
          <a:noFill/>
          <a:ln w="20701">
            <a:solidFill>
              <a:schemeClr val="accent3"/>
            </a:solidFill>
            <a:rou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3" name="Oval 21"/>
          <p:cNvSpPr>
            <a:spLocks noChangeArrowheads="1"/>
          </p:cNvSpPr>
          <p:nvPr/>
        </p:nvSpPr>
        <p:spPr bwMode="auto">
          <a:xfrm>
            <a:off x="5191126" y="2607524"/>
            <a:ext cx="485775" cy="484337"/>
          </a:xfrm>
          <a:prstGeom prst="ellipse">
            <a:avLst/>
          </a:prstGeom>
          <a:solidFill>
            <a:schemeClr val="accent3"/>
          </a:solidFill>
          <a:ln>
            <a:noFill/>
          </a:ln>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4" name="Freeform 22"/>
          <p:cNvSpPr/>
          <p:nvPr/>
        </p:nvSpPr>
        <p:spPr bwMode="auto">
          <a:xfrm>
            <a:off x="4519613" y="2848898"/>
            <a:ext cx="1827212" cy="916271"/>
          </a:xfrm>
          <a:custGeom>
            <a:avLst/>
            <a:gdLst>
              <a:gd name="T0" fmla="*/ 342 w 684"/>
              <a:gd name="T1" fmla="*/ 305 h 342"/>
              <a:gd name="T2" fmla="*/ 37 w 684"/>
              <a:gd name="T3" fmla="*/ 0 h 342"/>
              <a:gd name="T4" fmla="*/ 0 w 684"/>
              <a:gd name="T5" fmla="*/ 0 h 342"/>
              <a:gd name="T6" fmla="*/ 342 w 684"/>
              <a:gd name="T7" fmla="*/ 342 h 342"/>
              <a:gd name="T8" fmla="*/ 684 w 684"/>
              <a:gd name="T9" fmla="*/ 0 h 342"/>
              <a:gd name="T10" fmla="*/ 647 w 684"/>
              <a:gd name="T11" fmla="*/ 0 h 342"/>
              <a:gd name="T12" fmla="*/ 342 w 684"/>
              <a:gd name="T13" fmla="*/ 305 h 342"/>
            </a:gdLst>
            <a:ahLst/>
            <a:cxnLst>
              <a:cxn ang="0">
                <a:pos x="T0" y="T1"/>
              </a:cxn>
              <a:cxn ang="0">
                <a:pos x="T2" y="T3"/>
              </a:cxn>
              <a:cxn ang="0">
                <a:pos x="T4" y="T5"/>
              </a:cxn>
              <a:cxn ang="0">
                <a:pos x="T6" y="T7"/>
              </a:cxn>
              <a:cxn ang="0">
                <a:pos x="T8" y="T9"/>
              </a:cxn>
              <a:cxn ang="0">
                <a:pos x="T10" y="T11"/>
              </a:cxn>
              <a:cxn ang="0">
                <a:pos x="T12" y="T13"/>
              </a:cxn>
            </a:cxnLst>
            <a:rect l="0" t="0" r="r" b="b"/>
            <a:pathLst>
              <a:path w="684" h="342">
                <a:moveTo>
                  <a:pt x="342" y="305"/>
                </a:moveTo>
                <a:cubicBezTo>
                  <a:pt x="174" y="305"/>
                  <a:pt x="37" y="169"/>
                  <a:pt x="37" y="0"/>
                </a:cubicBezTo>
                <a:cubicBezTo>
                  <a:pt x="0" y="0"/>
                  <a:pt x="0" y="0"/>
                  <a:pt x="0" y="0"/>
                </a:cubicBezTo>
                <a:cubicBezTo>
                  <a:pt x="0" y="189"/>
                  <a:pt x="153" y="342"/>
                  <a:pt x="342" y="342"/>
                </a:cubicBezTo>
                <a:cubicBezTo>
                  <a:pt x="531" y="342"/>
                  <a:pt x="684" y="189"/>
                  <a:pt x="684" y="0"/>
                </a:cubicBezTo>
                <a:cubicBezTo>
                  <a:pt x="647" y="0"/>
                  <a:pt x="647" y="0"/>
                  <a:pt x="647" y="0"/>
                </a:cubicBezTo>
                <a:cubicBezTo>
                  <a:pt x="647" y="169"/>
                  <a:pt x="510" y="305"/>
                  <a:pt x="342" y="305"/>
                </a:cubicBezTo>
                <a:close/>
              </a:path>
            </a:pathLst>
          </a:custGeom>
          <a:solidFill>
            <a:schemeClr val="accent3">
              <a:alpha val="20000"/>
            </a:schemeClr>
          </a:solidFill>
          <a:ln>
            <a:noFill/>
          </a:ln>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5" name="Line 23"/>
          <p:cNvSpPr>
            <a:spLocks noChangeShapeType="1"/>
          </p:cNvSpPr>
          <p:nvPr/>
        </p:nvSpPr>
        <p:spPr bwMode="auto">
          <a:xfrm flipV="1">
            <a:off x="5434013" y="2031084"/>
            <a:ext cx="0" cy="233434"/>
          </a:xfrm>
          <a:prstGeom prst="line">
            <a:avLst/>
          </a:prstGeom>
          <a:noFill/>
          <a:ln w="6350">
            <a:solidFill>
              <a:schemeClr val="bg1">
                <a:lumMod val="50000"/>
              </a:schemeClr>
            </a:solidFill>
            <a:prstDash val="solid"/>
            <a:round/>
            <a:tailEnd type="oval" w="sm" len="sm"/>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6" name="Oval 24"/>
          <p:cNvSpPr>
            <a:spLocks noChangeArrowheads="1"/>
          </p:cNvSpPr>
          <p:nvPr/>
        </p:nvSpPr>
        <p:spPr bwMode="auto">
          <a:xfrm>
            <a:off x="6654800" y="2342330"/>
            <a:ext cx="1011238" cy="1014725"/>
          </a:xfrm>
          <a:prstGeom prst="ellipse">
            <a:avLst/>
          </a:prstGeom>
          <a:noFill/>
          <a:ln w="20638">
            <a:solidFill>
              <a:schemeClr val="accent4"/>
            </a:solidFill>
            <a:round/>
          </a:ln>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7" name="Oval 25"/>
          <p:cNvSpPr>
            <a:spLocks noChangeArrowheads="1"/>
          </p:cNvSpPr>
          <p:nvPr/>
        </p:nvSpPr>
        <p:spPr bwMode="auto">
          <a:xfrm>
            <a:off x="6918325" y="2607524"/>
            <a:ext cx="484188" cy="484337"/>
          </a:xfrm>
          <a:prstGeom prst="ellipse">
            <a:avLst/>
          </a:prstGeom>
          <a:solidFill>
            <a:schemeClr val="accent4"/>
          </a:solidFill>
          <a:ln>
            <a:noFill/>
          </a:ln>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8" name="Freeform 26"/>
          <p:cNvSpPr/>
          <p:nvPr/>
        </p:nvSpPr>
        <p:spPr bwMode="auto">
          <a:xfrm>
            <a:off x="6248400" y="1934216"/>
            <a:ext cx="1824038" cy="914682"/>
          </a:xfrm>
          <a:custGeom>
            <a:avLst/>
            <a:gdLst>
              <a:gd name="T0" fmla="*/ 341 w 683"/>
              <a:gd name="T1" fmla="*/ 37 h 341"/>
              <a:gd name="T2" fmla="*/ 646 w 683"/>
              <a:gd name="T3" fmla="*/ 341 h 341"/>
              <a:gd name="T4" fmla="*/ 683 w 683"/>
              <a:gd name="T5" fmla="*/ 341 h 341"/>
              <a:gd name="T6" fmla="*/ 341 w 683"/>
              <a:gd name="T7" fmla="*/ 0 h 341"/>
              <a:gd name="T8" fmla="*/ 0 w 683"/>
              <a:gd name="T9" fmla="*/ 341 h 341"/>
              <a:gd name="T10" fmla="*/ 37 w 683"/>
              <a:gd name="T11" fmla="*/ 341 h 341"/>
              <a:gd name="T12" fmla="*/ 341 w 683"/>
              <a:gd name="T13" fmla="*/ 37 h 341"/>
            </a:gdLst>
            <a:ahLst/>
            <a:cxnLst>
              <a:cxn ang="0">
                <a:pos x="T0" y="T1"/>
              </a:cxn>
              <a:cxn ang="0">
                <a:pos x="T2" y="T3"/>
              </a:cxn>
              <a:cxn ang="0">
                <a:pos x="T4" y="T5"/>
              </a:cxn>
              <a:cxn ang="0">
                <a:pos x="T6" y="T7"/>
              </a:cxn>
              <a:cxn ang="0">
                <a:pos x="T8" y="T9"/>
              </a:cxn>
              <a:cxn ang="0">
                <a:pos x="T10" y="T11"/>
              </a:cxn>
              <a:cxn ang="0">
                <a:pos x="T12" y="T13"/>
              </a:cxn>
            </a:cxnLst>
            <a:rect l="0" t="0" r="r" b="b"/>
            <a:pathLst>
              <a:path w="683" h="341">
                <a:moveTo>
                  <a:pt x="341" y="37"/>
                </a:moveTo>
                <a:cubicBezTo>
                  <a:pt x="510" y="37"/>
                  <a:pt x="646" y="173"/>
                  <a:pt x="646" y="341"/>
                </a:cubicBezTo>
                <a:cubicBezTo>
                  <a:pt x="683" y="341"/>
                  <a:pt x="683" y="341"/>
                  <a:pt x="683" y="341"/>
                </a:cubicBezTo>
                <a:cubicBezTo>
                  <a:pt x="683" y="153"/>
                  <a:pt x="530" y="0"/>
                  <a:pt x="341" y="0"/>
                </a:cubicBezTo>
                <a:cubicBezTo>
                  <a:pt x="153" y="0"/>
                  <a:pt x="0" y="153"/>
                  <a:pt x="0" y="341"/>
                </a:cubicBezTo>
                <a:cubicBezTo>
                  <a:pt x="37" y="341"/>
                  <a:pt x="37" y="341"/>
                  <a:pt x="37" y="341"/>
                </a:cubicBezTo>
                <a:cubicBezTo>
                  <a:pt x="37" y="173"/>
                  <a:pt x="173" y="37"/>
                  <a:pt x="341" y="37"/>
                </a:cubicBezTo>
                <a:close/>
              </a:path>
            </a:pathLst>
          </a:custGeom>
          <a:solidFill>
            <a:schemeClr val="accent4">
              <a:alpha val="20000"/>
            </a:schemeClr>
          </a:solidFill>
          <a:ln>
            <a:noFill/>
          </a:ln>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9" name="Line 27"/>
          <p:cNvSpPr>
            <a:spLocks noChangeShapeType="1"/>
          </p:cNvSpPr>
          <p:nvPr/>
        </p:nvSpPr>
        <p:spPr bwMode="auto">
          <a:xfrm>
            <a:off x="7159625" y="3433279"/>
            <a:ext cx="0" cy="231847"/>
          </a:xfrm>
          <a:prstGeom prst="line">
            <a:avLst/>
          </a:prstGeom>
          <a:noFill/>
          <a:ln w="6350">
            <a:solidFill>
              <a:schemeClr val="bg1">
                <a:lumMod val="50000"/>
              </a:schemeClr>
            </a:solidFill>
            <a:prstDash val="solid"/>
            <a:round/>
            <a:tailEnd type="oval" w="sm" len="sm"/>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0" name="Freeform 28"/>
          <p:cNvSpPr>
            <a:spLocks noEditPoints="1"/>
          </p:cNvSpPr>
          <p:nvPr/>
        </p:nvSpPr>
        <p:spPr bwMode="auto">
          <a:xfrm>
            <a:off x="3638550" y="2744091"/>
            <a:ext cx="133350" cy="211203"/>
          </a:xfrm>
          <a:custGeom>
            <a:avLst/>
            <a:gdLst>
              <a:gd name="T0" fmla="*/ 3 w 50"/>
              <a:gd name="T1" fmla="*/ 0 h 79"/>
              <a:gd name="T2" fmla="*/ 0 w 50"/>
              <a:gd name="T3" fmla="*/ 3 h 79"/>
              <a:gd name="T4" fmla="*/ 0 w 50"/>
              <a:gd name="T5" fmla="*/ 76 h 79"/>
              <a:gd name="T6" fmla="*/ 3 w 50"/>
              <a:gd name="T7" fmla="*/ 79 h 79"/>
              <a:gd name="T8" fmla="*/ 48 w 50"/>
              <a:gd name="T9" fmla="*/ 79 h 79"/>
              <a:gd name="T10" fmla="*/ 50 w 50"/>
              <a:gd name="T11" fmla="*/ 76 h 79"/>
              <a:gd name="T12" fmla="*/ 50 w 50"/>
              <a:gd name="T13" fmla="*/ 3 h 79"/>
              <a:gd name="T14" fmla="*/ 48 w 50"/>
              <a:gd name="T15" fmla="*/ 0 h 79"/>
              <a:gd name="T16" fmla="*/ 3 w 50"/>
              <a:gd name="T17" fmla="*/ 0 h 79"/>
              <a:gd name="T18" fmla="*/ 25 w 50"/>
              <a:gd name="T19" fmla="*/ 76 h 79"/>
              <a:gd name="T20" fmla="*/ 21 w 50"/>
              <a:gd name="T21" fmla="*/ 72 h 79"/>
              <a:gd name="T22" fmla="*/ 25 w 50"/>
              <a:gd name="T23" fmla="*/ 67 h 79"/>
              <a:gd name="T24" fmla="*/ 30 w 50"/>
              <a:gd name="T25" fmla="*/ 72 h 79"/>
              <a:gd name="T26" fmla="*/ 25 w 50"/>
              <a:gd name="T27" fmla="*/ 76 h 79"/>
              <a:gd name="T28" fmla="*/ 42 w 50"/>
              <a:gd name="T29" fmla="*/ 62 h 79"/>
              <a:gd name="T30" fmla="*/ 39 w 50"/>
              <a:gd name="T31" fmla="*/ 65 h 79"/>
              <a:gd name="T32" fmla="*/ 11 w 50"/>
              <a:gd name="T33" fmla="*/ 65 h 79"/>
              <a:gd name="T34" fmla="*/ 8 w 50"/>
              <a:gd name="T35" fmla="*/ 62 h 79"/>
              <a:gd name="T36" fmla="*/ 8 w 50"/>
              <a:gd name="T37" fmla="*/ 13 h 79"/>
              <a:gd name="T38" fmla="*/ 11 w 50"/>
              <a:gd name="T39" fmla="*/ 10 h 79"/>
              <a:gd name="T40" fmla="*/ 39 w 50"/>
              <a:gd name="T41" fmla="*/ 10 h 79"/>
              <a:gd name="T42" fmla="*/ 42 w 50"/>
              <a:gd name="T43" fmla="*/ 13 h 79"/>
              <a:gd name="T44" fmla="*/ 42 w 50"/>
              <a:gd name="T45" fmla="*/ 6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 h="79">
                <a:moveTo>
                  <a:pt x="3" y="0"/>
                </a:moveTo>
                <a:cubicBezTo>
                  <a:pt x="1" y="0"/>
                  <a:pt x="0" y="1"/>
                  <a:pt x="0" y="3"/>
                </a:cubicBezTo>
                <a:cubicBezTo>
                  <a:pt x="0" y="76"/>
                  <a:pt x="0" y="76"/>
                  <a:pt x="0" y="76"/>
                </a:cubicBezTo>
                <a:cubicBezTo>
                  <a:pt x="0" y="77"/>
                  <a:pt x="1" y="79"/>
                  <a:pt x="3" y="79"/>
                </a:cubicBezTo>
                <a:cubicBezTo>
                  <a:pt x="48" y="79"/>
                  <a:pt x="48" y="79"/>
                  <a:pt x="48" y="79"/>
                </a:cubicBezTo>
                <a:cubicBezTo>
                  <a:pt x="49" y="79"/>
                  <a:pt x="50" y="77"/>
                  <a:pt x="50" y="76"/>
                </a:cubicBezTo>
                <a:cubicBezTo>
                  <a:pt x="50" y="3"/>
                  <a:pt x="50" y="3"/>
                  <a:pt x="50" y="3"/>
                </a:cubicBezTo>
                <a:cubicBezTo>
                  <a:pt x="50" y="1"/>
                  <a:pt x="49" y="0"/>
                  <a:pt x="48" y="0"/>
                </a:cubicBezTo>
                <a:lnTo>
                  <a:pt x="3" y="0"/>
                </a:lnTo>
                <a:close/>
                <a:moveTo>
                  <a:pt x="25" y="76"/>
                </a:moveTo>
                <a:cubicBezTo>
                  <a:pt x="23" y="76"/>
                  <a:pt x="21" y="74"/>
                  <a:pt x="21" y="72"/>
                </a:cubicBezTo>
                <a:cubicBezTo>
                  <a:pt x="21" y="69"/>
                  <a:pt x="23" y="67"/>
                  <a:pt x="25" y="67"/>
                </a:cubicBezTo>
                <a:cubicBezTo>
                  <a:pt x="28" y="67"/>
                  <a:pt x="30" y="69"/>
                  <a:pt x="30" y="72"/>
                </a:cubicBezTo>
                <a:cubicBezTo>
                  <a:pt x="30" y="74"/>
                  <a:pt x="28" y="76"/>
                  <a:pt x="25" y="76"/>
                </a:cubicBezTo>
                <a:close/>
                <a:moveTo>
                  <a:pt x="42" y="62"/>
                </a:moveTo>
                <a:cubicBezTo>
                  <a:pt x="42" y="64"/>
                  <a:pt x="41" y="65"/>
                  <a:pt x="39" y="65"/>
                </a:cubicBezTo>
                <a:cubicBezTo>
                  <a:pt x="11" y="65"/>
                  <a:pt x="11" y="65"/>
                  <a:pt x="11" y="65"/>
                </a:cubicBezTo>
                <a:cubicBezTo>
                  <a:pt x="10" y="65"/>
                  <a:pt x="8" y="64"/>
                  <a:pt x="8" y="62"/>
                </a:cubicBezTo>
                <a:cubicBezTo>
                  <a:pt x="8" y="13"/>
                  <a:pt x="8" y="13"/>
                  <a:pt x="8" y="13"/>
                </a:cubicBezTo>
                <a:cubicBezTo>
                  <a:pt x="8" y="11"/>
                  <a:pt x="10" y="10"/>
                  <a:pt x="11" y="10"/>
                </a:cubicBezTo>
                <a:cubicBezTo>
                  <a:pt x="39" y="10"/>
                  <a:pt x="39" y="10"/>
                  <a:pt x="39" y="10"/>
                </a:cubicBezTo>
                <a:cubicBezTo>
                  <a:pt x="41" y="10"/>
                  <a:pt x="42" y="11"/>
                  <a:pt x="42" y="13"/>
                </a:cubicBezTo>
                <a:lnTo>
                  <a:pt x="42" y="6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1" name="Freeform 29"/>
          <p:cNvSpPr/>
          <p:nvPr/>
        </p:nvSpPr>
        <p:spPr bwMode="auto">
          <a:xfrm>
            <a:off x="7054850" y="2755208"/>
            <a:ext cx="211138" cy="168327"/>
          </a:xfrm>
          <a:custGeom>
            <a:avLst/>
            <a:gdLst>
              <a:gd name="T0" fmla="*/ 62 w 79"/>
              <a:gd name="T1" fmla="*/ 29 h 63"/>
              <a:gd name="T2" fmla="*/ 61 w 79"/>
              <a:gd name="T3" fmla="*/ 29 h 63"/>
              <a:gd name="T4" fmla="*/ 61 w 79"/>
              <a:gd name="T5" fmla="*/ 22 h 63"/>
              <a:gd name="T6" fmla="*/ 39 w 79"/>
              <a:gd name="T7" fmla="*/ 0 h 63"/>
              <a:gd name="T8" fmla="*/ 18 w 79"/>
              <a:gd name="T9" fmla="*/ 22 h 63"/>
              <a:gd name="T10" fmla="*/ 18 w 79"/>
              <a:gd name="T11" fmla="*/ 29 h 63"/>
              <a:gd name="T12" fmla="*/ 17 w 79"/>
              <a:gd name="T13" fmla="*/ 29 h 63"/>
              <a:gd name="T14" fmla="*/ 0 w 79"/>
              <a:gd name="T15" fmla="*/ 46 h 63"/>
              <a:gd name="T16" fmla="*/ 17 w 79"/>
              <a:gd name="T17" fmla="*/ 63 h 63"/>
              <a:gd name="T18" fmla="*/ 24 w 79"/>
              <a:gd name="T19" fmla="*/ 63 h 63"/>
              <a:gd name="T20" fmla="*/ 24 w 79"/>
              <a:gd name="T21" fmla="*/ 31 h 63"/>
              <a:gd name="T22" fmla="*/ 24 w 79"/>
              <a:gd name="T23" fmla="*/ 29 h 63"/>
              <a:gd name="T24" fmla="*/ 24 w 79"/>
              <a:gd name="T25" fmla="*/ 22 h 63"/>
              <a:gd name="T26" fmla="*/ 39 w 79"/>
              <a:gd name="T27" fmla="*/ 6 h 63"/>
              <a:gd name="T28" fmla="*/ 55 w 79"/>
              <a:gd name="T29" fmla="*/ 22 h 63"/>
              <a:gd name="T30" fmla="*/ 55 w 79"/>
              <a:gd name="T31" fmla="*/ 29 h 63"/>
              <a:gd name="T32" fmla="*/ 55 w 79"/>
              <a:gd name="T33" fmla="*/ 30 h 63"/>
              <a:gd name="T34" fmla="*/ 55 w 79"/>
              <a:gd name="T35" fmla="*/ 63 h 63"/>
              <a:gd name="T36" fmla="*/ 62 w 79"/>
              <a:gd name="T37" fmla="*/ 63 h 63"/>
              <a:gd name="T38" fmla="*/ 79 w 79"/>
              <a:gd name="T39" fmla="*/ 46 h 63"/>
              <a:gd name="T40" fmla="*/ 62 w 79"/>
              <a:gd name="T41" fmla="*/ 2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9" h="63">
                <a:moveTo>
                  <a:pt x="62" y="29"/>
                </a:moveTo>
                <a:cubicBezTo>
                  <a:pt x="61" y="29"/>
                  <a:pt x="61" y="29"/>
                  <a:pt x="61" y="29"/>
                </a:cubicBezTo>
                <a:cubicBezTo>
                  <a:pt x="61" y="22"/>
                  <a:pt x="61" y="22"/>
                  <a:pt x="61" y="22"/>
                </a:cubicBezTo>
                <a:cubicBezTo>
                  <a:pt x="61" y="10"/>
                  <a:pt x="51" y="0"/>
                  <a:pt x="39" y="0"/>
                </a:cubicBezTo>
                <a:cubicBezTo>
                  <a:pt x="28" y="0"/>
                  <a:pt x="18" y="10"/>
                  <a:pt x="18" y="22"/>
                </a:cubicBezTo>
                <a:cubicBezTo>
                  <a:pt x="18" y="29"/>
                  <a:pt x="18" y="29"/>
                  <a:pt x="18" y="29"/>
                </a:cubicBezTo>
                <a:cubicBezTo>
                  <a:pt x="17" y="29"/>
                  <a:pt x="17" y="29"/>
                  <a:pt x="17" y="29"/>
                </a:cubicBezTo>
                <a:cubicBezTo>
                  <a:pt x="8" y="29"/>
                  <a:pt x="0" y="37"/>
                  <a:pt x="0" y="46"/>
                </a:cubicBezTo>
                <a:cubicBezTo>
                  <a:pt x="0" y="55"/>
                  <a:pt x="8" y="63"/>
                  <a:pt x="17" y="63"/>
                </a:cubicBezTo>
                <a:cubicBezTo>
                  <a:pt x="24" y="63"/>
                  <a:pt x="24" y="63"/>
                  <a:pt x="24" y="63"/>
                </a:cubicBezTo>
                <a:cubicBezTo>
                  <a:pt x="24" y="31"/>
                  <a:pt x="24" y="31"/>
                  <a:pt x="24" y="31"/>
                </a:cubicBezTo>
                <a:cubicBezTo>
                  <a:pt x="24" y="29"/>
                  <a:pt x="24" y="29"/>
                  <a:pt x="24" y="29"/>
                </a:cubicBezTo>
                <a:cubicBezTo>
                  <a:pt x="24" y="22"/>
                  <a:pt x="24" y="22"/>
                  <a:pt x="24" y="22"/>
                </a:cubicBezTo>
                <a:cubicBezTo>
                  <a:pt x="24" y="13"/>
                  <a:pt x="31" y="6"/>
                  <a:pt x="39" y="6"/>
                </a:cubicBezTo>
                <a:cubicBezTo>
                  <a:pt x="48" y="6"/>
                  <a:pt x="55" y="13"/>
                  <a:pt x="55" y="22"/>
                </a:cubicBezTo>
                <a:cubicBezTo>
                  <a:pt x="55" y="29"/>
                  <a:pt x="55" y="29"/>
                  <a:pt x="55" y="29"/>
                </a:cubicBezTo>
                <a:cubicBezTo>
                  <a:pt x="55" y="30"/>
                  <a:pt x="55" y="30"/>
                  <a:pt x="55" y="30"/>
                </a:cubicBezTo>
                <a:cubicBezTo>
                  <a:pt x="55" y="63"/>
                  <a:pt x="55" y="63"/>
                  <a:pt x="55" y="63"/>
                </a:cubicBezTo>
                <a:cubicBezTo>
                  <a:pt x="62" y="63"/>
                  <a:pt x="62" y="63"/>
                  <a:pt x="62" y="63"/>
                </a:cubicBezTo>
                <a:cubicBezTo>
                  <a:pt x="71" y="63"/>
                  <a:pt x="79" y="55"/>
                  <a:pt x="79" y="46"/>
                </a:cubicBezTo>
                <a:cubicBezTo>
                  <a:pt x="79" y="37"/>
                  <a:pt x="71" y="29"/>
                  <a:pt x="62"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grpSp>
        <p:nvGrpSpPr>
          <p:cNvPr id="22" name="Group 30"/>
          <p:cNvGrpSpPr/>
          <p:nvPr/>
        </p:nvGrpSpPr>
        <p:grpSpPr bwMode="auto">
          <a:xfrm>
            <a:off x="5329238" y="2764735"/>
            <a:ext cx="207962" cy="169914"/>
            <a:chOff x="0" y="0"/>
            <a:chExt cx="131" cy="107"/>
          </a:xfrm>
        </p:grpSpPr>
        <p:sp>
          <p:nvSpPr>
            <p:cNvPr id="23" name="Oval 31"/>
            <p:cNvSpPr>
              <a:spLocks noChangeArrowheads="1"/>
            </p:cNvSpPr>
            <p:nvPr/>
          </p:nvSpPr>
          <p:spPr bwMode="auto">
            <a:xfrm>
              <a:off x="49" y="46"/>
              <a:ext cx="32" cy="32"/>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4" name="Freeform 32"/>
            <p:cNvSpPr>
              <a:spLocks noEditPoints="1"/>
            </p:cNvSpPr>
            <p:nvPr/>
          </p:nvSpPr>
          <p:spPr bwMode="auto">
            <a:xfrm>
              <a:off x="0" y="0"/>
              <a:ext cx="131" cy="107"/>
            </a:xfrm>
            <a:custGeom>
              <a:avLst/>
              <a:gdLst>
                <a:gd name="T0" fmla="*/ 75 w 78"/>
                <a:gd name="T1" fmla="*/ 11 h 63"/>
                <a:gd name="T2" fmla="*/ 56 w 78"/>
                <a:gd name="T3" fmla="*/ 11 h 63"/>
                <a:gd name="T4" fmla="*/ 53 w 78"/>
                <a:gd name="T5" fmla="*/ 8 h 63"/>
                <a:gd name="T6" fmla="*/ 53 w 78"/>
                <a:gd name="T7" fmla="*/ 3 h 63"/>
                <a:gd name="T8" fmla="*/ 50 w 78"/>
                <a:gd name="T9" fmla="*/ 0 h 63"/>
                <a:gd name="T10" fmla="*/ 28 w 78"/>
                <a:gd name="T11" fmla="*/ 0 h 63"/>
                <a:gd name="T12" fmla="*/ 25 w 78"/>
                <a:gd name="T13" fmla="*/ 3 h 63"/>
                <a:gd name="T14" fmla="*/ 25 w 78"/>
                <a:gd name="T15" fmla="*/ 8 h 63"/>
                <a:gd name="T16" fmla="*/ 22 w 78"/>
                <a:gd name="T17" fmla="*/ 11 h 63"/>
                <a:gd name="T18" fmla="*/ 3 w 78"/>
                <a:gd name="T19" fmla="*/ 11 h 63"/>
                <a:gd name="T20" fmla="*/ 0 w 78"/>
                <a:gd name="T21" fmla="*/ 14 h 63"/>
                <a:gd name="T22" fmla="*/ 0 w 78"/>
                <a:gd name="T23" fmla="*/ 60 h 63"/>
                <a:gd name="T24" fmla="*/ 3 w 78"/>
                <a:gd name="T25" fmla="*/ 63 h 63"/>
                <a:gd name="T26" fmla="*/ 75 w 78"/>
                <a:gd name="T27" fmla="*/ 63 h 63"/>
                <a:gd name="T28" fmla="*/ 78 w 78"/>
                <a:gd name="T29" fmla="*/ 60 h 63"/>
                <a:gd name="T30" fmla="*/ 78 w 78"/>
                <a:gd name="T31" fmla="*/ 14 h 63"/>
                <a:gd name="T32" fmla="*/ 75 w 78"/>
                <a:gd name="T33" fmla="*/ 11 h 63"/>
                <a:gd name="T34" fmla="*/ 39 w 78"/>
                <a:gd name="T35" fmla="*/ 53 h 63"/>
                <a:gd name="T36" fmla="*/ 23 w 78"/>
                <a:gd name="T37" fmla="*/ 37 h 63"/>
                <a:gd name="T38" fmla="*/ 39 w 78"/>
                <a:gd name="T39" fmla="*/ 21 h 63"/>
                <a:gd name="T40" fmla="*/ 55 w 78"/>
                <a:gd name="T41" fmla="*/ 37 h 63"/>
                <a:gd name="T42" fmla="*/ 39 w 78"/>
                <a:gd name="T43" fmla="*/ 53 h 63"/>
                <a:gd name="T44" fmla="*/ 67 w 78"/>
                <a:gd name="T45" fmla="*/ 28 h 63"/>
                <a:gd name="T46" fmla="*/ 63 w 78"/>
                <a:gd name="T47" fmla="*/ 24 h 63"/>
                <a:gd name="T48" fmla="*/ 67 w 78"/>
                <a:gd name="T49" fmla="*/ 20 h 63"/>
                <a:gd name="T50" fmla="*/ 71 w 78"/>
                <a:gd name="T51" fmla="*/ 24 h 63"/>
                <a:gd name="T52" fmla="*/ 67 w 78"/>
                <a:gd name="T53" fmla="*/ 28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8" h="63">
                  <a:moveTo>
                    <a:pt x="75" y="11"/>
                  </a:moveTo>
                  <a:cubicBezTo>
                    <a:pt x="56" y="11"/>
                    <a:pt x="56" y="11"/>
                    <a:pt x="56" y="11"/>
                  </a:cubicBezTo>
                  <a:cubicBezTo>
                    <a:pt x="55" y="11"/>
                    <a:pt x="53" y="10"/>
                    <a:pt x="53" y="8"/>
                  </a:cubicBezTo>
                  <a:cubicBezTo>
                    <a:pt x="53" y="3"/>
                    <a:pt x="53" y="3"/>
                    <a:pt x="53" y="3"/>
                  </a:cubicBezTo>
                  <a:cubicBezTo>
                    <a:pt x="53" y="1"/>
                    <a:pt x="52" y="0"/>
                    <a:pt x="50" y="0"/>
                  </a:cubicBezTo>
                  <a:cubicBezTo>
                    <a:pt x="28" y="0"/>
                    <a:pt x="28" y="0"/>
                    <a:pt x="28" y="0"/>
                  </a:cubicBezTo>
                  <a:cubicBezTo>
                    <a:pt x="26" y="0"/>
                    <a:pt x="25" y="1"/>
                    <a:pt x="25" y="3"/>
                  </a:cubicBezTo>
                  <a:cubicBezTo>
                    <a:pt x="25" y="8"/>
                    <a:pt x="25" y="8"/>
                    <a:pt x="25" y="8"/>
                  </a:cubicBezTo>
                  <a:cubicBezTo>
                    <a:pt x="25" y="10"/>
                    <a:pt x="23" y="11"/>
                    <a:pt x="22" y="11"/>
                  </a:cubicBezTo>
                  <a:cubicBezTo>
                    <a:pt x="3" y="11"/>
                    <a:pt x="3" y="11"/>
                    <a:pt x="3" y="11"/>
                  </a:cubicBezTo>
                  <a:cubicBezTo>
                    <a:pt x="1" y="11"/>
                    <a:pt x="0" y="13"/>
                    <a:pt x="0" y="14"/>
                  </a:cubicBezTo>
                  <a:cubicBezTo>
                    <a:pt x="0" y="60"/>
                    <a:pt x="0" y="60"/>
                    <a:pt x="0" y="60"/>
                  </a:cubicBezTo>
                  <a:cubicBezTo>
                    <a:pt x="0" y="61"/>
                    <a:pt x="1" y="63"/>
                    <a:pt x="3" y="63"/>
                  </a:cubicBezTo>
                  <a:cubicBezTo>
                    <a:pt x="75" y="63"/>
                    <a:pt x="75" y="63"/>
                    <a:pt x="75" y="63"/>
                  </a:cubicBezTo>
                  <a:cubicBezTo>
                    <a:pt x="77" y="63"/>
                    <a:pt x="78" y="61"/>
                    <a:pt x="78" y="60"/>
                  </a:cubicBezTo>
                  <a:cubicBezTo>
                    <a:pt x="78" y="14"/>
                    <a:pt x="78" y="14"/>
                    <a:pt x="78" y="14"/>
                  </a:cubicBezTo>
                  <a:cubicBezTo>
                    <a:pt x="78" y="13"/>
                    <a:pt x="77" y="11"/>
                    <a:pt x="75" y="11"/>
                  </a:cubicBezTo>
                  <a:close/>
                  <a:moveTo>
                    <a:pt x="39" y="53"/>
                  </a:moveTo>
                  <a:cubicBezTo>
                    <a:pt x="30" y="53"/>
                    <a:pt x="23" y="46"/>
                    <a:pt x="23" y="37"/>
                  </a:cubicBezTo>
                  <a:cubicBezTo>
                    <a:pt x="23" y="28"/>
                    <a:pt x="30" y="21"/>
                    <a:pt x="39" y="21"/>
                  </a:cubicBezTo>
                  <a:cubicBezTo>
                    <a:pt x="48" y="21"/>
                    <a:pt x="55" y="28"/>
                    <a:pt x="55" y="37"/>
                  </a:cubicBezTo>
                  <a:cubicBezTo>
                    <a:pt x="55" y="46"/>
                    <a:pt x="48" y="53"/>
                    <a:pt x="39" y="53"/>
                  </a:cubicBezTo>
                  <a:close/>
                  <a:moveTo>
                    <a:pt x="67" y="28"/>
                  </a:moveTo>
                  <a:cubicBezTo>
                    <a:pt x="65" y="28"/>
                    <a:pt x="63" y="26"/>
                    <a:pt x="63" y="24"/>
                  </a:cubicBezTo>
                  <a:cubicBezTo>
                    <a:pt x="63" y="22"/>
                    <a:pt x="65" y="20"/>
                    <a:pt x="67" y="20"/>
                  </a:cubicBezTo>
                  <a:cubicBezTo>
                    <a:pt x="69" y="20"/>
                    <a:pt x="71" y="22"/>
                    <a:pt x="71" y="24"/>
                  </a:cubicBezTo>
                  <a:cubicBezTo>
                    <a:pt x="71" y="26"/>
                    <a:pt x="69" y="28"/>
                    <a:pt x="67"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5" name="Oval 33"/>
            <p:cNvSpPr>
              <a:spLocks noChangeArrowheads="1"/>
            </p:cNvSpPr>
            <p:nvPr/>
          </p:nvSpPr>
          <p:spPr bwMode="auto">
            <a:xfrm>
              <a:off x="9" y="14"/>
              <a:ext cx="13" cy="1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6" name="Oval 34"/>
            <p:cNvSpPr>
              <a:spLocks noChangeArrowheads="1"/>
            </p:cNvSpPr>
            <p:nvPr/>
          </p:nvSpPr>
          <p:spPr bwMode="auto">
            <a:xfrm>
              <a:off x="25" y="14"/>
              <a:ext cx="12" cy="1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grpSp>
      <p:sp>
        <p:nvSpPr>
          <p:cNvPr id="27" name="Freeform 35"/>
          <p:cNvSpPr>
            <a:spLocks noEditPoints="1"/>
          </p:cNvSpPr>
          <p:nvPr/>
        </p:nvSpPr>
        <p:spPr bwMode="auto">
          <a:xfrm>
            <a:off x="1863725" y="2752031"/>
            <a:ext cx="223838" cy="195322"/>
          </a:xfrm>
          <a:custGeom>
            <a:avLst/>
            <a:gdLst>
              <a:gd name="T0" fmla="*/ 79 w 84"/>
              <a:gd name="T1" fmla="*/ 52 h 73"/>
              <a:gd name="T2" fmla="*/ 70 w 84"/>
              <a:gd name="T3" fmla="*/ 45 h 73"/>
              <a:gd name="T4" fmla="*/ 60 w 84"/>
              <a:gd name="T5" fmla="*/ 8 h 73"/>
              <a:gd name="T6" fmla="*/ 38 w 84"/>
              <a:gd name="T7" fmla="*/ 0 h 73"/>
              <a:gd name="T8" fmla="*/ 12 w 84"/>
              <a:gd name="T9" fmla="*/ 12 h 73"/>
              <a:gd name="T10" fmla="*/ 16 w 84"/>
              <a:gd name="T11" fmla="*/ 59 h 73"/>
              <a:gd name="T12" fmla="*/ 38 w 84"/>
              <a:gd name="T13" fmla="*/ 67 h 73"/>
              <a:gd name="T14" fmla="*/ 55 w 84"/>
              <a:gd name="T15" fmla="*/ 63 h 73"/>
              <a:gd name="T16" fmla="*/ 63 w 84"/>
              <a:gd name="T17" fmla="*/ 70 h 73"/>
              <a:gd name="T18" fmla="*/ 71 w 84"/>
              <a:gd name="T19" fmla="*/ 73 h 73"/>
              <a:gd name="T20" fmla="*/ 80 w 84"/>
              <a:gd name="T21" fmla="*/ 69 h 73"/>
              <a:gd name="T22" fmla="*/ 79 w 84"/>
              <a:gd name="T23" fmla="*/ 52 h 73"/>
              <a:gd name="T24" fmla="*/ 19 w 84"/>
              <a:gd name="T25" fmla="*/ 35 h 73"/>
              <a:gd name="T26" fmla="*/ 23 w 84"/>
              <a:gd name="T27" fmla="*/ 21 h 73"/>
              <a:gd name="T28" fmla="*/ 38 w 84"/>
              <a:gd name="T29" fmla="*/ 14 h 73"/>
              <a:gd name="T30" fmla="*/ 51 w 84"/>
              <a:gd name="T31" fmla="*/ 19 h 73"/>
              <a:gd name="T32" fmla="*/ 57 w 84"/>
              <a:gd name="T33" fmla="*/ 32 h 73"/>
              <a:gd name="T34" fmla="*/ 53 w 84"/>
              <a:gd name="T35" fmla="*/ 46 h 73"/>
              <a:gd name="T36" fmla="*/ 38 w 84"/>
              <a:gd name="T37" fmla="*/ 53 h 73"/>
              <a:gd name="T38" fmla="*/ 26 w 84"/>
              <a:gd name="T39" fmla="*/ 48 h 73"/>
              <a:gd name="T40" fmla="*/ 19 w 84"/>
              <a:gd name="T41" fmla="*/ 3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 h="73">
                <a:moveTo>
                  <a:pt x="79" y="52"/>
                </a:moveTo>
                <a:cubicBezTo>
                  <a:pt x="70" y="45"/>
                  <a:pt x="70" y="45"/>
                  <a:pt x="70" y="45"/>
                </a:cubicBezTo>
                <a:cubicBezTo>
                  <a:pt x="75" y="32"/>
                  <a:pt x="71" y="17"/>
                  <a:pt x="60" y="8"/>
                </a:cubicBezTo>
                <a:cubicBezTo>
                  <a:pt x="54" y="3"/>
                  <a:pt x="46" y="0"/>
                  <a:pt x="38" y="0"/>
                </a:cubicBezTo>
                <a:cubicBezTo>
                  <a:pt x="28" y="0"/>
                  <a:pt x="19" y="4"/>
                  <a:pt x="12" y="12"/>
                </a:cubicBezTo>
                <a:cubicBezTo>
                  <a:pt x="0" y="26"/>
                  <a:pt x="2" y="47"/>
                  <a:pt x="16" y="59"/>
                </a:cubicBezTo>
                <a:cubicBezTo>
                  <a:pt x="23" y="64"/>
                  <a:pt x="30" y="67"/>
                  <a:pt x="38" y="67"/>
                </a:cubicBezTo>
                <a:cubicBezTo>
                  <a:pt x="44" y="67"/>
                  <a:pt x="50" y="66"/>
                  <a:pt x="55" y="63"/>
                </a:cubicBezTo>
                <a:cubicBezTo>
                  <a:pt x="63" y="70"/>
                  <a:pt x="63" y="70"/>
                  <a:pt x="63" y="70"/>
                </a:cubicBezTo>
                <a:cubicBezTo>
                  <a:pt x="66" y="72"/>
                  <a:pt x="68" y="73"/>
                  <a:pt x="71" y="73"/>
                </a:cubicBezTo>
                <a:cubicBezTo>
                  <a:pt x="75" y="73"/>
                  <a:pt x="78" y="71"/>
                  <a:pt x="80" y="69"/>
                </a:cubicBezTo>
                <a:cubicBezTo>
                  <a:pt x="84" y="64"/>
                  <a:pt x="84" y="56"/>
                  <a:pt x="79" y="52"/>
                </a:cubicBezTo>
                <a:close/>
                <a:moveTo>
                  <a:pt x="19" y="35"/>
                </a:moveTo>
                <a:cubicBezTo>
                  <a:pt x="18" y="30"/>
                  <a:pt x="20" y="25"/>
                  <a:pt x="23" y="21"/>
                </a:cubicBezTo>
                <a:cubicBezTo>
                  <a:pt x="27" y="17"/>
                  <a:pt x="32" y="14"/>
                  <a:pt x="38" y="14"/>
                </a:cubicBezTo>
                <a:cubicBezTo>
                  <a:pt x="43" y="14"/>
                  <a:pt x="47" y="16"/>
                  <a:pt x="51" y="19"/>
                </a:cubicBezTo>
                <a:cubicBezTo>
                  <a:pt x="55" y="22"/>
                  <a:pt x="57" y="27"/>
                  <a:pt x="57" y="32"/>
                </a:cubicBezTo>
                <a:cubicBezTo>
                  <a:pt x="58" y="37"/>
                  <a:pt x="56" y="42"/>
                  <a:pt x="53" y="46"/>
                </a:cubicBezTo>
                <a:cubicBezTo>
                  <a:pt x="49" y="50"/>
                  <a:pt x="44" y="53"/>
                  <a:pt x="38" y="53"/>
                </a:cubicBezTo>
                <a:cubicBezTo>
                  <a:pt x="34" y="53"/>
                  <a:pt x="29" y="51"/>
                  <a:pt x="26" y="48"/>
                </a:cubicBezTo>
                <a:cubicBezTo>
                  <a:pt x="22" y="45"/>
                  <a:pt x="19" y="40"/>
                  <a:pt x="19" y="3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8" name="TextBox 13"/>
          <p:cNvSpPr txBox="1"/>
          <p:nvPr/>
        </p:nvSpPr>
        <p:spPr>
          <a:xfrm>
            <a:off x="1426369" y="1303215"/>
            <a:ext cx="1464469" cy="184666"/>
          </a:xfrm>
          <a:prstGeom prst="rect">
            <a:avLst/>
          </a:prstGeom>
          <a:noFill/>
        </p:spPr>
        <p:txBody>
          <a:bodyPr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pPr>
            <a:r>
              <a:rPr lang="zh-CN" altLang="en-US" sz="1200" dirty="0">
                <a:solidFill>
                  <a:schemeClr val="accent1"/>
                </a:solidFill>
                <a:latin typeface="微软雅黑" panose="020B0503020204020204" pitchFamily="34" charset="-122"/>
                <a:ea typeface="微软雅黑" panose="020B0503020204020204" pitchFamily="34" charset="-122"/>
                <a:cs typeface="宋体" panose="02010600030101010101" pitchFamily="2" charset="-122"/>
                <a:sym typeface="Arial" panose="020B0604020202020204" pitchFamily="34" charset="0"/>
              </a:rPr>
              <a:t>单击编辑标题</a:t>
            </a:r>
            <a:endParaRPr lang="en-US" altLang="zh-CN" sz="1200" dirty="0">
              <a:solidFill>
                <a:schemeClr val="accent1"/>
              </a:solidFill>
              <a:latin typeface="微软雅黑" panose="020B0503020204020204" pitchFamily="34" charset="-122"/>
              <a:ea typeface="微软雅黑" panose="020B0503020204020204" pitchFamily="34" charset="-122"/>
              <a:cs typeface="宋体" panose="02010600030101010101" pitchFamily="2" charset="-122"/>
              <a:sym typeface="Arial" panose="020B0604020202020204" pitchFamily="34" charset="0"/>
            </a:endParaRPr>
          </a:p>
        </p:txBody>
      </p:sp>
      <p:sp>
        <p:nvSpPr>
          <p:cNvPr id="29" name="TextBox 13"/>
          <p:cNvSpPr txBox="1"/>
          <p:nvPr/>
        </p:nvSpPr>
        <p:spPr>
          <a:xfrm>
            <a:off x="1428751" y="1518718"/>
            <a:ext cx="1415256" cy="415498"/>
          </a:xfrm>
          <a:prstGeom prst="rect">
            <a:avLst/>
          </a:prstGeom>
          <a:noFill/>
        </p:spPr>
        <p:txBody>
          <a:bodyPr wrap="square" lIns="0" tIns="0" rIns="0" bIns="0">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30" name="TextBox 13"/>
          <p:cNvSpPr txBox="1"/>
          <p:nvPr/>
        </p:nvSpPr>
        <p:spPr>
          <a:xfrm>
            <a:off x="3155156" y="3824099"/>
            <a:ext cx="1464469" cy="184666"/>
          </a:xfrm>
          <a:prstGeom prst="rect">
            <a:avLst/>
          </a:prstGeom>
          <a:noFill/>
        </p:spPr>
        <p:txBody>
          <a:bodyPr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pPr>
            <a:r>
              <a:rPr lang="zh-CN" altLang="en-US" sz="1200" dirty="0">
                <a:solidFill>
                  <a:schemeClr val="accent2"/>
                </a:solidFill>
                <a:latin typeface="微软雅黑" panose="020B0503020204020204" pitchFamily="34" charset="-122"/>
                <a:ea typeface="微软雅黑" panose="020B0503020204020204" pitchFamily="34" charset="-122"/>
                <a:cs typeface="宋体" panose="02010600030101010101" pitchFamily="2" charset="-122"/>
                <a:sym typeface="Arial" panose="020B0604020202020204" pitchFamily="34" charset="0"/>
              </a:rPr>
              <a:t>单击编辑标题</a:t>
            </a:r>
            <a:endParaRPr lang="en-US" altLang="zh-CN" sz="1200" dirty="0">
              <a:solidFill>
                <a:schemeClr val="accent2"/>
              </a:solidFill>
              <a:latin typeface="微软雅黑" panose="020B0503020204020204" pitchFamily="34" charset="-122"/>
              <a:ea typeface="微软雅黑" panose="020B0503020204020204" pitchFamily="34" charset="-122"/>
              <a:cs typeface="宋体" panose="02010600030101010101" pitchFamily="2" charset="-122"/>
              <a:sym typeface="Arial" panose="020B0604020202020204" pitchFamily="34" charset="0"/>
            </a:endParaRPr>
          </a:p>
        </p:txBody>
      </p:sp>
      <p:sp>
        <p:nvSpPr>
          <p:cNvPr id="31" name="TextBox 13"/>
          <p:cNvSpPr txBox="1"/>
          <p:nvPr/>
        </p:nvSpPr>
        <p:spPr>
          <a:xfrm>
            <a:off x="3157538" y="4039602"/>
            <a:ext cx="1415256" cy="415498"/>
          </a:xfrm>
          <a:prstGeom prst="rect">
            <a:avLst/>
          </a:prstGeom>
          <a:noFill/>
        </p:spPr>
        <p:txBody>
          <a:bodyPr wrap="square" lIns="0" tIns="0" rIns="0" bIns="0">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32" name="TextBox 13"/>
          <p:cNvSpPr txBox="1"/>
          <p:nvPr/>
        </p:nvSpPr>
        <p:spPr>
          <a:xfrm>
            <a:off x="4783931" y="1299308"/>
            <a:ext cx="1464469" cy="184666"/>
          </a:xfrm>
          <a:prstGeom prst="rect">
            <a:avLst/>
          </a:prstGeom>
          <a:noFill/>
        </p:spPr>
        <p:txBody>
          <a:bodyPr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pPr>
            <a:r>
              <a:rPr lang="zh-CN" altLang="en-US" sz="1200" dirty="0">
                <a:solidFill>
                  <a:schemeClr val="accent3"/>
                </a:solidFill>
                <a:latin typeface="微软雅黑" panose="020B0503020204020204" pitchFamily="34" charset="-122"/>
                <a:ea typeface="微软雅黑" panose="020B0503020204020204" pitchFamily="34" charset="-122"/>
                <a:cs typeface="宋体" panose="02010600030101010101" pitchFamily="2" charset="-122"/>
                <a:sym typeface="Arial" panose="020B0604020202020204" pitchFamily="34" charset="0"/>
              </a:rPr>
              <a:t>单击编辑标题</a:t>
            </a:r>
            <a:endParaRPr lang="en-US" altLang="zh-CN" sz="1200" dirty="0">
              <a:solidFill>
                <a:schemeClr val="accent3"/>
              </a:solidFill>
              <a:latin typeface="微软雅黑" panose="020B0503020204020204" pitchFamily="34" charset="-122"/>
              <a:ea typeface="微软雅黑" panose="020B0503020204020204" pitchFamily="34" charset="-122"/>
              <a:cs typeface="宋体" panose="02010600030101010101" pitchFamily="2" charset="-122"/>
              <a:sym typeface="Arial" panose="020B0604020202020204" pitchFamily="34" charset="0"/>
            </a:endParaRPr>
          </a:p>
        </p:txBody>
      </p:sp>
      <p:sp>
        <p:nvSpPr>
          <p:cNvPr id="33" name="TextBox 13"/>
          <p:cNvSpPr txBox="1"/>
          <p:nvPr/>
        </p:nvSpPr>
        <p:spPr>
          <a:xfrm>
            <a:off x="4786313" y="1514811"/>
            <a:ext cx="1415256" cy="415498"/>
          </a:xfrm>
          <a:prstGeom prst="rect">
            <a:avLst/>
          </a:prstGeom>
          <a:noFill/>
        </p:spPr>
        <p:txBody>
          <a:bodyPr wrap="square" lIns="0" tIns="0" rIns="0" bIns="0">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34" name="TextBox 13"/>
          <p:cNvSpPr txBox="1"/>
          <p:nvPr/>
        </p:nvSpPr>
        <p:spPr>
          <a:xfrm>
            <a:off x="6511131" y="3770990"/>
            <a:ext cx="1464469" cy="184666"/>
          </a:xfrm>
          <a:prstGeom prst="rect">
            <a:avLst/>
          </a:prstGeom>
          <a:noFill/>
        </p:spPr>
        <p:txBody>
          <a:bodyPr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pPr>
            <a:r>
              <a:rPr lang="zh-CN" altLang="en-US" sz="1200" dirty="0">
                <a:solidFill>
                  <a:schemeClr val="accent4"/>
                </a:solidFill>
                <a:latin typeface="微软雅黑" panose="020B0503020204020204" pitchFamily="34" charset="-122"/>
                <a:ea typeface="微软雅黑" panose="020B0503020204020204" pitchFamily="34" charset="-122"/>
                <a:cs typeface="宋体" panose="02010600030101010101" pitchFamily="2" charset="-122"/>
                <a:sym typeface="Arial" panose="020B0604020202020204" pitchFamily="34" charset="0"/>
              </a:rPr>
              <a:t>单击编辑标题</a:t>
            </a:r>
            <a:endParaRPr lang="en-US" altLang="zh-CN" sz="1200" dirty="0">
              <a:solidFill>
                <a:schemeClr val="accent4"/>
              </a:solidFill>
              <a:latin typeface="微软雅黑" panose="020B0503020204020204" pitchFamily="34" charset="-122"/>
              <a:ea typeface="微软雅黑" panose="020B0503020204020204" pitchFamily="34" charset="-122"/>
              <a:cs typeface="宋体" panose="02010600030101010101" pitchFamily="2" charset="-122"/>
              <a:sym typeface="Arial" panose="020B0604020202020204" pitchFamily="34" charset="0"/>
            </a:endParaRPr>
          </a:p>
        </p:txBody>
      </p:sp>
      <p:sp>
        <p:nvSpPr>
          <p:cNvPr id="35" name="TextBox 13"/>
          <p:cNvSpPr txBox="1"/>
          <p:nvPr/>
        </p:nvSpPr>
        <p:spPr>
          <a:xfrm>
            <a:off x="6513513" y="3986493"/>
            <a:ext cx="1415256" cy="415498"/>
          </a:xfrm>
          <a:prstGeom prst="rect">
            <a:avLst/>
          </a:prstGeom>
          <a:noFill/>
        </p:spPr>
        <p:txBody>
          <a:bodyPr wrap="square" lIns="0" tIns="0" rIns="0" bIns="0">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Effect transition="in" filter="fade">
                                          <p:cBhvr>
                                            <p:cTn id="34" dur="500"/>
                                            <p:tgtEl>
                                              <p:spTgt spid="9"/>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p:cTn id="42" dur="500" fill="hold"/>
                                            <p:tgtEl>
                                              <p:spTgt spid="11"/>
                                            </p:tgtEl>
                                            <p:attrNameLst>
                                              <p:attrName>ppt_w</p:attrName>
                                            </p:attrNameLst>
                                          </p:cBhvr>
                                          <p:tavLst>
                                            <p:tav tm="0">
                                              <p:val>
                                                <p:fltVal val="0"/>
                                              </p:val>
                                            </p:tav>
                                            <p:tav tm="100000">
                                              <p:val>
                                                <p:strVal val="#ppt_w"/>
                                              </p:val>
                                            </p:tav>
                                          </p:tavLst>
                                        </p:anim>
                                        <p:anim calcmode="lin" valueType="num">
                                          <p:cBhvr>
                                            <p:cTn id="43" dur="500" fill="hold"/>
                                            <p:tgtEl>
                                              <p:spTgt spid="11"/>
                                            </p:tgtEl>
                                            <p:attrNameLst>
                                              <p:attrName>ppt_h</p:attrName>
                                            </p:attrNameLst>
                                          </p:cBhvr>
                                          <p:tavLst>
                                            <p:tav tm="0">
                                              <p:val>
                                                <p:fltVal val="0"/>
                                              </p:val>
                                            </p:tav>
                                            <p:tav tm="100000">
                                              <p:val>
                                                <p:strVal val="#ppt_h"/>
                                              </p:val>
                                            </p:tav>
                                          </p:tavLst>
                                        </p:anim>
                                        <p:animEffect transition="in" filter="fade">
                                          <p:cBhvr>
                                            <p:cTn id="44" dur="500"/>
                                            <p:tgtEl>
                                              <p:spTgt spid="11"/>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 calcmode="lin" valueType="num">
                                          <p:cBhvr>
                                            <p:cTn id="52" dur="500" fill="hold"/>
                                            <p:tgtEl>
                                              <p:spTgt spid="13"/>
                                            </p:tgtEl>
                                            <p:attrNameLst>
                                              <p:attrName>ppt_w</p:attrName>
                                            </p:attrNameLst>
                                          </p:cBhvr>
                                          <p:tavLst>
                                            <p:tav tm="0">
                                              <p:val>
                                                <p:fltVal val="0"/>
                                              </p:val>
                                            </p:tav>
                                            <p:tav tm="100000">
                                              <p:val>
                                                <p:strVal val="#ppt_w"/>
                                              </p:val>
                                            </p:tav>
                                          </p:tavLst>
                                        </p:anim>
                                        <p:anim calcmode="lin" valueType="num">
                                          <p:cBhvr>
                                            <p:cTn id="53" dur="500" fill="hold"/>
                                            <p:tgtEl>
                                              <p:spTgt spid="13"/>
                                            </p:tgtEl>
                                            <p:attrNameLst>
                                              <p:attrName>ppt_h</p:attrName>
                                            </p:attrNameLst>
                                          </p:cBhvr>
                                          <p:tavLst>
                                            <p:tav tm="0">
                                              <p:val>
                                                <p:fltVal val="0"/>
                                              </p:val>
                                            </p:tav>
                                            <p:tav tm="100000">
                                              <p:val>
                                                <p:strVal val="#ppt_h"/>
                                              </p:val>
                                            </p:tav>
                                          </p:tavLst>
                                        </p:anim>
                                        <p:animEffect transition="in" filter="fade">
                                          <p:cBhvr>
                                            <p:cTn id="54" dur="500"/>
                                            <p:tgtEl>
                                              <p:spTgt spid="13"/>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14"/>
                                            </p:tgtEl>
                                            <p:attrNameLst>
                                              <p:attrName>style.visibility</p:attrName>
                                            </p:attrNameLst>
                                          </p:cBhvr>
                                          <p:to>
                                            <p:strVal val="visible"/>
                                          </p:to>
                                        </p:set>
                                        <p:anim calcmode="lin" valueType="num">
                                          <p:cBhvr>
                                            <p:cTn id="57" dur="500" fill="hold"/>
                                            <p:tgtEl>
                                              <p:spTgt spid="14"/>
                                            </p:tgtEl>
                                            <p:attrNameLst>
                                              <p:attrName>ppt_w</p:attrName>
                                            </p:attrNameLst>
                                          </p:cBhvr>
                                          <p:tavLst>
                                            <p:tav tm="0">
                                              <p:val>
                                                <p:fltVal val="0"/>
                                              </p:val>
                                            </p:tav>
                                            <p:tav tm="100000">
                                              <p:val>
                                                <p:strVal val="#ppt_w"/>
                                              </p:val>
                                            </p:tav>
                                          </p:tavLst>
                                        </p:anim>
                                        <p:anim calcmode="lin" valueType="num">
                                          <p:cBhvr>
                                            <p:cTn id="58" dur="500" fill="hold"/>
                                            <p:tgtEl>
                                              <p:spTgt spid="14"/>
                                            </p:tgtEl>
                                            <p:attrNameLst>
                                              <p:attrName>ppt_h</p:attrName>
                                            </p:attrNameLst>
                                          </p:cBhvr>
                                          <p:tavLst>
                                            <p:tav tm="0">
                                              <p:val>
                                                <p:fltVal val="0"/>
                                              </p:val>
                                            </p:tav>
                                            <p:tav tm="100000">
                                              <p:val>
                                                <p:strVal val="#ppt_h"/>
                                              </p:val>
                                            </p:tav>
                                          </p:tavLst>
                                        </p:anim>
                                        <p:animEffect transition="in" filter="fade">
                                          <p:cBhvr>
                                            <p:cTn id="59" dur="500"/>
                                            <p:tgtEl>
                                              <p:spTgt spid="14"/>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15"/>
                                            </p:tgtEl>
                                            <p:attrNameLst>
                                              <p:attrName>style.visibility</p:attrName>
                                            </p:attrNameLst>
                                          </p:cBhvr>
                                          <p:to>
                                            <p:strVal val="visible"/>
                                          </p:to>
                                        </p:set>
                                        <p:anim calcmode="lin" valueType="num">
                                          <p:cBhvr>
                                            <p:cTn id="62" dur="500" fill="hold"/>
                                            <p:tgtEl>
                                              <p:spTgt spid="15"/>
                                            </p:tgtEl>
                                            <p:attrNameLst>
                                              <p:attrName>ppt_w</p:attrName>
                                            </p:attrNameLst>
                                          </p:cBhvr>
                                          <p:tavLst>
                                            <p:tav tm="0">
                                              <p:val>
                                                <p:fltVal val="0"/>
                                              </p:val>
                                            </p:tav>
                                            <p:tav tm="100000">
                                              <p:val>
                                                <p:strVal val="#ppt_w"/>
                                              </p:val>
                                            </p:tav>
                                          </p:tavLst>
                                        </p:anim>
                                        <p:anim calcmode="lin" valueType="num">
                                          <p:cBhvr>
                                            <p:cTn id="63" dur="500" fill="hold"/>
                                            <p:tgtEl>
                                              <p:spTgt spid="15"/>
                                            </p:tgtEl>
                                            <p:attrNameLst>
                                              <p:attrName>ppt_h</p:attrName>
                                            </p:attrNameLst>
                                          </p:cBhvr>
                                          <p:tavLst>
                                            <p:tav tm="0">
                                              <p:val>
                                                <p:fltVal val="0"/>
                                              </p:val>
                                            </p:tav>
                                            <p:tav tm="100000">
                                              <p:val>
                                                <p:strVal val="#ppt_h"/>
                                              </p:val>
                                            </p:tav>
                                          </p:tavLst>
                                        </p:anim>
                                        <p:animEffect transition="in" filter="fade">
                                          <p:cBhvr>
                                            <p:cTn id="64" dur="500"/>
                                            <p:tgtEl>
                                              <p:spTgt spid="15"/>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16"/>
                                            </p:tgtEl>
                                            <p:attrNameLst>
                                              <p:attrName>style.visibility</p:attrName>
                                            </p:attrNameLst>
                                          </p:cBhvr>
                                          <p:to>
                                            <p:strVal val="visible"/>
                                          </p:to>
                                        </p:set>
                                        <p:anim calcmode="lin" valueType="num">
                                          <p:cBhvr>
                                            <p:cTn id="67" dur="500" fill="hold"/>
                                            <p:tgtEl>
                                              <p:spTgt spid="16"/>
                                            </p:tgtEl>
                                            <p:attrNameLst>
                                              <p:attrName>ppt_w</p:attrName>
                                            </p:attrNameLst>
                                          </p:cBhvr>
                                          <p:tavLst>
                                            <p:tav tm="0">
                                              <p:val>
                                                <p:fltVal val="0"/>
                                              </p:val>
                                            </p:tav>
                                            <p:tav tm="100000">
                                              <p:val>
                                                <p:strVal val="#ppt_w"/>
                                              </p:val>
                                            </p:tav>
                                          </p:tavLst>
                                        </p:anim>
                                        <p:anim calcmode="lin" valueType="num">
                                          <p:cBhvr>
                                            <p:cTn id="68" dur="500" fill="hold"/>
                                            <p:tgtEl>
                                              <p:spTgt spid="16"/>
                                            </p:tgtEl>
                                            <p:attrNameLst>
                                              <p:attrName>ppt_h</p:attrName>
                                            </p:attrNameLst>
                                          </p:cBhvr>
                                          <p:tavLst>
                                            <p:tav tm="0">
                                              <p:val>
                                                <p:fltVal val="0"/>
                                              </p:val>
                                            </p:tav>
                                            <p:tav tm="100000">
                                              <p:val>
                                                <p:strVal val="#ppt_h"/>
                                              </p:val>
                                            </p:tav>
                                          </p:tavLst>
                                        </p:anim>
                                        <p:animEffect transition="in" filter="fade">
                                          <p:cBhvr>
                                            <p:cTn id="69" dur="500"/>
                                            <p:tgtEl>
                                              <p:spTgt spid="16"/>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17"/>
                                            </p:tgtEl>
                                            <p:attrNameLst>
                                              <p:attrName>style.visibility</p:attrName>
                                            </p:attrNameLst>
                                          </p:cBhvr>
                                          <p:to>
                                            <p:strVal val="visible"/>
                                          </p:to>
                                        </p:set>
                                        <p:anim calcmode="lin" valueType="num">
                                          <p:cBhvr>
                                            <p:cTn id="72" dur="500" fill="hold"/>
                                            <p:tgtEl>
                                              <p:spTgt spid="17"/>
                                            </p:tgtEl>
                                            <p:attrNameLst>
                                              <p:attrName>ppt_w</p:attrName>
                                            </p:attrNameLst>
                                          </p:cBhvr>
                                          <p:tavLst>
                                            <p:tav tm="0">
                                              <p:val>
                                                <p:fltVal val="0"/>
                                              </p:val>
                                            </p:tav>
                                            <p:tav tm="100000">
                                              <p:val>
                                                <p:strVal val="#ppt_w"/>
                                              </p:val>
                                            </p:tav>
                                          </p:tavLst>
                                        </p:anim>
                                        <p:anim calcmode="lin" valueType="num">
                                          <p:cBhvr>
                                            <p:cTn id="73" dur="500" fill="hold"/>
                                            <p:tgtEl>
                                              <p:spTgt spid="17"/>
                                            </p:tgtEl>
                                            <p:attrNameLst>
                                              <p:attrName>ppt_h</p:attrName>
                                            </p:attrNameLst>
                                          </p:cBhvr>
                                          <p:tavLst>
                                            <p:tav tm="0">
                                              <p:val>
                                                <p:fltVal val="0"/>
                                              </p:val>
                                            </p:tav>
                                            <p:tav tm="100000">
                                              <p:val>
                                                <p:strVal val="#ppt_h"/>
                                              </p:val>
                                            </p:tav>
                                          </p:tavLst>
                                        </p:anim>
                                        <p:animEffect transition="in" filter="fade">
                                          <p:cBhvr>
                                            <p:cTn id="74" dur="500"/>
                                            <p:tgtEl>
                                              <p:spTgt spid="17"/>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18"/>
                                            </p:tgtEl>
                                            <p:attrNameLst>
                                              <p:attrName>style.visibility</p:attrName>
                                            </p:attrNameLst>
                                          </p:cBhvr>
                                          <p:to>
                                            <p:strVal val="visible"/>
                                          </p:to>
                                        </p:set>
                                        <p:anim calcmode="lin" valueType="num">
                                          <p:cBhvr>
                                            <p:cTn id="77" dur="500" fill="hold"/>
                                            <p:tgtEl>
                                              <p:spTgt spid="18"/>
                                            </p:tgtEl>
                                            <p:attrNameLst>
                                              <p:attrName>ppt_w</p:attrName>
                                            </p:attrNameLst>
                                          </p:cBhvr>
                                          <p:tavLst>
                                            <p:tav tm="0">
                                              <p:val>
                                                <p:fltVal val="0"/>
                                              </p:val>
                                            </p:tav>
                                            <p:tav tm="100000">
                                              <p:val>
                                                <p:strVal val="#ppt_w"/>
                                              </p:val>
                                            </p:tav>
                                          </p:tavLst>
                                        </p:anim>
                                        <p:anim calcmode="lin" valueType="num">
                                          <p:cBhvr>
                                            <p:cTn id="78" dur="500" fill="hold"/>
                                            <p:tgtEl>
                                              <p:spTgt spid="18"/>
                                            </p:tgtEl>
                                            <p:attrNameLst>
                                              <p:attrName>ppt_h</p:attrName>
                                            </p:attrNameLst>
                                          </p:cBhvr>
                                          <p:tavLst>
                                            <p:tav tm="0">
                                              <p:val>
                                                <p:fltVal val="0"/>
                                              </p:val>
                                            </p:tav>
                                            <p:tav tm="100000">
                                              <p:val>
                                                <p:strVal val="#ppt_h"/>
                                              </p:val>
                                            </p:tav>
                                          </p:tavLst>
                                        </p:anim>
                                        <p:animEffect transition="in" filter="fade">
                                          <p:cBhvr>
                                            <p:cTn id="79" dur="500"/>
                                            <p:tgtEl>
                                              <p:spTgt spid="18"/>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19"/>
                                            </p:tgtEl>
                                            <p:attrNameLst>
                                              <p:attrName>style.visibility</p:attrName>
                                            </p:attrNameLst>
                                          </p:cBhvr>
                                          <p:to>
                                            <p:strVal val="visible"/>
                                          </p:to>
                                        </p:set>
                                        <p:anim calcmode="lin" valueType="num">
                                          <p:cBhvr>
                                            <p:cTn id="82" dur="500" fill="hold"/>
                                            <p:tgtEl>
                                              <p:spTgt spid="19"/>
                                            </p:tgtEl>
                                            <p:attrNameLst>
                                              <p:attrName>ppt_w</p:attrName>
                                            </p:attrNameLst>
                                          </p:cBhvr>
                                          <p:tavLst>
                                            <p:tav tm="0">
                                              <p:val>
                                                <p:fltVal val="0"/>
                                              </p:val>
                                            </p:tav>
                                            <p:tav tm="100000">
                                              <p:val>
                                                <p:strVal val="#ppt_w"/>
                                              </p:val>
                                            </p:tav>
                                          </p:tavLst>
                                        </p:anim>
                                        <p:anim calcmode="lin" valueType="num">
                                          <p:cBhvr>
                                            <p:cTn id="83" dur="500" fill="hold"/>
                                            <p:tgtEl>
                                              <p:spTgt spid="19"/>
                                            </p:tgtEl>
                                            <p:attrNameLst>
                                              <p:attrName>ppt_h</p:attrName>
                                            </p:attrNameLst>
                                          </p:cBhvr>
                                          <p:tavLst>
                                            <p:tav tm="0">
                                              <p:val>
                                                <p:fltVal val="0"/>
                                              </p:val>
                                            </p:tav>
                                            <p:tav tm="100000">
                                              <p:val>
                                                <p:strVal val="#ppt_h"/>
                                              </p:val>
                                            </p:tav>
                                          </p:tavLst>
                                        </p:anim>
                                        <p:animEffect transition="in" filter="fade">
                                          <p:cBhvr>
                                            <p:cTn id="84" dur="500"/>
                                            <p:tgtEl>
                                              <p:spTgt spid="19"/>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20"/>
                                            </p:tgtEl>
                                            <p:attrNameLst>
                                              <p:attrName>style.visibility</p:attrName>
                                            </p:attrNameLst>
                                          </p:cBhvr>
                                          <p:to>
                                            <p:strVal val="visible"/>
                                          </p:to>
                                        </p:set>
                                        <p:anim calcmode="lin" valueType="num">
                                          <p:cBhvr>
                                            <p:cTn id="87" dur="500" fill="hold"/>
                                            <p:tgtEl>
                                              <p:spTgt spid="20"/>
                                            </p:tgtEl>
                                            <p:attrNameLst>
                                              <p:attrName>ppt_w</p:attrName>
                                            </p:attrNameLst>
                                          </p:cBhvr>
                                          <p:tavLst>
                                            <p:tav tm="0">
                                              <p:val>
                                                <p:fltVal val="0"/>
                                              </p:val>
                                            </p:tav>
                                            <p:tav tm="100000">
                                              <p:val>
                                                <p:strVal val="#ppt_w"/>
                                              </p:val>
                                            </p:tav>
                                          </p:tavLst>
                                        </p:anim>
                                        <p:anim calcmode="lin" valueType="num">
                                          <p:cBhvr>
                                            <p:cTn id="88" dur="500" fill="hold"/>
                                            <p:tgtEl>
                                              <p:spTgt spid="20"/>
                                            </p:tgtEl>
                                            <p:attrNameLst>
                                              <p:attrName>ppt_h</p:attrName>
                                            </p:attrNameLst>
                                          </p:cBhvr>
                                          <p:tavLst>
                                            <p:tav tm="0">
                                              <p:val>
                                                <p:fltVal val="0"/>
                                              </p:val>
                                            </p:tav>
                                            <p:tav tm="100000">
                                              <p:val>
                                                <p:strVal val="#ppt_h"/>
                                              </p:val>
                                            </p:tav>
                                          </p:tavLst>
                                        </p:anim>
                                        <p:animEffect transition="in" filter="fade">
                                          <p:cBhvr>
                                            <p:cTn id="89" dur="500"/>
                                            <p:tgtEl>
                                              <p:spTgt spid="20"/>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21"/>
                                            </p:tgtEl>
                                            <p:attrNameLst>
                                              <p:attrName>style.visibility</p:attrName>
                                            </p:attrNameLst>
                                          </p:cBhvr>
                                          <p:to>
                                            <p:strVal val="visible"/>
                                          </p:to>
                                        </p:set>
                                        <p:anim calcmode="lin" valueType="num">
                                          <p:cBhvr>
                                            <p:cTn id="92" dur="500" fill="hold"/>
                                            <p:tgtEl>
                                              <p:spTgt spid="21"/>
                                            </p:tgtEl>
                                            <p:attrNameLst>
                                              <p:attrName>ppt_w</p:attrName>
                                            </p:attrNameLst>
                                          </p:cBhvr>
                                          <p:tavLst>
                                            <p:tav tm="0">
                                              <p:val>
                                                <p:fltVal val="0"/>
                                              </p:val>
                                            </p:tav>
                                            <p:tav tm="100000">
                                              <p:val>
                                                <p:strVal val="#ppt_w"/>
                                              </p:val>
                                            </p:tav>
                                          </p:tavLst>
                                        </p:anim>
                                        <p:anim calcmode="lin" valueType="num">
                                          <p:cBhvr>
                                            <p:cTn id="93" dur="500" fill="hold"/>
                                            <p:tgtEl>
                                              <p:spTgt spid="21"/>
                                            </p:tgtEl>
                                            <p:attrNameLst>
                                              <p:attrName>ppt_h</p:attrName>
                                            </p:attrNameLst>
                                          </p:cBhvr>
                                          <p:tavLst>
                                            <p:tav tm="0">
                                              <p:val>
                                                <p:fltVal val="0"/>
                                              </p:val>
                                            </p:tav>
                                            <p:tav tm="100000">
                                              <p:val>
                                                <p:strVal val="#ppt_h"/>
                                              </p:val>
                                            </p:tav>
                                          </p:tavLst>
                                        </p:anim>
                                        <p:animEffect transition="in" filter="fade">
                                          <p:cBhvr>
                                            <p:cTn id="94" dur="500"/>
                                            <p:tgtEl>
                                              <p:spTgt spid="21"/>
                                            </p:tgtEl>
                                          </p:cBhvr>
                                        </p:animEffect>
                                      </p:childTnLst>
                                    </p:cTn>
                                  </p:par>
                                  <p:par>
                                    <p:cTn id="95" presetID="53" presetClass="entr" presetSubtype="16" fill="hold" nodeType="withEffect">
                                      <p:stCondLst>
                                        <p:cond delay="0"/>
                                      </p:stCondLst>
                                      <p:childTnLst>
                                        <p:set>
                                          <p:cBhvr>
                                            <p:cTn id="96" dur="1" fill="hold">
                                              <p:stCondLst>
                                                <p:cond delay="0"/>
                                              </p:stCondLst>
                                            </p:cTn>
                                            <p:tgtEl>
                                              <p:spTgt spid="22"/>
                                            </p:tgtEl>
                                            <p:attrNameLst>
                                              <p:attrName>style.visibility</p:attrName>
                                            </p:attrNameLst>
                                          </p:cBhvr>
                                          <p:to>
                                            <p:strVal val="visible"/>
                                          </p:to>
                                        </p:set>
                                        <p:anim calcmode="lin" valueType="num">
                                          <p:cBhvr>
                                            <p:cTn id="97" dur="500" fill="hold"/>
                                            <p:tgtEl>
                                              <p:spTgt spid="22"/>
                                            </p:tgtEl>
                                            <p:attrNameLst>
                                              <p:attrName>ppt_w</p:attrName>
                                            </p:attrNameLst>
                                          </p:cBhvr>
                                          <p:tavLst>
                                            <p:tav tm="0">
                                              <p:val>
                                                <p:fltVal val="0"/>
                                              </p:val>
                                            </p:tav>
                                            <p:tav tm="100000">
                                              <p:val>
                                                <p:strVal val="#ppt_w"/>
                                              </p:val>
                                            </p:tav>
                                          </p:tavLst>
                                        </p:anim>
                                        <p:anim calcmode="lin" valueType="num">
                                          <p:cBhvr>
                                            <p:cTn id="98" dur="500" fill="hold"/>
                                            <p:tgtEl>
                                              <p:spTgt spid="22"/>
                                            </p:tgtEl>
                                            <p:attrNameLst>
                                              <p:attrName>ppt_h</p:attrName>
                                            </p:attrNameLst>
                                          </p:cBhvr>
                                          <p:tavLst>
                                            <p:tav tm="0">
                                              <p:val>
                                                <p:fltVal val="0"/>
                                              </p:val>
                                            </p:tav>
                                            <p:tav tm="100000">
                                              <p:val>
                                                <p:strVal val="#ppt_h"/>
                                              </p:val>
                                            </p:tav>
                                          </p:tavLst>
                                        </p:anim>
                                        <p:animEffect transition="in" filter="fade">
                                          <p:cBhvr>
                                            <p:cTn id="99" dur="500"/>
                                            <p:tgtEl>
                                              <p:spTgt spid="22"/>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27"/>
                                            </p:tgtEl>
                                            <p:attrNameLst>
                                              <p:attrName>style.visibility</p:attrName>
                                            </p:attrNameLst>
                                          </p:cBhvr>
                                          <p:to>
                                            <p:strVal val="visible"/>
                                          </p:to>
                                        </p:set>
                                        <p:anim calcmode="lin" valueType="num">
                                          <p:cBhvr>
                                            <p:cTn id="102" dur="500" fill="hold"/>
                                            <p:tgtEl>
                                              <p:spTgt spid="27"/>
                                            </p:tgtEl>
                                            <p:attrNameLst>
                                              <p:attrName>ppt_w</p:attrName>
                                            </p:attrNameLst>
                                          </p:cBhvr>
                                          <p:tavLst>
                                            <p:tav tm="0">
                                              <p:val>
                                                <p:fltVal val="0"/>
                                              </p:val>
                                            </p:tav>
                                            <p:tav tm="100000">
                                              <p:val>
                                                <p:strVal val="#ppt_w"/>
                                              </p:val>
                                            </p:tav>
                                          </p:tavLst>
                                        </p:anim>
                                        <p:anim calcmode="lin" valueType="num">
                                          <p:cBhvr>
                                            <p:cTn id="103" dur="500" fill="hold"/>
                                            <p:tgtEl>
                                              <p:spTgt spid="27"/>
                                            </p:tgtEl>
                                            <p:attrNameLst>
                                              <p:attrName>ppt_h</p:attrName>
                                            </p:attrNameLst>
                                          </p:cBhvr>
                                          <p:tavLst>
                                            <p:tav tm="0">
                                              <p:val>
                                                <p:fltVal val="0"/>
                                              </p:val>
                                            </p:tav>
                                            <p:tav tm="100000">
                                              <p:val>
                                                <p:strVal val="#ppt_h"/>
                                              </p:val>
                                            </p:tav>
                                          </p:tavLst>
                                        </p:anim>
                                        <p:animEffect transition="in" filter="fade">
                                          <p:cBhvr>
                                            <p:cTn id="104" dur="500"/>
                                            <p:tgtEl>
                                              <p:spTgt spid="27"/>
                                            </p:tgtEl>
                                          </p:cBhvr>
                                        </p:animEffect>
                                      </p:childTnLst>
                                    </p:cTn>
                                  </p:par>
                                </p:childTnLst>
                              </p:cTn>
                            </p:par>
                          </p:childTnLst>
                        </p:cTn>
                      </p:par>
                      <p:par>
                        <p:cTn id="105" fill="hold">
                          <p:stCondLst>
                            <p:cond delay="indefinite"/>
                          </p:stCondLst>
                          <p:childTnLst>
                            <p:par>
                              <p:cTn id="106" fill="hold">
                                <p:stCondLst>
                                  <p:cond delay="0"/>
                                </p:stCondLst>
                                <p:childTnLst>
                                  <p:par>
                                    <p:cTn id="107" presetID="2" presetClass="entr" presetSubtype="2" fill="hold" grpId="0" nodeType="clickEffect" p14:presetBounceEnd="48000">
                                      <p:stCondLst>
                                        <p:cond delay="0"/>
                                      </p:stCondLst>
                                      <p:childTnLst>
                                        <p:set>
                                          <p:cBhvr>
                                            <p:cTn id="108" dur="1" fill="hold">
                                              <p:stCondLst>
                                                <p:cond delay="0"/>
                                              </p:stCondLst>
                                            </p:cTn>
                                            <p:tgtEl>
                                              <p:spTgt spid="28"/>
                                            </p:tgtEl>
                                            <p:attrNameLst>
                                              <p:attrName>style.visibility</p:attrName>
                                            </p:attrNameLst>
                                          </p:cBhvr>
                                          <p:to>
                                            <p:strVal val="visible"/>
                                          </p:to>
                                        </p:set>
                                        <p:anim calcmode="lin" valueType="num" p14:bounceEnd="48000">
                                          <p:cBhvr additive="base">
                                            <p:cTn id="109" dur="500" fill="hold"/>
                                            <p:tgtEl>
                                              <p:spTgt spid="28"/>
                                            </p:tgtEl>
                                            <p:attrNameLst>
                                              <p:attrName>ppt_x</p:attrName>
                                            </p:attrNameLst>
                                          </p:cBhvr>
                                          <p:tavLst>
                                            <p:tav tm="0">
                                              <p:val>
                                                <p:strVal val="1+#ppt_w/2"/>
                                              </p:val>
                                            </p:tav>
                                            <p:tav tm="100000">
                                              <p:val>
                                                <p:strVal val="#ppt_x"/>
                                              </p:val>
                                            </p:tav>
                                          </p:tavLst>
                                        </p:anim>
                                        <p:anim calcmode="lin" valueType="num" p14:bounceEnd="48000">
                                          <p:cBhvr additive="base">
                                            <p:cTn id="110" dur="500" fill="hold"/>
                                            <p:tgtEl>
                                              <p:spTgt spid="28"/>
                                            </p:tgtEl>
                                            <p:attrNameLst>
                                              <p:attrName>ppt_y</p:attrName>
                                            </p:attrNameLst>
                                          </p:cBhvr>
                                          <p:tavLst>
                                            <p:tav tm="0">
                                              <p:val>
                                                <p:strVal val="#ppt_y"/>
                                              </p:val>
                                            </p:tav>
                                            <p:tav tm="100000">
                                              <p:val>
                                                <p:strVal val="#ppt_y"/>
                                              </p:val>
                                            </p:tav>
                                          </p:tavLst>
                                        </p:anim>
                                      </p:childTnLst>
                                    </p:cTn>
                                  </p:par>
                                  <p:par>
                                    <p:cTn id="111" presetID="2" presetClass="entr" presetSubtype="2" fill="hold" grpId="0" nodeType="withEffect" p14:presetBounceEnd="56000">
                                      <p:stCondLst>
                                        <p:cond delay="0"/>
                                      </p:stCondLst>
                                      <p:childTnLst>
                                        <p:set>
                                          <p:cBhvr>
                                            <p:cTn id="112" dur="1" fill="hold">
                                              <p:stCondLst>
                                                <p:cond delay="0"/>
                                              </p:stCondLst>
                                            </p:cTn>
                                            <p:tgtEl>
                                              <p:spTgt spid="29"/>
                                            </p:tgtEl>
                                            <p:attrNameLst>
                                              <p:attrName>style.visibility</p:attrName>
                                            </p:attrNameLst>
                                          </p:cBhvr>
                                          <p:to>
                                            <p:strVal val="visible"/>
                                          </p:to>
                                        </p:set>
                                        <p:anim calcmode="lin" valueType="num" p14:bounceEnd="56000">
                                          <p:cBhvr additive="base">
                                            <p:cTn id="113" dur="500" fill="hold"/>
                                            <p:tgtEl>
                                              <p:spTgt spid="29"/>
                                            </p:tgtEl>
                                            <p:attrNameLst>
                                              <p:attrName>ppt_x</p:attrName>
                                            </p:attrNameLst>
                                          </p:cBhvr>
                                          <p:tavLst>
                                            <p:tav tm="0">
                                              <p:val>
                                                <p:strVal val="1+#ppt_w/2"/>
                                              </p:val>
                                            </p:tav>
                                            <p:tav tm="100000">
                                              <p:val>
                                                <p:strVal val="#ppt_x"/>
                                              </p:val>
                                            </p:tav>
                                          </p:tavLst>
                                        </p:anim>
                                        <p:anim calcmode="lin" valueType="num" p14:bounceEnd="56000">
                                          <p:cBhvr additive="base">
                                            <p:cTn id="114"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 presetClass="entr" presetSubtype="2" fill="hold" grpId="0" nodeType="clickEffect" p14:presetBounceEnd="48000">
                                      <p:stCondLst>
                                        <p:cond delay="0"/>
                                      </p:stCondLst>
                                      <p:childTnLst>
                                        <p:set>
                                          <p:cBhvr>
                                            <p:cTn id="118" dur="1" fill="hold">
                                              <p:stCondLst>
                                                <p:cond delay="0"/>
                                              </p:stCondLst>
                                            </p:cTn>
                                            <p:tgtEl>
                                              <p:spTgt spid="30"/>
                                            </p:tgtEl>
                                            <p:attrNameLst>
                                              <p:attrName>style.visibility</p:attrName>
                                            </p:attrNameLst>
                                          </p:cBhvr>
                                          <p:to>
                                            <p:strVal val="visible"/>
                                          </p:to>
                                        </p:set>
                                        <p:anim calcmode="lin" valueType="num" p14:bounceEnd="48000">
                                          <p:cBhvr additive="base">
                                            <p:cTn id="119" dur="500" fill="hold"/>
                                            <p:tgtEl>
                                              <p:spTgt spid="30"/>
                                            </p:tgtEl>
                                            <p:attrNameLst>
                                              <p:attrName>ppt_x</p:attrName>
                                            </p:attrNameLst>
                                          </p:cBhvr>
                                          <p:tavLst>
                                            <p:tav tm="0">
                                              <p:val>
                                                <p:strVal val="1+#ppt_w/2"/>
                                              </p:val>
                                            </p:tav>
                                            <p:tav tm="100000">
                                              <p:val>
                                                <p:strVal val="#ppt_x"/>
                                              </p:val>
                                            </p:tav>
                                          </p:tavLst>
                                        </p:anim>
                                        <p:anim calcmode="lin" valueType="num" p14:bounceEnd="48000">
                                          <p:cBhvr additive="base">
                                            <p:cTn id="120" dur="500" fill="hold"/>
                                            <p:tgtEl>
                                              <p:spTgt spid="30"/>
                                            </p:tgtEl>
                                            <p:attrNameLst>
                                              <p:attrName>ppt_y</p:attrName>
                                            </p:attrNameLst>
                                          </p:cBhvr>
                                          <p:tavLst>
                                            <p:tav tm="0">
                                              <p:val>
                                                <p:strVal val="#ppt_y"/>
                                              </p:val>
                                            </p:tav>
                                            <p:tav tm="100000">
                                              <p:val>
                                                <p:strVal val="#ppt_y"/>
                                              </p:val>
                                            </p:tav>
                                          </p:tavLst>
                                        </p:anim>
                                      </p:childTnLst>
                                    </p:cTn>
                                  </p:par>
                                  <p:par>
                                    <p:cTn id="121" presetID="2" presetClass="entr" presetSubtype="2" fill="hold" grpId="0" nodeType="withEffect" p14:presetBounceEnd="56000">
                                      <p:stCondLst>
                                        <p:cond delay="0"/>
                                      </p:stCondLst>
                                      <p:childTnLst>
                                        <p:set>
                                          <p:cBhvr>
                                            <p:cTn id="122" dur="1" fill="hold">
                                              <p:stCondLst>
                                                <p:cond delay="0"/>
                                              </p:stCondLst>
                                            </p:cTn>
                                            <p:tgtEl>
                                              <p:spTgt spid="31"/>
                                            </p:tgtEl>
                                            <p:attrNameLst>
                                              <p:attrName>style.visibility</p:attrName>
                                            </p:attrNameLst>
                                          </p:cBhvr>
                                          <p:to>
                                            <p:strVal val="visible"/>
                                          </p:to>
                                        </p:set>
                                        <p:anim calcmode="lin" valueType="num" p14:bounceEnd="56000">
                                          <p:cBhvr additive="base">
                                            <p:cTn id="123" dur="500" fill="hold"/>
                                            <p:tgtEl>
                                              <p:spTgt spid="31"/>
                                            </p:tgtEl>
                                            <p:attrNameLst>
                                              <p:attrName>ppt_x</p:attrName>
                                            </p:attrNameLst>
                                          </p:cBhvr>
                                          <p:tavLst>
                                            <p:tav tm="0">
                                              <p:val>
                                                <p:strVal val="1+#ppt_w/2"/>
                                              </p:val>
                                            </p:tav>
                                            <p:tav tm="100000">
                                              <p:val>
                                                <p:strVal val="#ppt_x"/>
                                              </p:val>
                                            </p:tav>
                                          </p:tavLst>
                                        </p:anim>
                                        <p:anim calcmode="lin" valueType="num" p14:bounceEnd="56000">
                                          <p:cBhvr additive="base">
                                            <p:cTn id="124"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2" presetClass="entr" presetSubtype="2" fill="hold" grpId="0" nodeType="clickEffect" p14:presetBounceEnd="48000">
                                      <p:stCondLst>
                                        <p:cond delay="0"/>
                                      </p:stCondLst>
                                      <p:childTnLst>
                                        <p:set>
                                          <p:cBhvr>
                                            <p:cTn id="128" dur="1" fill="hold">
                                              <p:stCondLst>
                                                <p:cond delay="0"/>
                                              </p:stCondLst>
                                            </p:cTn>
                                            <p:tgtEl>
                                              <p:spTgt spid="32"/>
                                            </p:tgtEl>
                                            <p:attrNameLst>
                                              <p:attrName>style.visibility</p:attrName>
                                            </p:attrNameLst>
                                          </p:cBhvr>
                                          <p:to>
                                            <p:strVal val="visible"/>
                                          </p:to>
                                        </p:set>
                                        <p:anim calcmode="lin" valueType="num" p14:bounceEnd="48000">
                                          <p:cBhvr additive="base">
                                            <p:cTn id="129" dur="500" fill="hold"/>
                                            <p:tgtEl>
                                              <p:spTgt spid="32"/>
                                            </p:tgtEl>
                                            <p:attrNameLst>
                                              <p:attrName>ppt_x</p:attrName>
                                            </p:attrNameLst>
                                          </p:cBhvr>
                                          <p:tavLst>
                                            <p:tav tm="0">
                                              <p:val>
                                                <p:strVal val="1+#ppt_w/2"/>
                                              </p:val>
                                            </p:tav>
                                            <p:tav tm="100000">
                                              <p:val>
                                                <p:strVal val="#ppt_x"/>
                                              </p:val>
                                            </p:tav>
                                          </p:tavLst>
                                        </p:anim>
                                        <p:anim calcmode="lin" valueType="num" p14:bounceEnd="48000">
                                          <p:cBhvr additive="base">
                                            <p:cTn id="130" dur="500" fill="hold"/>
                                            <p:tgtEl>
                                              <p:spTgt spid="32"/>
                                            </p:tgtEl>
                                            <p:attrNameLst>
                                              <p:attrName>ppt_y</p:attrName>
                                            </p:attrNameLst>
                                          </p:cBhvr>
                                          <p:tavLst>
                                            <p:tav tm="0">
                                              <p:val>
                                                <p:strVal val="#ppt_y"/>
                                              </p:val>
                                            </p:tav>
                                            <p:tav tm="100000">
                                              <p:val>
                                                <p:strVal val="#ppt_y"/>
                                              </p:val>
                                            </p:tav>
                                          </p:tavLst>
                                        </p:anim>
                                      </p:childTnLst>
                                    </p:cTn>
                                  </p:par>
                                  <p:par>
                                    <p:cTn id="131" presetID="2" presetClass="entr" presetSubtype="2" fill="hold" grpId="0" nodeType="withEffect" p14:presetBounceEnd="56000">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14:bounceEnd="56000">
                                          <p:cBhvr additive="base">
                                            <p:cTn id="133" dur="500" fill="hold"/>
                                            <p:tgtEl>
                                              <p:spTgt spid="33"/>
                                            </p:tgtEl>
                                            <p:attrNameLst>
                                              <p:attrName>ppt_x</p:attrName>
                                            </p:attrNameLst>
                                          </p:cBhvr>
                                          <p:tavLst>
                                            <p:tav tm="0">
                                              <p:val>
                                                <p:strVal val="1+#ppt_w/2"/>
                                              </p:val>
                                            </p:tav>
                                            <p:tav tm="100000">
                                              <p:val>
                                                <p:strVal val="#ppt_x"/>
                                              </p:val>
                                            </p:tav>
                                          </p:tavLst>
                                        </p:anim>
                                        <p:anim calcmode="lin" valueType="num" p14:bounceEnd="56000">
                                          <p:cBhvr additive="base">
                                            <p:cTn id="134"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2" fill="hold" grpId="0" nodeType="clickEffect" p14:presetBounceEnd="48000">
                                      <p:stCondLst>
                                        <p:cond delay="0"/>
                                      </p:stCondLst>
                                      <p:childTnLst>
                                        <p:set>
                                          <p:cBhvr>
                                            <p:cTn id="138" dur="1" fill="hold">
                                              <p:stCondLst>
                                                <p:cond delay="0"/>
                                              </p:stCondLst>
                                            </p:cTn>
                                            <p:tgtEl>
                                              <p:spTgt spid="34"/>
                                            </p:tgtEl>
                                            <p:attrNameLst>
                                              <p:attrName>style.visibility</p:attrName>
                                            </p:attrNameLst>
                                          </p:cBhvr>
                                          <p:to>
                                            <p:strVal val="visible"/>
                                          </p:to>
                                        </p:set>
                                        <p:anim calcmode="lin" valueType="num" p14:bounceEnd="48000">
                                          <p:cBhvr additive="base">
                                            <p:cTn id="139" dur="500" fill="hold"/>
                                            <p:tgtEl>
                                              <p:spTgt spid="34"/>
                                            </p:tgtEl>
                                            <p:attrNameLst>
                                              <p:attrName>ppt_x</p:attrName>
                                            </p:attrNameLst>
                                          </p:cBhvr>
                                          <p:tavLst>
                                            <p:tav tm="0">
                                              <p:val>
                                                <p:strVal val="1+#ppt_w/2"/>
                                              </p:val>
                                            </p:tav>
                                            <p:tav tm="100000">
                                              <p:val>
                                                <p:strVal val="#ppt_x"/>
                                              </p:val>
                                            </p:tav>
                                          </p:tavLst>
                                        </p:anim>
                                        <p:anim calcmode="lin" valueType="num" p14:bounceEnd="48000">
                                          <p:cBhvr additive="base">
                                            <p:cTn id="140" dur="500" fill="hold"/>
                                            <p:tgtEl>
                                              <p:spTgt spid="34"/>
                                            </p:tgtEl>
                                            <p:attrNameLst>
                                              <p:attrName>ppt_y</p:attrName>
                                            </p:attrNameLst>
                                          </p:cBhvr>
                                          <p:tavLst>
                                            <p:tav tm="0">
                                              <p:val>
                                                <p:strVal val="#ppt_y"/>
                                              </p:val>
                                            </p:tav>
                                            <p:tav tm="100000">
                                              <p:val>
                                                <p:strVal val="#ppt_y"/>
                                              </p:val>
                                            </p:tav>
                                          </p:tavLst>
                                        </p:anim>
                                      </p:childTnLst>
                                    </p:cTn>
                                  </p:par>
                                  <p:par>
                                    <p:cTn id="141" presetID="2" presetClass="entr" presetSubtype="2" fill="hold" grpId="0" nodeType="withEffect" p14:presetBounceEnd="56000">
                                      <p:stCondLst>
                                        <p:cond delay="0"/>
                                      </p:stCondLst>
                                      <p:childTnLst>
                                        <p:set>
                                          <p:cBhvr>
                                            <p:cTn id="142" dur="1" fill="hold">
                                              <p:stCondLst>
                                                <p:cond delay="0"/>
                                              </p:stCondLst>
                                            </p:cTn>
                                            <p:tgtEl>
                                              <p:spTgt spid="35"/>
                                            </p:tgtEl>
                                            <p:attrNameLst>
                                              <p:attrName>style.visibility</p:attrName>
                                            </p:attrNameLst>
                                          </p:cBhvr>
                                          <p:to>
                                            <p:strVal val="visible"/>
                                          </p:to>
                                        </p:set>
                                        <p:anim calcmode="lin" valueType="num" p14:bounceEnd="56000">
                                          <p:cBhvr additive="base">
                                            <p:cTn id="143" dur="500" fill="hold"/>
                                            <p:tgtEl>
                                              <p:spTgt spid="35"/>
                                            </p:tgtEl>
                                            <p:attrNameLst>
                                              <p:attrName>ppt_x</p:attrName>
                                            </p:attrNameLst>
                                          </p:cBhvr>
                                          <p:tavLst>
                                            <p:tav tm="0">
                                              <p:val>
                                                <p:strVal val="1+#ppt_w/2"/>
                                              </p:val>
                                            </p:tav>
                                            <p:tav tm="100000">
                                              <p:val>
                                                <p:strVal val="#ppt_x"/>
                                              </p:val>
                                            </p:tav>
                                          </p:tavLst>
                                        </p:anim>
                                        <p:anim calcmode="lin" valueType="num" p14:bounceEnd="56000">
                                          <p:cBhvr additive="base">
                                            <p:cTn id="144"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7" grpId="0" animBg="1"/>
          <p:bldP spid="28" grpId="0"/>
          <p:bldP spid="29" grpId="0"/>
          <p:bldP spid="30" grpId="0"/>
          <p:bldP spid="31" grpId="0"/>
          <p:bldP spid="32" grpId="0"/>
          <p:bldP spid="33" grpId="0"/>
          <p:bldP spid="34" grpId="0"/>
          <p:bldP spid="35"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Effect transition="in" filter="fade">
                                          <p:cBhvr>
                                            <p:cTn id="34" dur="500"/>
                                            <p:tgtEl>
                                              <p:spTgt spid="9"/>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p:cTn id="42" dur="500" fill="hold"/>
                                            <p:tgtEl>
                                              <p:spTgt spid="11"/>
                                            </p:tgtEl>
                                            <p:attrNameLst>
                                              <p:attrName>ppt_w</p:attrName>
                                            </p:attrNameLst>
                                          </p:cBhvr>
                                          <p:tavLst>
                                            <p:tav tm="0">
                                              <p:val>
                                                <p:fltVal val="0"/>
                                              </p:val>
                                            </p:tav>
                                            <p:tav tm="100000">
                                              <p:val>
                                                <p:strVal val="#ppt_w"/>
                                              </p:val>
                                            </p:tav>
                                          </p:tavLst>
                                        </p:anim>
                                        <p:anim calcmode="lin" valueType="num">
                                          <p:cBhvr>
                                            <p:cTn id="43" dur="500" fill="hold"/>
                                            <p:tgtEl>
                                              <p:spTgt spid="11"/>
                                            </p:tgtEl>
                                            <p:attrNameLst>
                                              <p:attrName>ppt_h</p:attrName>
                                            </p:attrNameLst>
                                          </p:cBhvr>
                                          <p:tavLst>
                                            <p:tav tm="0">
                                              <p:val>
                                                <p:fltVal val="0"/>
                                              </p:val>
                                            </p:tav>
                                            <p:tav tm="100000">
                                              <p:val>
                                                <p:strVal val="#ppt_h"/>
                                              </p:val>
                                            </p:tav>
                                          </p:tavLst>
                                        </p:anim>
                                        <p:animEffect transition="in" filter="fade">
                                          <p:cBhvr>
                                            <p:cTn id="44" dur="500"/>
                                            <p:tgtEl>
                                              <p:spTgt spid="11"/>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 calcmode="lin" valueType="num">
                                          <p:cBhvr>
                                            <p:cTn id="52" dur="500" fill="hold"/>
                                            <p:tgtEl>
                                              <p:spTgt spid="13"/>
                                            </p:tgtEl>
                                            <p:attrNameLst>
                                              <p:attrName>ppt_w</p:attrName>
                                            </p:attrNameLst>
                                          </p:cBhvr>
                                          <p:tavLst>
                                            <p:tav tm="0">
                                              <p:val>
                                                <p:fltVal val="0"/>
                                              </p:val>
                                            </p:tav>
                                            <p:tav tm="100000">
                                              <p:val>
                                                <p:strVal val="#ppt_w"/>
                                              </p:val>
                                            </p:tav>
                                          </p:tavLst>
                                        </p:anim>
                                        <p:anim calcmode="lin" valueType="num">
                                          <p:cBhvr>
                                            <p:cTn id="53" dur="500" fill="hold"/>
                                            <p:tgtEl>
                                              <p:spTgt spid="13"/>
                                            </p:tgtEl>
                                            <p:attrNameLst>
                                              <p:attrName>ppt_h</p:attrName>
                                            </p:attrNameLst>
                                          </p:cBhvr>
                                          <p:tavLst>
                                            <p:tav tm="0">
                                              <p:val>
                                                <p:fltVal val="0"/>
                                              </p:val>
                                            </p:tav>
                                            <p:tav tm="100000">
                                              <p:val>
                                                <p:strVal val="#ppt_h"/>
                                              </p:val>
                                            </p:tav>
                                          </p:tavLst>
                                        </p:anim>
                                        <p:animEffect transition="in" filter="fade">
                                          <p:cBhvr>
                                            <p:cTn id="54" dur="500"/>
                                            <p:tgtEl>
                                              <p:spTgt spid="13"/>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14"/>
                                            </p:tgtEl>
                                            <p:attrNameLst>
                                              <p:attrName>style.visibility</p:attrName>
                                            </p:attrNameLst>
                                          </p:cBhvr>
                                          <p:to>
                                            <p:strVal val="visible"/>
                                          </p:to>
                                        </p:set>
                                        <p:anim calcmode="lin" valueType="num">
                                          <p:cBhvr>
                                            <p:cTn id="57" dur="500" fill="hold"/>
                                            <p:tgtEl>
                                              <p:spTgt spid="14"/>
                                            </p:tgtEl>
                                            <p:attrNameLst>
                                              <p:attrName>ppt_w</p:attrName>
                                            </p:attrNameLst>
                                          </p:cBhvr>
                                          <p:tavLst>
                                            <p:tav tm="0">
                                              <p:val>
                                                <p:fltVal val="0"/>
                                              </p:val>
                                            </p:tav>
                                            <p:tav tm="100000">
                                              <p:val>
                                                <p:strVal val="#ppt_w"/>
                                              </p:val>
                                            </p:tav>
                                          </p:tavLst>
                                        </p:anim>
                                        <p:anim calcmode="lin" valueType="num">
                                          <p:cBhvr>
                                            <p:cTn id="58" dur="500" fill="hold"/>
                                            <p:tgtEl>
                                              <p:spTgt spid="14"/>
                                            </p:tgtEl>
                                            <p:attrNameLst>
                                              <p:attrName>ppt_h</p:attrName>
                                            </p:attrNameLst>
                                          </p:cBhvr>
                                          <p:tavLst>
                                            <p:tav tm="0">
                                              <p:val>
                                                <p:fltVal val="0"/>
                                              </p:val>
                                            </p:tav>
                                            <p:tav tm="100000">
                                              <p:val>
                                                <p:strVal val="#ppt_h"/>
                                              </p:val>
                                            </p:tav>
                                          </p:tavLst>
                                        </p:anim>
                                        <p:animEffect transition="in" filter="fade">
                                          <p:cBhvr>
                                            <p:cTn id="59" dur="500"/>
                                            <p:tgtEl>
                                              <p:spTgt spid="14"/>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15"/>
                                            </p:tgtEl>
                                            <p:attrNameLst>
                                              <p:attrName>style.visibility</p:attrName>
                                            </p:attrNameLst>
                                          </p:cBhvr>
                                          <p:to>
                                            <p:strVal val="visible"/>
                                          </p:to>
                                        </p:set>
                                        <p:anim calcmode="lin" valueType="num">
                                          <p:cBhvr>
                                            <p:cTn id="62" dur="500" fill="hold"/>
                                            <p:tgtEl>
                                              <p:spTgt spid="15"/>
                                            </p:tgtEl>
                                            <p:attrNameLst>
                                              <p:attrName>ppt_w</p:attrName>
                                            </p:attrNameLst>
                                          </p:cBhvr>
                                          <p:tavLst>
                                            <p:tav tm="0">
                                              <p:val>
                                                <p:fltVal val="0"/>
                                              </p:val>
                                            </p:tav>
                                            <p:tav tm="100000">
                                              <p:val>
                                                <p:strVal val="#ppt_w"/>
                                              </p:val>
                                            </p:tav>
                                          </p:tavLst>
                                        </p:anim>
                                        <p:anim calcmode="lin" valueType="num">
                                          <p:cBhvr>
                                            <p:cTn id="63" dur="500" fill="hold"/>
                                            <p:tgtEl>
                                              <p:spTgt spid="15"/>
                                            </p:tgtEl>
                                            <p:attrNameLst>
                                              <p:attrName>ppt_h</p:attrName>
                                            </p:attrNameLst>
                                          </p:cBhvr>
                                          <p:tavLst>
                                            <p:tav tm="0">
                                              <p:val>
                                                <p:fltVal val="0"/>
                                              </p:val>
                                            </p:tav>
                                            <p:tav tm="100000">
                                              <p:val>
                                                <p:strVal val="#ppt_h"/>
                                              </p:val>
                                            </p:tav>
                                          </p:tavLst>
                                        </p:anim>
                                        <p:animEffect transition="in" filter="fade">
                                          <p:cBhvr>
                                            <p:cTn id="64" dur="500"/>
                                            <p:tgtEl>
                                              <p:spTgt spid="15"/>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16"/>
                                            </p:tgtEl>
                                            <p:attrNameLst>
                                              <p:attrName>style.visibility</p:attrName>
                                            </p:attrNameLst>
                                          </p:cBhvr>
                                          <p:to>
                                            <p:strVal val="visible"/>
                                          </p:to>
                                        </p:set>
                                        <p:anim calcmode="lin" valueType="num">
                                          <p:cBhvr>
                                            <p:cTn id="67" dur="500" fill="hold"/>
                                            <p:tgtEl>
                                              <p:spTgt spid="16"/>
                                            </p:tgtEl>
                                            <p:attrNameLst>
                                              <p:attrName>ppt_w</p:attrName>
                                            </p:attrNameLst>
                                          </p:cBhvr>
                                          <p:tavLst>
                                            <p:tav tm="0">
                                              <p:val>
                                                <p:fltVal val="0"/>
                                              </p:val>
                                            </p:tav>
                                            <p:tav tm="100000">
                                              <p:val>
                                                <p:strVal val="#ppt_w"/>
                                              </p:val>
                                            </p:tav>
                                          </p:tavLst>
                                        </p:anim>
                                        <p:anim calcmode="lin" valueType="num">
                                          <p:cBhvr>
                                            <p:cTn id="68" dur="500" fill="hold"/>
                                            <p:tgtEl>
                                              <p:spTgt spid="16"/>
                                            </p:tgtEl>
                                            <p:attrNameLst>
                                              <p:attrName>ppt_h</p:attrName>
                                            </p:attrNameLst>
                                          </p:cBhvr>
                                          <p:tavLst>
                                            <p:tav tm="0">
                                              <p:val>
                                                <p:fltVal val="0"/>
                                              </p:val>
                                            </p:tav>
                                            <p:tav tm="100000">
                                              <p:val>
                                                <p:strVal val="#ppt_h"/>
                                              </p:val>
                                            </p:tav>
                                          </p:tavLst>
                                        </p:anim>
                                        <p:animEffect transition="in" filter="fade">
                                          <p:cBhvr>
                                            <p:cTn id="69" dur="500"/>
                                            <p:tgtEl>
                                              <p:spTgt spid="16"/>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17"/>
                                            </p:tgtEl>
                                            <p:attrNameLst>
                                              <p:attrName>style.visibility</p:attrName>
                                            </p:attrNameLst>
                                          </p:cBhvr>
                                          <p:to>
                                            <p:strVal val="visible"/>
                                          </p:to>
                                        </p:set>
                                        <p:anim calcmode="lin" valueType="num">
                                          <p:cBhvr>
                                            <p:cTn id="72" dur="500" fill="hold"/>
                                            <p:tgtEl>
                                              <p:spTgt spid="17"/>
                                            </p:tgtEl>
                                            <p:attrNameLst>
                                              <p:attrName>ppt_w</p:attrName>
                                            </p:attrNameLst>
                                          </p:cBhvr>
                                          <p:tavLst>
                                            <p:tav tm="0">
                                              <p:val>
                                                <p:fltVal val="0"/>
                                              </p:val>
                                            </p:tav>
                                            <p:tav tm="100000">
                                              <p:val>
                                                <p:strVal val="#ppt_w"/>
                                              </p:val>
                                            </p:tav>
                                          </p:tavLst>
                                        </p:anim>
                                        <p:anim calcmode="lin" valueType="num">
                                          <p:cBhvr>
                                            <p:cTn id="73" dur="500" fill="hold"/>
                                            <p:tgtEl>
                                              <p:spTgt spid="17"/>
                                            </p:tgtEl>
                                            <p:attrNameLst>
                                              <p:attrName>ppt_h</p:attrName>
                                            </p:attrNameLst>
                                          </p:cBhvr>
                                          <p:tavLst>
                                            <p:tav tm="0">
                                              <p:val>
                                                <p:fltVal val="0"/>
                                              </p:val>
                                            </p:tav>
                                            <p:tav tm="100000">
                                              <p:val>
                                                <p:strVal val="#ppt_h"/>
                                              </p:val>
                                            </p:tav>
                                          </p:tavLst>
                                        </p:anim>
                                        <p:animEffect transition="in" filter="fade">
                                          <p:cBhvr>
                                            <p:cTn id="74" dur="500"/>
                                            <p:tgtEl>
                                              <p:spTgt spid="17"/>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18"/>
                                            </p:tgtEl>
                                            <p:attrNameLst>
                                              <p:attrName>style.visibility</p:attrName>
                                            </p:attrNameLst>
                                          </p:cBhvr>
                                          <p:to>
                                            <p:strVal val="visible"/>
                                          </p:to>
                                        </p:set>
                                        <p:anim calcmode="lin" valueType="num">
                                          <p:cBhvr>
                                            <p:cTn id="77" dur="500" fill="hold"/>
                                            <p:tgtEl>
                                              <p:spTgt spid="18"/>
                                            </p:tgtEl>
                                            <p:attrNameLst>
                                              <p:attrName>ppt_w</p:attrName>
                                            </p:attrNameLst>
                                          </p:cBhvr>
                                          <p:tavLst>
                                            <p:tav tm="0">
                                              <p:val>
                                                <p:fltVal val="0"/>
                                              </p:val>
                                            </p:tav>
                                            <p:tav tm="100000">
                                              <p:val>
                                                <p:strVal val="#ppt_w"/>
                                              </p:val>
                                            </p:tav>
                                          </p:tavLst>
                                        </p:anim>
                                        <p:anim calcmode="lin" valueType="num">
                                          <p:cBhvr>
                                            <p:cTn id="78" dur="500" fill="hold"/>
                                            <p:tgtEl>
                                              <p:spTgt spid="18"/>
                                            </p:tgtEl>
                                            <p:attrNameLst>
                                              <p:attrName>ppt_h</p:attrName>
                                            </p:attrNameLst>
                                          </p:cBhvr>
                                          <p:tavLst>
                                            <p:tav tm="0">
                                              <p:val>
                                                <p:fltVal val="0"/>
                                              </p:val>
                                            </p:tav>
                                            <p:tav tm="100000">
                                              <p:val>
                                                <p:strVal val="#ppt_h"/>
                                              </p:val>
                                            </p:tav>
                                          </p:tavLst>
                                        </p:anim>
                                        <p:animEffect transition="in" filter="fade">
                                          <p:cBhvr>
                                            <p:cTn id="79" dur="500"/>
                                            <p:tgtEl>
                                              <p:spTgt spid="18"/>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19"/>
                                            </p:tgtEl>
                                            <p:attrNameLst>
                                              <p:attrName>style.visibility</p:attrName>
                                            </p:attrNameLst>
                                          </p:cBhvr>
                                          <p:to>
                                            <p:strVal val="visible"/>
                                          </p:to>
                                        </p:set>
                                        <p:anim calcmode="lin" valueType="num">
                                          <p:cBhvr>
                                            <p:cTn id="82" dur="500" fill="hold"/>
                                            <p:tgtEl>
                                              <p:spTgt spid="19"/>
                                            </p:tgtEl>
                                            <p:attrNameLst>
                                              <p:attrName>ppt_w</p:attrName>
                                            </p:attrNameLst>
                                          </p:cBhvr>
                                          <p:tavLst>
                                            <p:tav tm="0">
                                              <p:val>
                                                <p:fltVal val="0"/>
                                              </p:val>
                                            </p:tav>
                                            <p:tav tm="100000">
                                              <p:val>
                                                <p:strVal val="#ppt_w"/>
                                              </p:val>
                                            </p:tav>
                                          </p:tavLst>
                                        </p:anim>
                                        <p:anim calcmode="lin" valueType="num">
                                          <p:cBhvr>
                                            <p:cTn id="83" dur="500" fill="hold"/>
                                            <p:tgtEl>
                                              <p:spTgt spid="19"/>
                                            </p:tgtEl>
                                            <p:attrNameLst>
                                              <p:attrName>ppt_h</p:attrName>
                                            </p:attrNameLst>
                                          </p:cBhvr>
                                          <p:tavLst>
                                            <p:tav tm="0">
                                              <p:val>
                                                <p:fltVal val="0"/>
                                              </p:val>
                                            </p:tav>
                                            <p:tav tm="100000">
                                              <p:val>
                                                <p:strVal val="#ppt_h"/>
                                              </p:val>
                                            </p:tav>
                                          </p:tavLst>
                                        </p:anim>
                                        <p:animEffect transition="in" filter="fade">
                                          <p:cBhvr>
                                            <p:cTn id="84" dur="500"/>
                                            <p:tgtEl>
                                              <p:spTgt spid="19"/>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20"/>
                                            </p:tgtEl>
                                            <p:attrNameLst>
                                              <p:attrName>style.visibility</p:attrName>
                                            </p:attrNameLst>
                                          </p:cBhvr>
                                          <p:to>
                                            <p:strVal val="visible"/>
                                          </p:to>
                                        </p:set>
                                        <p:anim calcmode="lin" valueType="num">
                                          <p:cBhvr>
                                            <p:cTn id="87" dur="500" fill="hold"/>
                                            <p:tgtEl>
                                              <p:spTgt spid="20"/>
                                            </p:tgtEl>
                                            <p:attrNameLst>
                                              <p:attrName>ppt_w</p:attrName>
                                            </p:attrNameLst>
                                          </p:cBhvr>
                                          <p:tavLst>
                                            <p:tav tm="0">
                                              <p:val>
                                                <p:fltVal val="0"/>
                                              </p:val>
                                            </p:tav>
                                            <p:tav tm="100000">
                                              <p:val>
                                                <p:strVal val="#ppt_w"/>
                                              </p:val>
                                            </p:tav>
                                          </p:tavLst>
                                        </p:anim>
                                        <p:anim calcmode="lin" valueType="num">
                                          <p:cBhvr>
                                            <p:cTn id="88" dur="500" fill="hold"/>
                                            <p:tgtEl>
                                              <p:spTgt spid="20"/>
                                            </p:tgtEl>
                                            <p:attrNameLst>
                                              <p:attrName>ppt_h</p:attrName>
                                            </p:attrNameLst>
                                          </p:cBhvr>
                                          <p:tavLst>
                                            <p:tav tm="0">
                                              <p:val>
                                                <p:fltVal val="0"/>
                                              </p:val>
                                            </p:tav>
                                            <p:tav tm="100000">
                                              <p:val>
                                                <p:strVal val="#ppt_h"/>
                                              </p:val>
                                            </p:tav>
                                          </p:tavLst>
                                        </p:anim>
                                        <p:animEffect transition="in" filter="fade">
                                          <p:cBhvr>
                                            <p:cTn id="89" dur="500"/>
                                            <p:tgtEl>
                                              <p:spTgt spid="20"/>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21"/>
                                            </p:tgtEl>
                                            <p:attrNameLst>
                                              <p:attrName>style.visibility</p:attrName>
                                            </p:attrNameLst>
                                          </p:cBhvr>
                                          <p:to>
                                            <p:strVal val="visible"/>
                                          </p:to>
                                        </p:set>
                                        <p:anim calcmode="lin" valueType="num">
                                          <p:cBhvr>
                                            <p:cTn id="92" dur="500" fill="hold"/>
                                            <p:tgtEl>
                                              <p:spTgt spid="21"/>
                                            </p:tgtEl>
                                            <p:attrNameLst>
                                              <p:attrName>ppt_w</p:attrName>
                                            </p:attrNameLst>
                                          </p:cBhvr>
                                          <p:tavLst>
                                            <p:tav tm="0">
                                              <p:val>
                                                <p:fltVal val="0"/>
                                              </p:val>
                                            </p:tav>
                                            <p:tav tm="100000">
                                              <p:val>
                                                <p:strVal val="#ppt_w"/>
                                              </p:val>
                                            </p:tav>
                                          </p:tavLst>
                                        </p:anim>
                                        <p:anim calcmode="lin" valueType="num">
                                          <p:cBhvr>
                                            <p:cTn id="93" dur="500" fill="hold"/>
                                            <p:tgtEl>
                                              <p:spTgt spid="21"/>
                                            </p:tgtEl>
                                            <p:attrNameLst>
                                              <p:attrName>ppt_h</p:attrName>
                                            </p:attrNameLst>
                                          </p:cBhvr>
                                          <p:tavLst>
                                            <p:tav tm="0">
                                              <p:val>
                                                <p:fltVal val="0"/>
                                              </p:val>
                                            </p:tav>
                                            <p:tav tm="100000">
                                              <p:val>
                                                <p:strVal val="#ppt_h"/>
                                              </p:val>
                                            </p:tav>
                                          </p:tavLst>
                                        </p:anim>
                                        <p:animEffect transition="in" filter="fade">
                                          <p:cBhvr>
                                            <p:cTn id="94" dur="500"/>
                                            <p:tgtEl>
                                              <p:spTgt spid="21"/>
                                            </p:tgtEl>
                                          </p:cBhvr>
                                        </p:animEffect>
                                      </p:childTnLst>
                                    </p:cTn>
                                  </p:par>
                                  <p:par>
                                    <p:cTn id="95" presetID="53" presetClass="entr" presetSubtype="16" fill="hold" nodeType="withEffect">
                                      <p:stCondLst>
                                        <p:cond delay="0"/>
                                      </p:stCondLst>
                                      <p:childTnLst>
                                        <p:set>
                                          <p:cBhvr>
                                            <p:cTn id="96" dur="1" fill="hold">
                                              <p:stCondLst>
                                                <p:cond delay="0"/>
                                              </p:stCondLst>
                                            </p:cTn>
                                            <p:tgtEl>
                                              <p:spTgt spid="22"/>
                                            </p:tgtEl>
                                            <p:attrNameLst>
                                              <p:attrName>style.visibility</p:attrName>
                                            </p:attrNameLst>
                                          </p:cBhvr>
                                          <p:to>
                                            <p:strVal val="visible"/>
                                          </p:to>
                                        </p:set>
                                        <p:anim calcmode="lin" valueType="num">
                                          <p:cBhvr>
                                            <p:cTn id="97" dur="500" fill="hold"/>
                                            <p:tgtEl>
                                              <p:spTgt spid="22"/>
                                            </p:tgtEl>
                                            <p:attrNameLst>
                                              <p:attrName>ppt_w</p:attrName>
                                            </p:attrNameLst>
                                          </p:cBhvr>
                                          <p:tavLst>
                                            <p:tav tm="0">
                                              <p:val>
                                                <p:fltVal val="0"/>
                                              </p:val>
                                            </p:tav>
                                            <p:tav tm="100000">
                                              <p:val>
                                                <p:strVal val="#ppt_w"/>
                                              </p:val>
                                            </p:tav>
                                          </p:tavLst>
                                        </p:anim>
                                        <p:anim calcmode="lin" valueType="num">
                                          <p:cBhvr>
                                            <p:cTn id="98" dur="500" fill="hold"/>
                                            <p:tgtEl>
                                              <p:spTgt spid="22"/>
                                            </p:tgtEl>
                                            <p:attrNameLst>
                                              <p:attrName>ppt_h</p:attrName>
                                            </p:attrNameLst>
                                          </p:cBhvr>
                                          <p:tavLst>
                                            <p:tav tm="0">
                                              <p:val>
                                                <p:fltVal val="0"/>
                                              </p:val>
                                            </p:tav>
                                            <p:tav tm="100000">
                                              <p:val>
                                                <p:strVal val="#ppt_h"/>
                                              </p:val>
                                            </p:tav>
                                          </p:tavLst>
                                        </p:anim>
                                        <p:animEffect transition="in" filter="fade">
                                          <p:cBhvr>
                                            <p:cTn id="99" dur="500"/>
                                            <p:tgtEl>
                                              <p:spTgt spid="22"/>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27"/>
                                            </p:tgtEl>
                                            <p:attrNameLst>
                                              <p:attrName>style.visibility</p:attrName>
                                            </p:attrNameLst>
                                          </p:cBhvr>
                                          <p:to>
                                            <p:strVal val="visible"/>
                                          </p:to>
                                        </p:set>
                                        <p:anim calcmode="lin" valueType="num">
                                          <p:cBhvr>
                                            <p:cTn id="102" dur="500" fill="hold"/>
                                            <p:tgtEl>
                                              <p:spTgt spid="27"/>
                                            </p:tgtEl>
                                            <p:attrNameLst>
                                              <p:attrName>ppt_w</p:attrName>
                                            </p:attrNameLst>
                                          </p:cBhvr>
                                          <p:tavLst>
                                            <p:tav tm="0">
                                              <p:val>
                                                <p:fltVal val="0"/>
                                              </p:val>
                                            </p:tav>
                                            <p:tav tm="100000">
                                              <p:val>
                                                <p:strVal val="#ppt_w"/>
                                              </p:val>
                                            </p:tav>
                                          </p:tavLst>
                                        </p:anim>
                                        <p:anim calcmode="lin" valueType="num">
                                          <p:cBhvr>
                                            <p:cTn id="103" dur="500" fill="hold"/>
                                            <p:tgtEl>
                                              <p:spTgt spid="27"/>
                                            </p:tgtEl>
                                            <p:attrNameLst>
                                              <p:attrName>ppt_h</p:attrName>
                                            </p:attrNameLst>
                                          </p:cBhvr>
                                          <p:tavLst>
                                            <p:tav tm="0">
                                              <p:val>
                                                <p:fltVal val="0"/>
                                              </p:val>
                                            </p:tav>
                                            <p:tav tm="100000">
                                              <p:val>
                                                <p:strVal val="#ppt_h"/>
                                              </p:val>
                                            </p:tav>
                                          </p:tavLst>
                                        </p:anim>
                                        <p:animEffect transition="in" filter="fade">
                                          <p:cBhvr>
                                            <p:cTn id="104" dur="500"/>
                                            <p:tgtEl>
                                              <p:spTgt spid="27"/>
                                            </p:tgtEl>
                                          </p:cBhvr>
                                        </p:animEffect>
                                      </p:childTnLst>
                                    </p:cTn>
                                  </p:par>
                                </p:childTnLst>
                              </p:cTn>
                            </p:par>
                          </p:childTnLst>
                        </p:cTn>
                      </p:par>
                      <p:par>
                        <p:cTn id="105" fill="hold">
                          <p:stCondLst>
                            <p:cond delay="indefinite"/>
                          </p:stCondLst>
                          <p:childTnLst>
                            <p:par>
                              <p:cTn id="106" fill="hold">
                                <p:stCondLst>
                                  <p:cond delay="0"/>
                                </p:stCondLst>
                                <p:childTnLst>
                                  <p:par>
                                    <p:cTn id="107" presetID="2" presetClass="entr" presetSubtype="2" fill="hold" grpId="0" nodeType="clickEffect">
                                      <p:stCondLst>
                                        <p:cond delay="0"/>
                                      </p:stCondLst>
                                      <p:childTnLst>
                                        <p:set>
                                          <p:cBhvr>
                                            <p:cTn id="108" dur="1" fill="hold">
                                              <p:stCondLst>
                                                <p:cond delay="0"/>
                                              </p:stCondLst>
                                            </p:cTn>
                                            <p:tgtEl>
                                              <p:spTgt spid="28"/>
                                            </p:tgtEl>
                                            <p:attrNameLst>
                                              <p:attrName>style.visibility</p:attrName>
                                            </p:attrNameLst>
                                          </p:cBhvr>
                                          <p:to>
                                            <p:strVal val="visible"/>
                                          </p:to>
                                        </p:set>
                                        <p:anim calcmode="lin" valueType="num">
                                          <p:cBhvr additive="base">
                                            <p:cTn id="109" dur="500" fill="hold"/>
                                            <p:tgtEl>
                                              <p:spTgt spid="28"/>
                                            </p:tgtEl>
                                            <p:attrNameLst>
                                              <p:attrName>ppt_x</p:attrName>
                                            </p:attrNameLst>
                                          </p:cBhvr>
                                          <p:tavLst>
                                            <p:tav tm="0">
                                              <p:val>
                                                <p:strVal val="1+#ppt_w/2"/>
                                              </p:val>
                                            </p:tav>
                                            <p:tav tm="100000">
                                              <p:val>
                                                <p:strVal val="#ppt_x"/>
                                              </p:val>
                                            </p:tav>
                                          </p:tavLst>
                                        </p:anim>
                                        <p:anim calcmode="lin" valueType="num">
                                          <p:cBhvr additive="base">
                                            <p:cTn id="110" dur="500" fill="hold"/>
                                            <p:tgtEl>
                                              <p:spTgt spid="28"/>
                                            </p:tgtEl>
                                            <p:attrNameLst>
                                              <p:attrName>ppt_y</p:attrName>
                                            </p:attrNameLst>
                                          </p:cBhvr>
                                          <p:tavLst>
                                            <p:tav tm="0">
                                              <p:val>
                                                <p:strVal val="#ppt_y"/>
                                              </p:val>
                                            </p:tav>
                                            <p:tav tm="100000">
                                              <p:val>
                                                <p:strVal val="#ppt_y"/>
                                              </p:val>
                                            </p:tav>
                                          </p:tavLst>
                                        </p:anim>
                                      </p:childTnLst>
                                    </p:cTn>
                                  </p:par>
                                  <p:par>
                                    <p:cTn id="111" presetID="2" presetClass="entr" presetSubtype="2" fill="hold" grpId="0" nodeType="withEffect">
                                      <p:stCondLst>
                                        <p:cond delay="0"/>
                                      </p:stCondLst>
                                      <p:childTnLst>
                                        <p:set>
                                          <p:cBhvr>
                                            <p:cTn id="112" dur="1" fill="hold">
                                              <p:stCondLst>
                                                <p:cond delay="0"/>
                                              </p:stCondLst>
                                            </p:cTn>
                                            <p:tgtEl>
                                              <p:spTgt spid="29"/>
                                            </p:tgtEl>
                                            <p:attrNameLst>
                                              <p:attrName>style.visibility</p:attrName>
                                            </p:attrNameLst>
                                          </p:cBhvr>
                                          <p:to>
                                            <p:strVal val="visible"/>
                                          </p:to>
                                        </p:set>
                                        <p:anim calcmode="lin" valueType="num">
                                          <p:cBhvr additive="base">
                                            <p:cTn id="113" dur="500" fill="hold"/>
                                            <p:tgtEl>
                                              <p:spTgt spid="29"/>
                                            </p:tgtEl>
                                            <p:attrNameLst>
                                              <p:attrName>ppt_x</p:attrName>
                                            </p:attrNameLst>
                                          </p:cBhvr>
                                          <p:tavLst>
                                            <p:tav tm="0">
                                              <p:val>
                                                <p:strVal val="1+#ppt_w/2"/>
                                              </p:val>
                                            </p:tav>
                                            <p:tav tm="100000">
                                              <p:val>
                                                <p:strVal val="#ppt_x"/>
                                              </p:val>
                                            </p:tav>
                                          </p:tavLst>
                                        </p:anim>
                                        <p:anim calcmode="lin" valueType="num">
                                          <p:cBhvr additive="base">
                                            <p:cTn id="114"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 presetClass="entr" presetSubtype="2" fill="hold" grpId="0" nodeType="clickEffect">
                                      <p:stCondLst>
                                        <p:cond delay="0"/>
                                      </p:stCondLst>
                                      <p:childTnLst>
                                        <p:set>
                                          <p:cBhvr>
                                            <p:cTn id="118" dur="1" fill="hold">
                                              <p:stCondLst>
                                                <p:cond delay="0"/>
                                              </p:stCondLst>
                                            </p:cTn>
                                            <p:tgtEl>
                                              <p:spTgt spid="30"/>
                                            </p:tgtEl>
                                            <p:attrNameLst>
                                              <p:attrName>style.visibility</p:attrName>
                                            </p:attrNameLst>
                                          </p:cBhvr>
                                          <p:to>
                                            <p:strVal val="visible"/>
                                          </p:to>
                                        </p:set>
                                        <p:anim calcmode="lin" valueType="num">
                                          <p:cBhvr additive="base">
                                            <p:cTn id="119" dur="500" fill="hold"/>
                                            <p:tgtEl>
                                              <p:spTgt spid="30"/>
                                            </p:tgtEl>
                                            <p:attrNameLst>
                                              <p:attrName>ppt_x</p:attrName>
                                            </p:attrNameLst>
                                          </p:cBhvr>
                                          <p:tavLst>
                                            <p:tav tm="0">
                                              <p:val>
                                                <p:strVal val="1+#ppt_w/2"/>
                                              </p:val>
                                            </p:tav>
                                            <p:tav tm="100000">
                                              <p:val>
                                                <p:strVal val="#ppt_x"/>
                                              </p:val>
                                            </p:tav>
                                          </p:tavLst>
                                        </p:anim>
                                        <p:anim calcmode="lin" valueType="num">
                                          <p:cBhvr additive="base">
                                            <p:cTn id="120" dur="500" fill="hold"/>
                                            <p:tgtEl>
                                              <p:spTgt spid="30"/>
                                            </p:tgtEl>
                                            <p:attrNameLst>
                                              <p:attrName>ppt_y</p:attrName>
                                            </p:attrNameLst>
                                          </p:cBhvr>
                                          <p:tavLst>
                                            <p:tav tm="0">
                                              <p:val>
                                                <p:strVal val="#ppt_y"/>
                                              </p:val>
                                            </p:tav>
                                            <p:tav tm="100000">
                                              <p:val>
                                                <p:strVal val="#ppt_y"/>
                                              </p:val>
                                            </p:tav>
                                          </p:tavLst>
                                        </p:anim>
                                      </p:childTnLst>
                                    </p:cTn>
                                  </p:par>
                                  <p:par>
                                    <p:cTn id="121" presetID="2" presetClass="entr" presetSubtype="2" fill="hold" grpId="0" nodeType="withEffect">
                                      <p:stCondLst>
                                        <p:cond delay="0"/>
                                      </p:stCondLst>
                                      <p:childTnLst>
                                        <p:set>
                                          <p:cBhvr>
                                            <p:cTn id="122" dur="1" fill="hold">
                                              <p:stCondLst>
                                                <p:cond delay="0"/>
                                              </p:stCondLst>
                                            </p:cTn>
                                            <p:tgtEl>
                                              <p:spTgt spid="31"/>
                                            </p:tgtEl>
                                            <p:attrNameLst>
                                              <p:attrName>style.visibility</p:attrName>
                                            </p:attrNameLst>
                                          </p:cBhvr>
                                          <p:to>
                                            <p:strVal val="visible"/>
                                          </p:to>
                                        </p:set>
                                        <p:anim calcmode="lin" valueType="num">
                                          <p:cBhvr additive="base">
                                            <p:cTn id="123" dur="500" fill="hold"/>
                                            <p:tgtEl>
                                              <p:spTgt spid="31"/>
                                            </p:tgtEl>
                                            <p:attrNameLst>
                                              <p:attrName>ppt_x</p:attrName>
                                            </p:attrNameLst>
                                          </p:cBhvr>
                                          <p:tavLst>
                                            <p:tav tm="0">
                                              <p:val>
                                                <p:strVal val="1+#ppt_w/2"/>
                                              </p:val>
                                            </p:tav>
                                            <p:tav tm="100000">
                                              <p:val>
                                                <p:strVal val="#ppt_x"/>
                                              </p:val>
                                            </p:tav>
                                          </p:tavLst>
                                        </p:anim>
                                        <p:anim calcmode="lin" valueType="num">
                                          <p:cBhvr additive="base">
                                            <p:cTn id="124"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2" presetClass="entr" presetSubtype="2" fill="hold" grpId="0" nodeType="clickEffect">
                                      <p:stCondLst>
                                        <p:cond delay="0"/>
                                      </p:stCondLst>
                                      <p:childTnLst>
                                        <p:set>
                                          <p:cBhvr>
                                            <p:cTn id="128" dur="1" fill="hold">
                                              <p:stCondLst>
                                                <p:cond delay="0"/>
                                              </p:stCondLst>
                                            </p:cTn>
                                            <p:tgtEl>
                                              <p:spTgt spid="32"/>
                                            </p:tgtEl>
                                            <p:attrNameLst>
                                              <p:attrName>style.visibility</p:attrName>
                                            </p:attrNameLst>
                                          </p:cBhvr>
                                          <p:to>
                                            <p:strVal val="visible"/>
                                          </p:to>
                                        </p:set>
                                        <p:anim calcmode="lin" valueType="num">
                                          <p:cBhvr additive="base">
                                            <p:cTn id="129" dur="500" fill="hold"/>
                                            <p:tgtEl>
                                              <p:spTgt spid="32"/>
                                            </p:tgtEl>
                                            <p:attrNameLst>
                                              <p:attrName>ppt_x</p:attrName>
                                            </p:attrNameLst>
                                          </p:cBhvr>
                                          <p:tavLst>
                                            <p:tav tm="0">
                                              <p:val>
                                                <p:strVal val="1+#ppt_w/2"/>
                                              </p:val>
                                            </p:tav>
                                            <p:tav tm="100000">
                                              <p:val>
                                                <p:strVal val="#ppt_x"/>
                                              </p:val>
                                            </p:tav>
                                          </p:tavLst>
                                        </p:anim>
                                        <p:anim calcmode="lin" valueType="num">
                                          <p:cBhvr additive="base">
                                            <p:cTn id="130" dur="500" fill="hold"/>
                                            <p:tgtEl>
                                              <p:spTgt spid="32"/>
                                            </p:tgtEl>
                                            <p:attrNameLst>
                                              <p:attrName>ppt_y</p:attrName>
                                            </p:attrNameLst>
                                          </p:cBhvr>
                                          <p:tavLst>
                                            <p:tav tm="0">
                                              <p:val>
                                                <p:strVal val="#ppt_y"/>
                                              </p:val>
                                            </p:tav>
                                            <p:tav tm="100000">
                                              <p:val>
                                                <p:strVal val="#ppt_y"/>
                                              </p:val>
                                            </p:tav>
                                          </p:tavLst>
                                        </p:anim>
                                      </p:childTnLst>
                                    </p:cTn>
                                  </p:par>
                                  <p:par>
                                    <p:cTn id="131" presetID="2" presetClass="entr" presetSubtype="2" fill="hold" grpId="0" nodeType="with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additive="base">
                                            <p:cTn id="133" dur="500" fill="hold"/>
                                            <p:tgtEl>
                                              <p:spTgt spid="33"/>
                                            </p:tgtEl>
                                            <p:attrNameLst>
                                              <p:attrName>ppt_x</p:attrName>
                                            </p:attrNameLst>
                                          </p:cBhvr>
                                          <p:tavLst>
                                            <p:tav tm="0">
                                              <p:val>
                                                <p:strVal val="1+#ppt_w/2"/>
                                              </p:val>
                                            </p:tav>
                                            <p:tav tm="100000">
                                              <p:val>
                                                <p:strVal val="#ppt_x"/>
                                              </p:val>
                                            </p:tav>
                                          </p:tavLst>
                                        </p:anim>
                                        <p:anim calcmode="lin" valueType="num">
                                          <p:cBhvr additive="base">
                                            <p:cTn id="134"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2" fill="hold" grpId="0" nodeType="clickEffect">
                                      <p:stCondLst>
                                        <p:cond delay="0"/>
                                      </p:stCondLst>
                                      <p:childTnLst>
                                        <p:set>
                                          <p:cBhvr>
                                            <p:cTn id="138" dur="1" fill="hold">
                                              <p:stCondLst>
                                                <p:cond delay="0"/>
                                              </p:stCondLst>
                                            </p:cTn>
                                            <p:tgtEl>
                                              <p:spTgt spid="34"/>
                                            </p:tgtEl>
                                            <p:attrNameLst>
                                              <p:attrName>style.visibility</p:attrName>
                                            </p:attrNameLst>
                                          </p:cBhvr>
                                          <p:to>
                                            <p:strVal val="visible"/>
                                          </p:to>
                                        </p:set>
                                        <p:anim calcmode="lin" valueType="num">
                                          <p:cBhvr additive="base">
                                            <p:cTn id="139" dur="500" fill="hold"/>
                                            <p:tgtEl>
                                              <p:spTgt spid="34"/>
                                            </p:tgtEl>
                                            <p:attrNameLst>
                                              <p:attrName>ppt_x</p:attrName>
                                            </p:attrNameLst>
                                          </p:cBhvr>
                                          <p:tavLst>
                                            <p:tav tm="0">
                                              <p:val>
                                                <p:strVal val="1+#ppt_w/2"/>
                                              </p:val>
                                            </p:tav>
                                            <p:tav tm="100000">
                                              <p:val>
                                                <p:strVal val="#ppt_x"/>
                                              </p:val>
                                            </p:tav>
                                          </p:tavLst>
                                        </p:anim>
                                        <p:anim calcmode="lin" valueType="num">
                                          <p:cBhvr additive="base">
                                            <p:cTn id="140" dur="500" fill="hold"/>
                                            <p:tgtEl>
                                              <p:spTgt spid="34"/>
                                            </p:tgtEl>
                                            <p:attrNameLst>
                                              <p:attrName>ppt_y</p:attrName>
                                            </p:attrNameLst>
                                          </p:cBhvr>
                                          <p:tavLst>
                                            <p:tav tm="0">
                                              <p:val>
                                                <p:strVal val="#ppt_y"/>
                                              </p:val>
                                            </p:tav>
                                            <p:tav tm="100000">
                                              <p:val>
                                                <p:strVal val="#ppt_y"/>
                                              </p:val>
                                            </p:tav>
                                          </p:tavLst>
                                        </p:anim>
                                      </p:childTnLst>
                                    </p:cTn>
                                  </p:par>
                                  <p:par>
                                    <p:cTn id="141" presetID="2" presetClass="entr" presetSubtype="2" fill="hold" grpId="0" nodeType="withEffect">
                                      <p:stCondLst>
                                        <p:cond delay="0"/>
                                      </p:stCondLst>
                                      <p:childTnLst>
                                        <p:set>
                                          <p:cBhvr>
                                            <p:cTn id="142" dur="1" fill="hold">
                                              <p:stCondLst>
                                                <p:cond delay="0"/>
                                              </p:stCondLst>
                                            </p:cTn>
                                            <p:tgtEl>
                                              <p:spTgt spid="35"/>
                                            </p:tgtEl>
                                            <p:attrNameLst>
                                              <p:attrName>style.visibility</p:attrName>
                                            </p:attrNameLst>
                                          </p:cBhvr>
                                          <p:to>
                                            <p:strVal val="visible"/>
                                          </p:to>
                                        </p:set>
                                        <p:anim calcmode="lin" valueType="num">
                                          <p:cBhvr additive="base">
                                            <p:cTn id="143" dur="500" fill="hold"/>
                                            <p:tgtEl>
                                              <p:spTgt spid="35"/>
                                            </p:tgtEl>
                                            <p:attrNameLst>
                                              <p:attrName>ppt_x</p:attrName>
                                            </p:attrNameLst>
                                          </p:cBhvr>
                                          <p:tavLst>
                                            <p:tav tm="0">
                                              <p:val>
                                                <p:strVal val="1+#ppt_w/2"/>
                                              </p:val>
                                            </p:tav>
                                            <p:tav tm="100000">
                                              <p:val>
                                                <p:strVal val="#ppt_x"/>
                                              </p:val>
                                            </p:tav>
                                          </p:tavLst>
                                        </p:anim>
                                        <p:anim calcmode="lin" valueType="num">
                                          <p:cBhvr additive="base">
                                            <p:cTn id="144"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7" grpId="0" animBg="1"/>
          <p:bldP spid="28" grpId="0"/>
          <p:bldP spid="29" grpId="0"/>
          <p:bldP spid="30" grpId="0"/>
          <p:bldP spid="31" grpId="0"/>
          <p:bldP spid="32" grpId="0"/>
          <p:bldP spid="33" grpId="0"/>
          <p:bldP spid="34" grpId="0"/>
          <p:bldP spid="35" grpId="0"/>
        </p:bldLst>
      </p:timing>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3818973" y="158344"/>
            <a:ext cx="1470384" cy="338554"/>
          </a:xfrm>
          <a:prstGeom prst="rect">
            <a:avLst/>
          </a:prstGeom>
          <a:noFill/>
        </p:spPr>
        <p:txBody>
          <a:bodyPr wrap="square"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年度工作概述</a:t>
            </a:r>
          </a:p>
        </p:txBody>
      </p:sp>
      <p:sp>
        <p:nvSpPr>
          <p:cNvPr id="3" name="Freeform 5"/>
          <p:cNvSpPr/>
          <p:nvPr/>
        </p:nvSpPr>
        <p:spPr bwMode="auto">
          <a:xfrm>
            <a:off x="3089424" y="2687700"/>
            <a:ext cx="2462967" cy="1943318"/>
          </a:xfrm>
          <a:custGeom>
            <a:avLst/>
            <a:gdLst>
              <a:gd name="T0" fmla="*/ 134 w 608"/>
              <a:gd name="T1" fmla="*/ 0 h 480"/>
              <a:gd name="T2" fmla="*/ 136 w 608"/>
              <a:gd name="T3" fmla="*/ 2 h 480"/>
              <a:gd name="T4" fmla="*/ 118 w 608"/>
              <a:gd name="T5" fmla="*/ 78 h 480"/>
              <a:gd name="T6" fmla="*/ 91 w 608"/>
              <a:gd name="T7" fmla="*/ 291 h 480"/>
              <a:gd name="T8" fmla="*/ 317 w 608"/>
              <a:gd name="T9" fmla="*/ 355 h 480"/>
              <a:gd name="T10" fmla="*/ 482 w 608"/>
              <a:gd name="T11" fmla="*/ 187 h 480"/>
              <a:gd name="T12" fmla="*/ 512 w 608"/>
              <a:gd name="T13" fmla="*/ 128 h 480"/>
              <a:gd name="T14" fmla="*/ 473 w 608"/>
              <a:gd name="T15" fmla="*/ 115 h 480"/>
              <a:gd name="T16" fmla="*/ 576 w 608"/>
              <a:gd name="T17" fmla="*/ 20 h 480"/>
              <a:gd name="T18" fmla="*/ 608 w 608"/>
              <a:gd name="T19" fmla="*/ 154 h 480"/>
              <a:gd name="T20" fmla="*/ 603 w 608"/>
              <a:gd name="T21" fmla="*/ 155 h 480"/>
              <a:gd name="T22" fmla="*/ 546 w 608"/>
              <a:gd name="T23" fmla="*/ 183 h 480"/>
              <a:gd name="T24" fmla="*/ 355 w 608"/>
              <a:gd name="T25" fmla="*/ 397 h 480"/>
              <a:gd name="T26" fmla="*/ 7 w 608"/>
              <a:gd name="T27" fmla="*/ 211 h 480"/>
              <a:gd name="T28" fmla="*/ 134 w 608"/>
              <a:gd name="T29"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8" h="480">
                <a:moveTo>
                  <a:pt x="134" y="0"/>
                </a:moveTo>
                <a:cubicBezTo>
                  <a:pt x="135" y="1"/>
                  <a:pt x="136" y="2"/>
                  <a:pt x="136" y="2"/>
                </a:cubicBezTo>
                <a:cubicBezTo>
                  <a:pt x="148" y="32"/>
                  <a:pt x="147" y="53"/>
                  <a:pt x="118" y="78"/>
                </a:cubicBezTo>
                <a:cubicBezTo>
                  <a:pt x="53" y="133"/>
                  <a:pt x="45" y="224"/>
                  <a:pt x="91" y="291"/>
                </a:cubicBezTo>
                <a:cubicBezTo>
                  <a:pt x="144" y="367"/>
                  <a:pt x="237" y="394"/>
                  <a:pt x="317" y="355"/>
                </a:cubicBezTo>
                <a:cubicBezTo>
                  <a:pt x="392" y="319"/>
                  <a:pt x="443" y="258"/>
                  <a:pt x="482" y="187"/>
                </a:cubicBezTo>
                <a:cubicBezTo>
                  <a:pt x="492" y="168"/>
                  <a:pt x="501" y="149"/>
                  <a:pt x="512" y="128"/>
                </a:cubicBezTo>
                <a:cubicBezTo>
                  <a:pt x="498" y="123"/>
                  <a:pt x="487" y="120"/>
                  <a:pt x="473" y="115"/>
                </a:cubicBezTo>
                <a:cubicBezTo>
                  <a:pt x="507" y="83"/>
                  <a:pt x="540" y="53"/>
                  <a:pt x="576" y="20"/>
                </a:cubicBezTo>
                <a:cubicBezTo>
                  <a:pt x="587" y="68"/>
                  <a:pt x="598" y="111"/>
                  <a:pt x="608" y="154"/>
                </a:cubicBezTo>
                <a:cubicBezTo>
                  <a:pt x="604" y="155"/>
                  <a:pt x="603" y="156"/>
                  <a:pt x="603" y="155"/>
                </a:cubicBezTo>
                <a:cubicBezTo>
                  <a:pt x="563" y="146"/>
                  <a:pt x="564" y="146"/>
                  <a:pt x="546" y="183"/>
                </a:cubicBezTo>
                <a:cubicBezTo>
                  <a:pt x="503" y="273"/>
                  <a:pt x="443" y="348"/>
                  <a:pt x="355" y="397"/>
                </a:cubicBezTo>
                <a:cubicBezTo>
                  <a:pt x="206" y="480"/>
                  <a:pt x="20" y="381"/>
                  <a:pt x="7" y="211"/>
                </a:cubicBezTo>
                <a:cubicBezTo>
                  <a:pt x="0" y="130"/>
                  <a:pt x="63" y="26"/>
                  <a:pt x="134"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 name="Freeform 6"/>
          <p:cNvSpPr/>
          <p:nvPr/>
        </p:nvSpPr>
        <p:spPr bwMode="auto">
          <a:xfrm>
            <a:off x="4049273" y="2234617"/>
            <a:ext cx="2377075" cy="2164490"/>
          </a:xfrm>
          <a:custGeom>
            <a:avLst/>
            <a:gdLst>
              <a:gd name="T0" fmla="*/ 0 w 587"/>
              <a:gd name="T1" fmla="*/ 91 h 535"/>
              <a:gd name="T2" fmla="*/ 98 w 587"/>
              <a:gd name="T3" fmla="*/ 0 h 535"/>
              <a:gd name="T4" fmla="*/ 104 w 587"/>
              <a:gd name="T5" fmla="*/ 5 h 535"/>
              <a:gd name="T6" fmla="*/ 150 w 587"/>
              <a:gd name="T7" fmla="*/ 36 h 535"/>
              <a:gd name="T8" fmla="*/ 411 w 587"/>
              <a:gd name="T9" fmla="*/ 79 h 535"/>
              <a:gd name="T10" fmla="*/ 478 w 587"/>
              <a:gd name="T11" fmla="*/ 466 h 535"/>
              <a:gd name="T12" fmla="*/ 245 w 587"/>
              <a:gd name="T13" fmla="*/ 506 h 535"/>
              <a:gd name="T14" fmla="*/ 216 w 587"/>
              <a:gd name="T15" fmla="*/ 493 h 535"/>
              <a:gd name="T16" fmla="*/ 203 w 587"/>
              <a:gd name="T17" fmla="*/ 484 h 535"/>
              <a:gd name="T18" fmla="*/ 237 w 587"/>
              <a:gd name="T19" fmla="*/ 451 h 535"/>
              <a:gd name="T20" fmla="*/ 255 w 587"/>
              <a:gd name="T21" fmla="*/ 452 h 535"/>
              <a:gd name="T22" fmla="*/ 349 w 587"/>
              <a:gd name="T23" fmla="*/ 466 h 535"/>
              <a:gd name="T24" fmla="*/ 490 w 587"/>
              <a:gd name="T25" fmla="*/ 248 h 535"/>
              <a:gd name="T26" fmla="*/ 358 w 587"/>
              <a:gd name="T27" fmla="*/ 116 h 535"/>
              <a:gd name="T28" fmla="*/ 137 w 587"/>
              <a:gd name="T29" fmla="*/ 92 h 535"/>
              <a:gd name="T30" fmla="*/ 127 w 587"/>
              <a:gd name="T31" fmla="*/ 95 h 535"/>
              <a:gd name="T32" fmla="*/ 131 w 587"/>
              <a:gd name="T33" fmla="*/ 131 h 535"/>
              <a:gd name="T34" fmla="*/ 0 w 587"/>
              <a:gd name="T35" fmla="*/ 91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7" h="535">
                <a:moveTo>
                  <a:pt x="0" y="91"/>
                </a:moveTo>
                <a:cubicBezTo>
                  <a:pt x="35" y="59"/>
                  <a:pt x="67" y="29"/>
                  <a:pt x="98" y="0"/>
                </a:cubicBezTo>
                <a:cubicBezTo>
                  <a:pt x="101" y="2"/>
                  <a:pt x="103" y="3"/>
                  <a:pt x="104" y="5"/>
                </a:cubicBezTo>
                <a:cubicBezTo>
                  <a:pt x="115" y="38"/>
                  <a:pt x="115" y="39"/>
                  <a:pt x="150" y="36"/>
                </a:cubicBezTo>
                <a:cubicBezTo>
                  <a:pt x="241" y="29"/>
                  <a:pt x="328" y="40"/>
                  <a:pt x="411" y="79"/>
                </a:cubicBezTo>
                <a:cubicBezTo>
                  <a:pt x="584" y="161"/>
                  <a:pt x="587" y="364"/>
                  <a:pt x="478" y="466"/>
                </a:cubicBezTo>
                <a:cubicBezTo>
                  <a:pt x="411" y="529"/>
                  <a:pt x="330" y="535"/>
                  <a:pt x="245" y="506"/>
                </a:cubicBezTo>
                <a:cubicBezTo>
                  <a:pt x="235" y="503"/>
                  <a:pt x="225" y="498"/>
                  <a:pt x="216" y="493"/>
                </a:cubicBezTo>
                <a:cubicBezTo>
                  <a:pt x="211" y="491"/>
                  <a:pt x="208" y="488"/>
                  <a:pt x="203" y="484"/>
                </a:cubicBezTo>
                <a:cubicBezTo>
                  <a:pt x="214" y="472"/>
                  <a:pt x="225" y="460"/>
                  <a:pt x="237" y="451"/>
                </a:cubicBezTo>
                <a:cubicBezTo>
                  <a:pt x="240" y="448"/>
                  <a:pt x="249" y="451"/>
                  <a:pt x="255" y="452"/>
                </a:cubicBezTo>
                <a:cubicBezTo>
                  <a:pt x="286" y="457"/>
                  <a:pt x="318" y="468"/>
                  <a:pt x="349" y="466"/>
                </a:cubicBezTo>
                <a:cubicBezTo>
                  <a:pt x="472" y="455"/>
                  <a:pt x="513" y="330"/>
                  <a:pt x="490" y="248"/>
                </a:cubicBezTo>
                <a:cubicBezTo>
                  <a:pt x="472" y="180"/>
                  <a:pt x="422" y="140"/>
                  <a:pt x="358" y="116"/>
                </a:cubicBezTo>
                <a:cubicBezTo>
                  <a:pt x="286" y="88"/>
                  <a:pt x="213" y="84"/>
                  <a:pt x="137" y="92"/>
                </a:cubicBezTo>
                <a:cubicBezTo>
                  <a:pt x="134" y="93"/>
                  <a:pt x="131" y="94"/>
                  <a:pt x="127" y="95"/>
                </a:cubicBezTo>
                <a:cubicBezTo>
                  <a:pt x="128" y="106"/>
                  <a:pt x="129" y="116"/>
                  <a:pt x="131" y="131"/>
                </a:cubicBezTo>
                <a:cubicBezTo>
                  <a:pt x="87" y="118"/>
                  <a:pt x="46" y="105"/>
                  <a:pt x="0" y="9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6" name="Freeform 7"/>
          <p:cNvSpPr/>
          <p:nvPr/>
        </p:nvSpPr>
        <p:spPr bwMode="auto">
          <a:xfrm>
            <a:off x="3660609" y="1291948"/>
            <a:ext cx="1911108" cy="2570332"/>
          </a:xfrm>
          <a:custGeom>
            <a:avLst/>
            <a:gdLst>
              <a:gd name="T0" fmla="*/ 226 w 472"/>
              <a:gd name="T1" fmla="*/ 635 h 635"/>
              <a:gd name="T2" fmla="*/ 104 w 472"/>
              <a:gd name="T3" fmla="*/ 597 h 635"/>
              <a:gd name="T4" fmla="*/ 108 w 472"/>
              <a:gd name="T5" fmla="*/ 589 h 635"/>
              <a:gd name="T6" fmla="*/ 108 w 472"/>
              <a:gd name="T7" fmla="*/ 533 h 635"/>
              <a:gd name="T8" fmla="*/ 84 w 472"/>
              <a:gd name="T9" fmla="*/ 502 h 635"/>
              <a:gd name="T10" fmla="*/ 20 w 472"/>
              <a:gd name="T11" fmla="*/ 327 h 635"/>
              <a:gd name="T12" fmla="*/ 177 w 472"/>
              <a:gd name="T13" fmla="*/ 41 h 635"/>
              <a:gd name="T14" fmla="*/ 457 w 472"/>
              <a:gd name="T15" fmla="*/ 181 h 635"/>
              <a:gd name="T16" fmla="*/ 467 w 472"/>
              <a:gd name="T17" fmla="*/ 261 h 635"/>
              <a:gd name="T18" fmla="*/ 414 w 472"/>
              <a:gd name="T19" fmla="*/ 223 h 635"/>
              <a:gd name="T20" fmla="*/ 134 w 472"/>
              <a:gd name="T21" fmla="*/ 121 h 635"/>
              <a:gd name="T22" fmla="*/ 69 w 472"/>
              <a:gd name="T23" fmla="*/ 306 h 635"/>
              <a:gd name="T24" fmla="*/ 123 w 472"/>
              <a:gd name="T25" fmla="*/ 459 h 635"/>
              <a:gd name="T26" fmla="*/ 154 w 472"/>
              <a:gd name="T27" fmla="*/ 508 h 635"/>
              <a:gd name="T28" fmla="*/ 183 w 472"/>
              <a:gd name="T29" fmla="*/ 516 h 635"/>
              <a:gd name="T30" fmla="*/ 206 w 472"/>
              <a:gd name="T31" fmla="*/ 528 h 635"/>
              <a:gd name="T32" fmla="*/ 222 w 472"/>
              <a:gd name="T33" fmla="*/ 610 h 635"/>
              <a:gd name="T34" fmla="*/ 226 w 472"/>
              <a:gd name="T35" fmla="*/ 635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2" h="635">
                <a:moveTo>
                  <a:pt x="226" y="635"/>
                </a:moveTo>
                <a:cubicBezTo>
                  <a:pt x="183" y="622"/>
                  <a:pt x="144" y="609"/>
                  <a:pt x="104" y="597"/>
                </a:cubicBezTo>
                <a:cubicBezTo>
                  <a:pt x="106" y="593"/>
                  <a:pt x="107" y="590"/>
                  <a:pt x="108" y="589"/>
                </a:cubicBezTo>
                <a:cubicBezTo>
                  <a:pt x="131" y="566"/>
                  <a:pt x="131" y="557"/>
                  <a:pt x="108" y="533"/>
                </a:cubicBezTo>
                <a:cubicBezTo>
                  <a:pt x="99" y="524"/>
                  <a:pt x="90" y="514"/>
                  <a:pt x="84" y="502"/>
                </a:cubicBezTo>
                <a:cubicBezTo>
                  <a:pt x="57" y="446"/>
                  <a:pt x="29" y="390"/>
                  <a:pt x="20" y="327"/>
                </a:cubicBezTo>
                <a:cubicBezTo>
                  <a:pt x="0" y="194"/>
                  <a:pt x="49" y="86"/>
                  <a:pt x="177" y="41"/>
                </a:cubicBezTo>
                <a:cubicBezTo>
                  <a:pt x="294" y="0"/>
                  <a:pt x="418" y="62"/>
                  <a:pt x="457" y="181"/>
                </a:cubicBezTo>
                <a:cubicBezTo>
                  <a:pt x="465" y="207"/>
                  <a:pt x="472" y="233"/>
                  <a:pt x="467" y="261"/>
                </a:cubicBezTo>
                <a:cubicBezTo>
                  <a:pt x="432" y="263"/>
                  <a:pt x="421" y="253"/>
                  <a:pt x="414" y="223"/>
                </a:cubicBezTo>
                <a:cubicBezTo>
                  <a:pt x="383" y="75"/>
                  <a:pt x="235" y="44"/>
                  <a:pt x="134" y="121"/>
                </a:cubicBezTo>
                <a:cubicBezTo>
                  <a:pt x="73" y="169"/>
                  <a:pt x="62" y="235"/>
                  <a:pt x="69" y="306"/>
                </a:cubicBezTo>
                <a:cubicBezTo>
                  <a:pt x="75" y="361"/>
                  <a:pt x="98" y="411"/>
                  <a:pt x="123" y="459"/>
                </a:cubicBezTo>
                <a:cubicBezTo>
                  <a:pt x="131" y="477"/>
                  <a:pt x="143" y="493"/>
                  <a:pt x="154" y="508"/>
                </a:cubicBezTo>
                <a:cubicBezTo>
                  <a:pt x="161" y="518"/>
                  <a:pt x="170" y="523"/>
                  <a:pt x="183" y="516"/>
                </a:cubicBezTo>
                <a:cubicBezTo>
                  <a:pt x="200" y="506"/>
                  <a:pt x="203" y="509"/>
                  <a:pt x="206" y="528"/>
                </a:cubicBezTo>
                <a:cubicBezTo>
                  <a:pt x="211" y="555"/>
                  <a:pt x="217" y="582"/>
                  <a:pt x="222" y="610"/>
                </a:cubicBezTo>
                <a:cubicBezTo>
                  <a:pt x="223" y="617"/>
                  <a:pt x="224" y="624"/>
                  <a:pt x="226" y="63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7" name="矩形 6"/>
          <p:cNvSpPr/>
          <p:nvPr/>
        </p:nvSpPr>
        <p:spPr>
          <a:xfrm>
            <a:off x="868353" y="3134518"/>
            <a:ext cx="1107996" cy="276999"/>
          </a:xfrm>
          <a:prstGeom prst="rect">
            <a:avLst/>
          </a:prstGeom>
        </p:spPr>
        <p:txBody>
          <a:bodyPr wrap="none">
            <a:spAutoFit/>
          </a:bodyPr>
          <a:lstStyle/>
          <a:p>
            <a:r>
              <a:rPr lang="zh-CN" altLang="en-US" sz="1200" dirty="0">
                <a:solidFill>
                  <a:schemeClr val="accent2"/>
                </a:solidFill>
                <a:latin typeface="微软雅黑" panose="020B0503020204020204" pitchFamily="34" charset="-122"/>
                <a:ea typeface="微软雅黑" panose="020B0503020204020204" pitchFamily="34" charset="-122"/>
              </a:rPr>
              <a:t>单击编辑标题</a:t>
            </a:r>
          </a:p>
        </p:txBody>
      </p:sp>
      <p:sp>
        <p:nvSpPr>
          <p:cNvPr id="8" name="矩形 7"/>
          <p:cNvSpPr/>
          <p:nvPr/>
        </p:nvSpPr>
        <p:spPr>
          <a:xfrm>
            <a:off x="135323" y="3465788"/>
            <a:ext cx="2370017" cy="369332"/>
          </a:xfrm>
          <a:prstGeom prst="rect">
            <a:avLst/>
          </a:prstGeom>
        </p:spPr>
        <p:txBody>
          <a:bodyPr wrap="square">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9" name="矩形 8"/>
          <p:cNvSpPr/>
          <p:nvPr/>
        </p:nvSpPr>
        <p:spPr>
          <a:xfrm>
            <a:off x="6773983" y="3134518"/>
            <a:ext cx="1107996" cy="276999"/>
          </a:xfrm>
          <a:prstGeom prst="rect">
            <a:avLst/>
          </a:prstGeom>
        </p:spPr>
        <p:txBody>
          <a:bodyPr wrap="none">
            <a:spAutoFit/>
          </a:bodyPr>
          <a:lstStyle/>
          <a:p>
            <a:r>
              <a:rPr lang="zh-CN" altLang="en-US" sz="1200" dirty="0">
                <a:solidFill>
                  <a:schemeClr val="accent3"/>
                </a:solidFill>
                <a:latin typeface="微软雅黑" panose="020B0503020204020204" pitchFamily="34" charset="-122"/>
                <a:ea typeface="微软雅黑" panose="020B0503020204020204" pitchFamily="34" charset="-122"/>
              </a:rPr>
              <a:t>单击编辑标题</a:t>
            </a:r>
          </a:p>
        </p:txBody>
      </p:sp>
      <p:sp>
        <p:nvSpPr>
          <p:cNvPr id="10" name="矩形 9"/>
          <p:cNvSpPr/>
          <p:nvPr/>
        </p:nvSpPr>
        <p:spPr>
          <a:xfrm>
            <a:off x="6773983" y="3465788"/>
            <a:ext cx="2370017" cy="369332"/>
          </a:xfrm>
          <a:prstGeom prst="rect">
            <a:avLst/>
          </a:prstGeom>
        </p:spPr>
        <p:txBody>
          <a:bodyPr wrap="square">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1" name="矩形 10"/>
          <p:cNvSpPr/>
          <p:nvPr/>
        </p:nvSpPr>
        <p:spPr>
          <a:xfrm>
            <a:off x="3842970" y="436675"/>
            <a:ext cx="1107996" cy="276999"/>
          </a:xfrm>
          <a:prstGeom prst="rect">
            <a:avLst/>
          </a:prstGeom>
        </p:spPr>
        <p:txBody>
          <a:bodyPr wrap="none">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单击编辑标题</a:t>
            </a:r>
          </a:p>
        </p:txBody>
      </p:sp>
      <p:sp>
        <p:nvSpPr>
          <p:cNvPr id="12" name="矩形 11"/>
          <p:cNvSpPr/>
          <p:nvPr/>
        </p:nvSpPr>
        <p:spPr>
          <a:xfrm>
            <a:off x="2658288" y="806007"/>
            <a:ext cx="3768060" cy="230832"/>
          </a:xfrm>
          <a:prstGeom prst="rect">
            <a:avLst/>
          </a:prstGeom>
        </p:spPr>
        <p:txBody>
          <a:bodyPr wrap="square">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2" fill="hold" grpId="0" nodeType="withEffect">
                                  <p:stCondLst>
                                    <p:cond delay="200"/>
                                  </p:stCondLst>
                                  <p:childTnLst>
                                    <p:set>
                                      <p:cBhvr>
                                        <p:cTn id="9" dur="1" fill="hold">
                                          <p:stCondLst>
                                            <p:cond delay="0"/>
                                          </p:stCondLst>
                                        </p:cTn>
                                        <p:tgtEl>
                                          <p:spTgt spid="6"/>
                                        </p:tgtEl>
                                        <p:attrNameLst>
                                          <p:attrName>style.visibility</p:attrName>
                                        </p:attrNameLst>
                                      </p:cBhvr>
                                      <p:to>
                                        <p:strVal val="visible"/>
                                      </p:to>
                                    </p:set>
                                    <p:animEffect transition="in" filter="wipe(right)">
                                      <p:cBhvr>
                                        <p:cTn id="10" dur="500"/>
                                        <p:tgtEl>
                                          <p:spTgt spid="6"/>
                                        </p:tgtEl>
                                      </p:cBhvr>
                                    </p:animEffect>
                                  </p:childTnLst>
                                </p:cTn>
                              </p:par>
                              <p:par>
                                <p:cTn id="11" presetID="22" presetClass="entr" presetSubtype="4" fill="hold" grpId="0" nodeType="withEffect">
                                  <p:stCondLst>
                                    <p:cond delay="40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1000"/>
                                        <p:tgtEl>
                                          <p:spTgt spid="11"/>
                                        </p:tgtEl>
                                      </p:cBhvr>
                                    </p:animEffect>
                                    <p:anim calcmode="lin" valueType="num">
                                      <p:cBhvr>
                                        <p:cTn id="19" dur="1000" fill="hold"/>
                                        <p:tgtEl>
                                          <p:spTgt spid="11"/>
                                        </p:tgtEl>
                                        <p:attrNameLst>
                                          <p:attrName>ppt_x</p:attrName>
                                        </p:attrNameLst>
                                      </p:cBhvr>
                                      <p:tavLst>
                                        <p:tav tm="0">
                                          <p:val>
                                            <p:strVal val="#ppt_x"/>
                                          </p:val>
                                        </p:tav>
                                        <p:tav tm="100000">
                                          <p:val>
                                            <p:strVal val="#ppt_x"/>
                                          </p:val>
                                        </p:tav>
                                      </p:tavLst>
                                    </p:anim>
                                    <p:anim calcmode="lin" valueType="num">
                                      <p:cBhvr>
                                        <p:cTn id="20" dur="1000" fill="hold"/>
                                        <p:tgtEl>
                                          <p:spTgt spid="11"/>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1000"/>
                                        <p:tgtEl>
                                          <p:spTgt spid="12"/>
                                        </p:tgtEl>
                                      </p:cBhvr>
                                    </p:animEffect>
                                    <p:anim calcmode="lin" valueType="num">
                                      <p:cBhvr>
                                        <p:cTn id="24" dur="1000" fill="hold"/>
                                        <p:tgtEl>
                                          <p:spTgt spid="12"/>
                                        </p:tgtEl>
                                        <p:attrNameLst>
                                          <p:attrName>ppt_x</p:attrName>
                                        </p:attrNameLst>
                                      </p:cBhvr>
                                      <p:tavLst>
                                        <p:tav tm="0">
                                          <p:val>
                                            <p:strVal val="#ppt_x"/>
                                          </p:val>
                                        </p:tav>
                                        <p:tav tm="100000">
                                          <p:val>
                                            <p:strVal val="#ppt_x"/>
                                          </p:val>
                                        </p:tav>
                                      </p:tavLst>
                                    </p:anim>
                                    <p:anim calcmode="lin" valueType="num">
                                      <p:cBhvr>
                                        <p:cTn id="25" dur="1000" fill="hold"/>
                                        <p:tgtEl>
                                          <p:spTgt spid="12"/>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1000"/>
                                        <p:tgtEl>
                                          <p:spTgt spid="8"/>
                                        </p:tgtEl>
                                      </p:cBhvr>
                                    </p:animEffect>
                                    <p:anim calcmode="lin" valueType="num">
                                      <p:cBhvr>
                                        <p:cTn id="34" dur="1000" fill="hold"/>
                                        <p:tgtEl>
                                          <p:spTgt spid="8"/>
                                        </p:tgtEl>
                                        <p:attrNameLst>
                                          <p:attrName>ppt_x</p:attrName>
                                        </p:attrNameLst>
                                      </p:cBhvr>
                                      <p:tavLst>
                                        <p:tav tm="0">
                                          <p:val>
                                            <p:strVal val="#ppt_x"/>
                                          </p:val>
                                        </p:tav>
                                        <p:tav tm="100000">
                                          <p:val>
                                            <p:strVal val="#ppt_x"/>
                                          </p:val>
                                        </p:tav>
                                      </p:tavLst>
                                    </p:anim>
                                    <p:anim calcmode="lin" valueType="num">
                                      <p:cBhvr>
                                        <p:cTn id="35" dur="1000" fill="hold"/>
                                        <p:tgtEl>
                                          <p:spTgt spid="8"/>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1000"/>
                                        <p:tgtEl>
                                          <p:spTgt spid="9"/>
                                        </p:tgtEl>
                                      </p:cBhvr>
                                    </p:animEffect>
                                    <p:anim calcmode="lin" valueType="num">
                                      <p:cBhvr>
                                        <p:cTn id="39" dur="1000" fill="hold"/>
                                        <p:tgtEl>
                                          <p:spTgt spid="9"/>
                                        </p:tgtEl>
                                        <p:attrNameLst>
                                          <p:attrName>ppt_x</p:attrName>
                                        </p:attrNameLst>
                                      </p:cBhvr>
                                      <p:tavLst>
                                        <p:tav tm="0">
                                          <p:val>
                                            <p:strVal val="#ppt_x"/>
                                          </p:val>
                                        </p:tav>
                                        <p:tav tm="100000">
                                          <p:val>
                                            <p:strVal val="#ppt_x"/>
                                          </p:val>
                                        </p:tav>
                                      </p:tavLst>
                                    </p:anim>
                                    <p:anim calcmode="lin" valueType="num">
                                      <p:cBhvr>
                                        <p:cTn id="40" dur="1000" fill="hold"/>
                                        <p:tgtEl>
                                          <p:spTgt spid="9"/>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1000"/>
                                        <p:tgtEl>
                                          <p:spTgt spid="10"/>
                                        </p:tgtEl>
                                      </p:cBhvr>
                                    </p:animEffect>
                                    <p:anim calcmode="lin" valueType="num">
                                      <p:cBhvr>
                                        <p:cTn id="44" dur="1000" fill="hold"/>
                                        <p:tgtEl>
                                          <p:spTgt spid="10"/>
                                        </p:tgtEl>
                                        <p:attrNameLst>
                                          <p:attrName>ppt_x</p:attrName>
                                        </p:attrNameLst>
                                      </p:cBhvr>
                                      <p:tavLst>
                                        <p:tav tm="0">
                                          <p:val>
                                            <p:strVal val="#ppt_x"/>
                                          </p:val>
                                        </p:tav>
                                        <p:tav tm="100000">
                                          <p:val>
                                            <p:strVal val="#ppt_x"/>
                                          </p:val>
                                        </p:tav>
                                      </p:tavLst>
                                    </p:anim>
                                    <p:anim calcmode="lin" valueType="num">
                                      <p:cBhvr>
                                        <p:cTn id="4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p:bldP spid="8" grpId="0"/>
      <p:bldP spid="9" grpId="0"/>
      <p:bldP spid="10" grpId="0"/>
      <p:bldP spid="11" grpId="0"/>
      <p:bldP spid="1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3818973" y="158344"/>
            <a:ext cx="1470384" cy="338554"/>
          </a:xfrm>
          <a:prstGeom prst="rect">
            <a:avLst/>
          </a:prstGeom>
          <a:noFill/>
        </p:spPr>
        <p:txBody>
          <a:bodyPr wrap="square"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年度工作概述</a:t>
            </a:r>
          </a:p>
        </p:txBody>
      </p:sp>
      <p:sp>
        <p:nvSpPr>
          <p:cNvPr id="3" name="任意多边形 2"/>
          <p:cNvSpPr/>
          <p:nvPr/>
        </p:nvSpPr>
        <p:spPr>
          <a:xfrm>
            <a:off x="3522575" y="1193647"/>
            <a:ext cx="1570027" cy="3949853"/>
          </a:xfrm>
          <a:custGeom>
            <a:avLst/>
            <a:gdLst>
              <a:gd name="connsiteX0" fmla="*/ 982449 w 1382890"/>
              <a:gd name="connsiteY0" fmla="*/ 3543487 h 3594532"/>
              <a:gd name="connsiteX1" fmla="*/ 572874 w 1382890"/>
              <a:gd name="connsiteY1" fmla="*/ 3553012 h 3594532"/>
              <a:gd name="connsiteX2" fmla="*/ 372849 w 1382890"/>
              <a:gd name="connsiteY2" fmla="*/ 3038662 h 3594532"/>
              <a:gd name="connsiteX3" fmla="*/ 725274 w 1382890"/>
              <a:gd name="connsiteY3" fmla="*/ 2343337 h 3594532"/>
              <a:gd name="connsiteX4" fmla="*/ 515724 w 1382890"/>
              <a:gd name="connsiteY4" fmla="*/ 1838512 h 3594532"/>
              <a:gd name="connsiteX5" fmla="*/ 1374 w 1382890"/>
              <a:gd name="connsiteY5" fmla="*/ 1809937 h 3594532"/>
              <a:gd name="connsiteX6" fmla="*/ 372849 w 1382890"/>
              <a:gd name="connsiteY6" fmla="*/ 1705162 h 3594532"/>
              <a:gd name="connsiteX7" fmla="*/ 620499 w 1382890"/>
              <a:gd name="connsiteY7" fmla="*/ 1838512 h 3594532"/>
              <a:gd name="connsiteX8" fmla="*/ 668124 w 1382890"/>
              <a:gd name="connsiteY8" fmla="*/ 1609912 h 3594532"/>
              <a:gd name="connsiteX9" fmla="*/ 801474 w 1382890"/>
              <a:gd name="connsiteY9" fmla="*/ 1295587 h 3594532"/>
              <a:gd name="connsiteX10" fmla="*/ 744324 w 1382890"/>
              <a:gd name="connsiteY10" fmla="*/ 771712 h 3594532"/>
              <a:gd name="connsiteX11" fmla="*/ 515724 w 1382890"/>
              <a:gd name="connsiteY11" fmla="*/ 628837 h 3594532"/>
              <a:gd name="connsiteX12" fmla="*/ 668124 w 1382890"/>
              <a:gd name="connsiteY12" fmla="*/ 628837 h 3594532"/>
              <a:gd name="connsiteX13" fmla="*/ 744324 w 1382890"/>
              <a:gd name="connsiteY13" fmla="*/ 714562 h 3594532"/>
              <a:gd name="connsiteX14" fmla="*/ 849099 w 1382890"/>
              <a:gd name="connsiteY14" fmla="*/ 187 h 3594532"/>
              <a:gd name="connsiteX15" fmla="*/ 810999 w 1382890"/>
              <a:gd name="connsiteY15" fmla="*/ 647887 h 3594532"/>
              <a:gd name="connsiteX16" fmla="*/ 887199 w 1382890"/>
              <a:gd name="connsiteY16" fmla="*/ 1038412 h 3594532"/>
              <a:gd name="connsiteX17" fmla="*/ 915774 w 1382890"/>
              <a:gd name="connsiteY17" fmla="*/ 1286062 h 3594532"/>
              <a:gd name="connsiteX18" fmla="*/ 1087224 w 1382890"/>
              <a:gd name="connsiteY18" fmla="*/ 1152712 h 3594532"/>
              <a:gd name="connsiteX19" fmla="*/ 1315824 w 1382890"/>
              <a:gd name="connsiteY19" fmla="*/ 1133662 h 3594532"/>
              <a:gd name="connsiteX20" fmla="*/ 1068174 w 1382890"/>
              <a:gd name="connsiteY20" fmla="*/ 1190812 h 3594532"/>
              <a:gd name="connsiteX21" fmla="*/ 858624 w 1382890"/>
              <a:gd name="connsiteY21" fmla="*/ 1495612 h 3594532"/>
              <a:gd name="connsiteX22" fmla="*/ 801474 w 1382890"/>
              <a:gd name="connsiteY22" fmla="*/ 1857562 h 3594532"/>
              <a:gd name="connsiteX23" fmla="*/ 953874 w 1382890"/>
              <a:gd name="connsiteY23" fmla="*/ 2314762 h 3594532"/>
              <a:gd name="connsiteX24" fmla="*/ 877674 w 1382890"/>
              <a:gd name="connsiteY24" fmla="*/ 2552887 h 3594532"/>
              <a:gd name="connsiteX25" fmla="*/ 1191999 w 1382890"/>
              <a:gd name="connsiteY25" fmla="*/ 2495737 h 3594532"/>
              <a:gd name="connsiteX26" fmla="*/ 1382499 w 1382890"/>
              <a:gd name="connsiteY26" fmla="*/ 2590987 h 3594532"/>
              <a:gd name="connsiteX27" fmla="*/ 1144374 w 1382890"/>
              <a:gd name="connsiteY27" fmla="*/ 2533837 h 3594532"/>
              <a:gd name="connsiteX28" fmla="*/ 810999 w 1382890"/>
              <a:gd name="connsiteY28" fmla="*/ 2695762 h 3594532"/>
              <a:gd name="connsiteX29" fmla="*/ 668124 w 1382890"/>
              <a:gd name="connsiteY29" fmla="*/ 3048187 h 3594532"/>
              <a:gd name="connsiteX30" fmla="*/ 896724 w 1382890"/>
              <a:gd name="connsiteY30" fmla="*/ 3381562 h 3594532"/>
              <a:gd name="connsiteX31" fmla="*/ 982449 w 1382890"/>
              <a:gd name="connsiteY31" fmla="*/ 3543487 h 3594532"/>
              <a:gd name="connsiteX0-1" fmla="*/ 982886 w 1383327"/>
              <a:gd name="connsiteY0-2" fmla="*/ 3543487 h 3594532"/>
              <a:gd name="connsiteX1-3" fmla="*/ 573311 w 1383327"/>
              <a:gd name="connsiteY1-4" fmla="*/ 3553012 h 3594532"/>
              <a:gd name="connsiteX2-5" fmla="*/ 373286 w 1383327"/>
              <a:gd name="connsiteY2-6" fmla="*/ 3038662 h 3594532"/>
              <a:gd name="connsiteX3-7" fmla="*/ 725711 w 1383327"/>
              <a:gd name="connsiteY3-8" fmla="*/ 2343337 h 3594532"/>
              <a:gd name="connsiteX4-9" fmla="*/ 539021 w 1383327"/>
              <a:gd name="connsiteY4-10" fmla="*/ 1884232 h 3594532"/>
              <a:gd name="connsiteX5-11" fmla="*/ 1811 w 1383327"/>
              <a:gd name="connsiteY5-12" fmla="*/ 1809937 h 3594532"/>
              <a:gd name="connsiteX6-13" fmla="*/ 373286 w 1383327"/>
              <a:gd name="connsiteY6-14" fmla="*/ 1705162 h 3594532"/>
              <a:gd name="connsiteX7-15" fmla="*/ 620936 w 1383327"/>
              <a:gd name="connsiteY7-16" fmla="*/ 1838512 h 3594532"/>
              <a:gd name="connsiteX8-17" fmla="*/ 668561 w 1383327"/>
              <a:gd name="connsiteY8-18" fmla="*/ 1609912 h 3594532"/>
              <a:gd name="connsiteX9-19" fmla="*/ 801911 w 1383327"/>
              <a:gd name="connsiteY9-20" fmla="*/ 1295587 h 3594532"/>
              <a:gd name="connsiteX10-21" fmla="*/ 744761 w 1383327"/>
              <a:gd name="connsiteY10-22" fmla="*/ 771712 h 3594532"/>
              <a:gd name="connsiteX11-23" fmla="*/ 516161 w 1383327"/>
              <a:gd name="connsiteY11-24" fmla="*/ 628837 h 3594532"/>
              <a:gd name="connsiteX12-25" fmla="*/ 668561 w 1383327"/>
              <a:gd name="connsiteY12-26" fmla="*/ 628837 h 3594532"/>
              <a:gd name="connsiteX13-27" fmla="*/ 744761 w 1383327"/>
              <a:gd name="connsiteY13-28" fmla="*/ 714562 h 3594532"/>
              <a:gd name="connsiteX14-29" fmla="*/ 849536 w 1383327"/>
              <a:gd name="connsiteY14-30" fmla="*/ 187 h 3594532"/>
              <a:gd name="connsiteX15-31" fmla="*/ 811436 w 1383327"/>
              <a:gd name="connsiteY15-32" fmla="*/ 647887 h 3594532"/>
              <a:gd name="connsiteX16-33" fmla="*/ 887636 w 1383327"/>
              <a:gd name="connsiteY16-34" fmla="*/ 1038412 h 3594532"/>
              <a:gd name="connsiteX17-35" fmla="*/ 916211 w 1383327"/>
              <a:gd name="connsiteY17-36" fmla="*/ 1286062 h 3594532"/>
              <a:gd name="connsiteX18-37" fmla="*/ 1087661 w 1383327"/>
              <a:gd name="connsiteY18-38" fmla="*/ 1152712 h 3594532"/>
              <a:gd name="connsiteX19-39" fmla="*/ 1316261 w 1383327"/>
              <a:gd name="connsiteY19-40" fmla="*/ 1133662 h 3594532"/>
              <a:gd name="connsiteX20-41" fmla="*/ 1068611 w 1383327"/>
              <a:gd name="connsiteY20-42" fmla="*/ 1190812 h 3594532"/>
              <a:gd name="connsiteX21-43" fmla="*/ 859061 w 1383327"/>
              <a:gd name="connsiteY21-44" fmla="*/ 1495612 h 3594532"/>
              <a:gd name="connsiteX22-45" fmla="*/ 801911 w 1383327"/>
              <a:gd name="connsiteY22-46" fmla="*/ 1857562 h 3594532"/>
              <a:gd name="connsiteX23-47" fmla="*/ 954311 w 1383327"/>
              <a:gd name="connsiteY23-48" fmla="*/ 2314762 h 3594532"/>
              <a:gd name="connsiteX24-49" fmla="*/ 878111 w 1383327"/>
              <a:gd name="connsiteY24-50" fmla="*/ 2552887 h 3594532"/>
              <a:gd name="connsiteX25-51" fmla="*/ 1192436 w 1383327"/>
              <a:gd name="connsiteY25-52" fmla="*/ 2495737 h 3594532"/>
              <a:gd name="connsiteX26-53" fmla="*/ 1382936 w 1383327"/>
              <a:gd name="connsiteY26-54" fmla="*/ 2590987 h 3594532"/>
              <a:gd name="connsiteX27-55" fmla="*/ 1144811 w 1383327"/>
              <a:gd name="connsiteY27-56" fmla="*/ 2533837 h 3594532"/>
              <a:gd name="connsiteX28-57" fmla="*/ 811436 w 1383327"/>
              <a:gd name="connsiteY28-58" fmla="*/ 2695762 h 3594532"/>
              <a:gd name="connsiteX29-59" fmla="*/ 668561 w 1383327"/>
              <a:gd name="connsiteY29-60" fmla="*/ 3048187 h 3594532"/>
              <a:gd name="connsiteX30-61" fmla="*/ 897161 w 1383327"/>
              <a:gd name="connsiteY30-62" fmla="*/ 3381562 h 3594532"/>
              <a:gd name="connsiteX31-63" fmla="*/ 982886 w 1383327"/>
              <a:gd name="connsiteY31-64" fmla="*/ 3543487 h 3594532"/>
              <a:gd name="connsiteX0-65" fmla="*/ 982886 w 1383327"/>
              <a:gd name="connsiteY0-66" fmla="*/ 3543487 h 3594532"/>
              <a:gd name="connsiteX1-67" fmla="*/ 573311 w 1383327"/>
              <a:gd name="connsiteY1-68" fmla="*/ 3553012 h 3594532"/>
              <a:gd name="connsiteX2-69" fmla="*/ 373286 w 1383327"/>
              <a:gd name="connsiteY2-70" fmla="*/ 3038662 h 3594532"/>
              <a:gd name="connsiteX3-71" fmla="*/ 725711 w 1383327"/>
              <a:gd name="connsiteY3-72" fmla="*/ 2343337 h 3594532"/>
              <a:gd name="connsiteX4-73" fmla="*/ 539021 w 1383327"/>
              <a:gd name="connsiteY4-74" fmla="*/ 1884232 h 3594532"/>
              <a:gd name="connsiteX5-75" fmla="*/ 1811 w 1383327"/>
              <a:gd name="connsiteY5-76" fmla="*/ 1809937 h 3594532"/>
              <a:gd name="connsiteX6-77" fmla="*/ 373286 w 1383327"/>
              <a:gd name="connsiteY6-78" fmla="*/ 1705162 h 3594532"/>
              <a:gd name="connsiteX7-79" fmla="*/ 620936 w 1383327"/>
              <a:gd name="connsiteY7-80" fmla="*/ 1838512 h 3594532"/>
              <a:gd name="connsiteX8-81" fmla="*/ 668561 w 1383327"/>
              <a:gd name="connsiteY8-82" fmla="*/ 1609912 h 3594532"/>
              <a:gd name="connsiteX9-83" fmla="*/ 801911 w 1383327"/>
              <a:gd name="connsiteY9-84" fmla="*/ 1295587 h 3594532"/>
              <a:gd name="connsiteX10-85" fmla="*/ 744761 w 1383327"/>
              <a:gd name="connsiteY10-86" fmla="*/ 771712 h 3594532"/>
              <a:gd name="connsiteX11-87" fmla="*/ 516161 w 1383327"/>
              <a:gd name="connsiteY11-88" fmla="*/ 628837 h 3594532"/>
              <a:gd name="connsiteX12-89" fmla="*/ 668561 w 1383327"/>
              <a:gd name="connsiteY12-90" fmla="*/ 628837 h 3594532"/>
              <a:gd name="connsiteX13-91" fmla="*/ 744761 w 1383327"/>
              <a:gd name="connsiteY13-92" fmla="*/ 714562 h 3594532"/>
              <a:gd name="connsiteX14-93" fmla="*/ 849536 w 1383327"/>
              <a:gd name="connsiteY14-94" fmla="*/ 187 h 3594532"/>
              <a:gd name="connsiteX15-95" fmla="*/ 811436 w 1383327"/>
              <a:gd name="connsiteY15-96" fmla="*/ 647887 h 3594532"/>
              <a:gd name="connsiteX16-97" fmla="*/ 887636 w 1383327"/>
              <a:gd name="connsiteY16-98" fmla="*/ 1038412 h 3594532"/>
              <a:gd name="connsiteX17-99" fmla="*/ 916211 w 1383327"/>
              <a:gd name="connsiteY17-100" fmla="*/ 1286062 h 3594532"/>
              <a:gd name="connsiteX18-101" fmla="*/ 1087661 w 1383327"/>
              <a:gd name="connsiteY18-102" fmla="*/ 1152712 h 3594532"/>
              <a:gd name="connsiteX19-103" fmla="*/ 1316261 w 1383327"/>
              <a:gd name="connsiteY19-104" fmla="*/ 1133662 h 3594532"/>
              <a:gd name="connsiteX20-105" fmla="*/ 1068611 w 1383327"/>
              <a:gd name="connsiteY20-106" fmla="*/ 1190812 h 3594532"/>
              <a:gd name="connsiteX21-107" fmla="*/ 859061 w 1383327"/>
              <a:gd name="connsiteY21-108" fmla="*/ 1495612 h 3594532"/>
              <a:gd name="connsiteX22-109" fmla="*/ 801911 w 1383327"/>
              <a:gd name="connsiteY22-110" fmla="*/ 1857562 h 3594532"/>
              <a:gd name="connsiteX23-111" fmla="*/ 954311 w 1383327"/>
              <a:gd name="connsiteY23-112" fmla="*/ 2314762 h 3594532"/>
              <a:gd name="connsiteX24-113" fmla="*/ 878111 w 1383327"/>
              <a:gd name="connsiteY24-114" fmla="*/ 2552887 h 3594532"/>
              <a:gd name="connsiteX25-115" fmla="*/ 1192436 w 1383327"/>
              <a:gd name="connsiteY25-116" fmla="*/ 2495737 h 3594532"/>
              <a:gd name="connsiteX26-117" fmla="*/ 1382936 w 1383327"/>
              <a:gd name="connsiteY26-118" fmla="*/ 2590987 h 3594532"/>
              <a:gd name="connsiteX27-119" fmla="*/ 1144811 w 1383327"/>
              <a:gd name="connsiteY27-120" fmla="*/ 2533837 h 3594532"/>
              <a:gd name="connsiteX28-121" fmla="*/ 811436 w 1383327"/>
              <a:gd name="connsiteY28-122" fmla="*/ 2695762 h 3594532"/>
              <a:gd name="connsiteX29-123" fmla="*/ 668561 w 1383327"/>
              <a:gd name="connsiteY29-124" fmla="*/ 3048187 h 3594532"/>
              <a:gd name="connsiteX30-125" fmla="*/ 897161 w 1383327"/>
              <a:gd name="connsiteY30-126" fmla="*/ 3381562 h 3594532"/>
              <a:gd name="connsiteX31-127" fmla="*/ 982886 w 1383327"/>
              <a:gd name="connsiteY31-128" fmla="*/ 3543487 h 3594532"/>
              <a:gd name="connsiteX0-129" fmla="*/ 1005643 w 1406084"/>
              <a:gd name="connsiteY0-130" fmla="*/ 3543487 h 3594532"/>
              <a:gd name="connsiteX1-131" fmla="*/ 596068 w 1406084"/>
              <a:gd name="connsiteY1-132" fmla="*/ 3553012 h 3594532"/>
              <a:gd name="connsiteX2-133" fmla="*/ 396043 w 1406084"/>
              <a:gd name="connsiteY2-134" fmla="*/ 3038662 h 3594532"/>
              <a:gd name="connsiteX3-135" fmla="*/ 748468 w 1406084"/>
              <a:gd name="connsiteY3-136" fmla="*/ 2343337 h 3594532"/>
              <a:gd name="connsiteX4-137" fmla="*/ 561778 w 1406084"/>
              <a:gd name="connsiteY4-138" fmla="*/ 1884232 h 3594532"/>
              <a:gd name="connsiteX5-139" fmla="*/ 1708 w 1406084"/>
              <a:gd name="connsiteY5-140" fmla="*/ 1832797 h 3594532"/>
              <a:gd name="connsiteX6-141" fmla="*/ 396043 w 1406084"/>
              <a:gd name="connsiteY6-142" fmla="*/ 1705162 h 3594532"/>
              <a:gd name="connsiteX7-143" fmla="*/ 643693 w 1406084"/>
              <a:gd name="connsiteY7-144" fmla="*/ 1838512 h 3594532"/>
              <a:gd name="connsiteX8-145" fmla="*/ 691318 w 1406084"/>
              <a:gd name="connsiteY8-146" fmla="*/ 1609912 h 3594532"/>
              <a:gd name="connsiteX9-147" fmla="*/ 824668 w 1406084"/>
              <a:gd name="connsiteY9-148" fmla="*/ 1295587 h 3594532"/>
              <a:gd name="connsiteX10-149" fmla="*/ 767518 w 1406084"/>
              <a:gd name="connsiteY10-150" fmla="*/ 771712 h 3594532"/>
              <a:gd name="connsiteX11-151" fmla="*/ 538918 w 1406084"/>
              <a:gd name="connsiteY11-152" fmla="*/ 628837 h 3594532"/>
              <a:gd name="connsiteX12-153" fmla="*/ 691318 w 1406084"/>
              <a:gd name="connsiteY12-154" fmla="*/ 628837 h 3594532"/>
              <a:gd name="connsiteX13-155" fmla="*/ 767518 w 1406084"/>
              <a:gd name="connsiteY13-156" fmla="*/ 714562 h 3594532"/>
              <a:gd name="connsiteX14-157" fmla="*/ 872293 w 1406084"/>
              <a:gd name="connsiteY14-158" fmla="*/ 187 h 3594532"/>
              <a:gd name="connsiteX15-159" fmla="*/ 834193 w 1406084"/>
              <a:gd name="connsiteY15-160" fmla="*/ 647887 h 3594532"/>
              <a:gd name="connsiteX16-161" fmla="*/ 910393 w 1406084"/>
              <a:gd name="connsiteY16-162" fmla="*/ 1038412 h 3594532"/>
              <a:gd name="connsiteX17-163" fmla="*/ 938968 w 1406084"/>
              <a:gd name="connsiteY17-164" fmla="*/ 1286062 h 3594532"/>
              <a:gd name="connsiteX18-165" fmla="*/ 1110418 w 1406084"/>
              <a:gd name="connsiteY18-166" fmla="*/ 1152712 h 3594532"/>
              <a:gd name="connsiteX19-167" fmla="*/ 1339018 w 1406084"/>
              <a:gd name="connsiteY19-168" fmla="*/ 1133662 h 3594532"/>
              <a:gd name="connsiteX20-169" fmla="*/ 1091368 w 1406084"/>
              <a:gd name="connsiteY20-170" fmla="*/ 1190812 h 3594532"/>
              <a:gd name="connsiteX21-171" fmla="*/ 881818 w 1406084"/>
              <a:gd name="connsiteY21-172" fmla="*/ 1495612 h 3594532"/>
              <a:gd name="connsiteX22-173" fmla="*/ 824668 w 1406084"/>
              <a:gd name="connsiteY22-174" fmla="*/ 1857562 h 3594532"/>
              <a:gd name="connsiteX23-175" fmla="*/ 977068 w 1406084"/>
              <a:gd name="connsiteY23-176" fmla="*/ 2314762 h 3594532"/>
              <a:gd name="connsiteX24-177" fmla="*/ 900868 w 1406084"/>
              <a:gd name="connsiteY24-178" fmla="*/ 2552887 h 3594532"/>
              <a:gd name="connsiteX25-179" fmla="*/ 1215193 w 1406084"/>
              <a:gd name="connsiteY25-180" fmla="*/ 2495737 h 3594532"/>
              <a:gd name="connsiteX26-181" fmla="*/ 1405693 w 1406084"/>
              <a:gd name="connsiteY26-182" fmla="*/ 2590987 h 3594532"/>
              <a:gd name="connsiteX27-183" fmla="*/ 1167568 w 1406084"/>
              <a:gd name="connsiteY27-184" fmla="*/ 2533837 h 3594532"/>
              <a:gd name="connsiteX28-185" fmla="*/ 834193 w 1406084"/>
              <a:gd name="connsiteY28-186" fmla="*/ 2695762 h 3594532"/>
              <a:gd name="connsiteX29-187" fmla="*/ 691318 w 1406084"/>
              <a:gd name="connsiteY29-188" fmla="*/ 3048187 h 3594532"/>
              <a:gd name="connsiteX30-189" fmla="*/ 919918 w 1406084"/>
              <a:gd name="connsiteY30-190" fmla="*/ 3381562 h 3594532"/>
              <a:gd name="connsiteX31-191" fmla="*/ 1005643 w 1406084"/>
              <a:gd name="connsiteY31-192" fmla="*/ 3543487 h 3594532"/>
              <a:gd name="connsiteX0-193" fmla="*/ 1003993 w 1404434"/>
              <a:gd name="connsiteY0-194" fmla="*/ 3543487 h 3594532"/>
              <a:gd name="connsiteX1-195" fmla="*/ 594418 w 1404434"/>
              <a:gd name="connsiteY1-196" fmla="*/ 3553012 h 3594532"/>
              <a:gd name="connsiteX2-197" fmla="*/ 394393 w 1404434"/>
              <a:gd name="connsiteY2-198" fmla="*/ 3038662 h 3594532"/>
              <a:gd name="connsiteX3-199" fmla="*/ 746818 w 1404434"/>
              <a:gd name="connsiteY3-200" fmla="*/ 2343337 h 3594532"/>
              <a:gd name="connsiteX4-201" fmla="*/ 560128 w 1404434"/>
              <a:gd name="connsiteY4-202" fmla="*/ 1884232 h 3594532"/>
              <a:gd name="connsiteX5-203" fmla="*/ 58 w 1404434"/>
              <a:gd name="connsiteY5-204" fmla="*/ 1832797 h 3594532"/>
              <a:gd name="connsiteX6-205" fmla="*/ 394393 w 1404434"/>
              <a:gd name="connsiteY6-206" fmla="*/ 1705162 h 3594532"/>
              <a:gd name="connsiteX7-207" fmla="*/ 642043 w 1404434"/>
              <a:gd name="connsiteY7-208" fmla="*/ 1838512 h 3594532"/>
              <a:gd name="connsiteX8-209" fmla="*/ 689668 w 1404434"/>
              <a:gd name="connsiteY8-210" fmla="*/ 1609912 h 3594532"/>
              <a:gd name="connsiteX9-211" fmla="*/ 823018 w 1404434"/>
              <a:gd name="connsiteY9-212" fmla="*/ 1295587 h 3594532"/>
              <a:gd name="connsiteX10-213" fmla="*/ 765868 w 1404434"/>
              <a:gd name="connsiteY10-214" fmla="*/ 771712 h 3594532"/>
              <a:gd name="connsiteX11-215" fmla="*/ 537268 w 1404434"/>
              <a:gd name="connsiteY11-216" fmla="*/ 628837 h 3594532"/>
              <a:gd name="connsiteX12-217" fmla="*/ 689668 w 1404434"/>
              <a:gd name="connsiteY12-218" fmla="*/ 628837 h 3594532"/>
              <a:gd name="connsiteX13-219" fmla="*/ 765868 w 1404434"/>
              <a:gd name="connsiteY13-220" fmla="*/ 714562 h 3594532"/>
              <a:gd name="connsiteX14-221" fmla="*/ 870643 w 1404434"/>
              <a:gd name="connsiteY14-222" fmla="*/ 187 h 3594532"/>
              <a:gd name="connsiteX15-223" fmla="*/ 832543 w 1404434"/>
              <a:gd name="connsiteY15-224" fmla="*/ 647887 h 3594532"/>
              <a:gd name="connsiteX16-225" fmla="*/ 908743 w 1404434"/>
              <a:gd name="connsiteY16-226" fmla="*/ 1038412 h 3594532"/>
              <a:gd name="connsiteX17-227" fmla="*/ 937318 w 1404434"/>
              <a:gd name="connsiteY17-228" fmla="*/ 1286062 h 3594532"/>
              <a:gd name="connsiteX18-229" fmla="*/ 1108768 w 1404434"/>
              <a:gd name="connsiteY18-230" fmla="*/ 1152712 h 3594532"/>
              <a:gd name="connsiteX19-231" fmla="*/ 1337368 w 1404434"/>
              <a:gd name="connsiteY19-232" fmla="*/ 1133662 h 3594532"/>
              <a:gd name="connsiteX20-233" fmla="*/ 1089718 w 1404434"/>
              <a:gd name="connsiteY20-234" fmla="*/ 1190812 h 3594532"/>
              <a:gd name="connsiteX21-235" fmla="*/ 880168 w 1404434"/>
              <a:gd name="connsiteY21-236" fmla="*/ 1495612 h 3594532"/>
              <a:gd name="connsiteX22-237" fmla="*/ 823018 w 1404434"/>
              <a:gd name="connsiteY22-238" fmla="*/ 1857562 h 3594532"/>
              <a:gd name="connsiteX23-239" fmla="*/ 975418 w 1404434"/>
              <a:gd name="connsiteY23-240" fmla="*/ 2314762 h 3594532"/>
              <a:gd name="connsiteX24-241" fmla="*/ 899218 w 1404434"/>
              <a:gd name="connsiteY24-242" fmla="*/ 2552887 h 3594532"/>
              <a:gd name="connsiteX25-243" fmla="*/ 1213543 w 1404434"/>
              <a:gd name="connsiteY25-244" fmla="*/ 2495737 h 3594532"/>
              <a:gd name="connsiteX26-245" fmla="*/ 1404043 w 1404434"/>
              <a:gd name="connsiteY26-246" fmla="*/ 2590987 h 3594532"/>
              <a:gd name="connsiteX27-247" fmla="*/ 1165918 w 1404434"/>
              <a:gd name="connsiteY27-248" fmla="*/ 2533837 h 3594532"/>
              <a:gd name="connsiteX28-249" fmla="*/ 832543 w 1404434"/>
              <a:gd name="connsiteY28-250" fmla="*/ 2695762 h 3594532"/>
              <a:gd name="connsiteX29-251" fmla="*/ 689668 w 1404434"/>
              <a:gd name="connsiteY29-252" fmla="*/ 3048187 h 3594532"/>
              <a:gd name="connsiteX30-253" fmla="*/ 918268 w 1404434"/>
              <a:gd name="connsiteY30-254" fmla="*/ 3381562 h 3594532"/>
              <a:gd name="connsiteX31-255" fmla="*/ 1003993 w 1404434"/>
              <a:gd name="connsiteY31-256" fmla="*/ 3543487 h 3594532"/>
              <a:gd name="connsiteX0-257" fmla="*/ 1003993 w 1404434"/>
              <a:gd name="connsiteY0-258" fmla="*/ 3543487 h 3559332"/>
              <a:gd name="connsiteX1-259" fmla="*/ 594418 w 1404434"/>
              <a:gd name="connsiteY1-260" fmla="*/ 3553012 h 3559332"/>
              <a:gd name="connsiteX2-261" fmla="*/ 394393 w 1404434"/>
              <a:gd name="connsiteY2-262" fmla="*/ 3038662 h 3559332"/>
              <a:gd name="connsiteX3-263" fmla="*/ 746818 w 1404434"/>
              <a:gd name="connsiteY3-264" fmla="*/ 2343337 h 3559332"/>
              <a:gd name="connsiteX4-265" fmla="*/ 560128 w 1404434"/>
              <a:gd name="connsiteY4-266" fmla="*/ 1884232 h 3559332"/>
              <a:gd name="connsiteX5-267" fmla="*/ 58 w 1404434"/>
              <a:gd name="connsiteY5-268" fmla="*/ 1832797 h 3559332"/>
              <a:gd name="connsiteX6-269" fmla="*/ 394393 w 1404434"/>
              <a:gd name="connsiteY6-270" fmla="*/ 1705162 h 3559332"/>
              <a:gd name="connsiteX7-271" fmla="*/ 642043 w 1404434"/>
              <a:gd name="connsiteY7-272" fmla="*/ 1838512 h 3559332"/>
              <a:gd name="connsiteX8-273" fmla="*/ 689668 w 1404434"/>
              <a:gd name="connsiteY8-274" fmla="*/ 1609912 h 3559332"/>
              <a:gd name="connsiteX9-275" fmla="*/ 823018 w 1404434"/>
              <a:gd name="connsiteY9-276" fmla="*/ 1295587 h 3559332"/>
              <a:gd name="connsiteX10-277" fmla="*/ 765868 w 1404434"/>
              <a:gd name="connsiteY10-278" fmla="*/ 771712 h 3559332"/>
              <a:gd name="connsiteX11-279" fmla="*/ 537268 w 1404434"/>
              <a:gd name="connsiteY11-280" fmla="*/ 628837 h 3559332"/>
              <a:gd name="connsiteX12-281" fmla="*/ 689668 w 1404434"/>
              <a:gd name="connsiteY12-282" fmla="*/ 628837 h 3559332"/>
              <a:gd name="connsiteX13-283" fmla="*/ 765868 w 1404434"/>
              <a:gd name="connsiteY13-284" fmla="*/ 714562 h 3559332"/>
              <a:gd name="connsiteX14-285" fmla="*/ 870643 w 1404434"/>
              <a:gd name="connsiteY14-286" fmla="*/ 187 h 3559332"/>
              <a:gd name="connsiteX15-287" fmla="*/ 832543 w 1404434"/>
              <a:gd name="connsiteY15-288" fmla="*/ 647887 h 3559332"/>
              <a:gd name="connsiteX16-289" fmla="*/ 908743 w 1404434"/>
              <a:gd name="connsiteY16-290" fmla="*/ 1038412 h 3559332"/>
              <a:gd name="connsiteX17-291" fmla="*/ 937318 w 1404434"/>
              <a:gd name="connsiteY17-292" fmla="*/ 1286062 h 3559332"/>
              <a:gd name="connsiteX18-293" fmla="*/ 1108768 w 1404434"/>
              <a:gd name="connsiteY18-294" fmla="*/ 1152712 h 3559332"/>
              <a:gd name="connsiteX19-295" fmla="*/ 1337368 w 1404434"/>
              <a:gd name="connsiteY19-296" fmla="*/ 1133662 h 3559332"/>
              <a:gd name="connsiteX20-297" fmla="*/ 1089718 w 1404434"/>
              <a:gd name="connsiteY20-298" fmla="*/ 1190812 h 3559332"/>
              <a:gd name="connsiteX21-299" fmla="*/ 880168 w 1404434"/>
              <a:gd name="connsiteY21-300" fmla="*/ 1495612 h 3559332"/>
              <a:gd name="connsiteX22-301" fmla="*/ 823018 w 1404434"/>
              <a:gd name="connsiteY22-302" fmla="*/ 1857562 h 3559332"/>
              <a:gd name="connsiteX23-303" fmla="*/ 975418 w 1404434"/>
              <a:gd name="connsiteY23-304" fmla="*/ 2314762 h 3559332"/>
              <a:gd name="connsiteX24-305" fmla="*/ 899218 w 1404434"/>
              <a:gd name="connsiteY24-306" fmla="*/ 2552887 h 3559332"/>
              <a:gd name="connsiteX25-307" fmla="*/ 1213543 w 1404434"/>
              <a:gd name="connsiteY25-308" fmla="*/ 2495737 h 3559332"/>
              <a:gd name="connsiteX26-309" fmla="*/ 1404043 w 1404434"/>
              <a:gd name="connsiteY26-310" fmla="*/ 2590987 h 3559332"/>
              <a:gd name="connsiteX27-311" fmla="*/ 1165918 w 1404434"/>
              <a:gd name="connsiteY27-312" fmla="*/ 2533837 h 3559332"/>
              <a:gd name="connsiteX28-313" fmla="*/ 832543 w 1404434"/>
              <a:gd name="connsiteY28-314" fmla="*/ 2695762 h 3559332"/>
              <a:gd name="connsiteX29-315" fmla="*/ 689668 w 1404434"/>
              <a:gd name="connsiteY29-316" fmla="*/ 3048187 h 3559332"/>
              <a:gd name="connsiteX30-317" fmla="*/ 918268 w 1404434"/>
              <a:gd name="connsiteY30-318" fmla="*/ 3381562 h 3559332"/>
              <a:gd name="connsiteX31-319" fmla="*/ 1003993 w 1404434"/>
              <a:gd name="connsiteY31-320" fmla="*/ 3543487 h 3559332"/>
              <a:gd name="connsiteX0-321" fmla="*/ 1003993 w 1404434"/>
              <a:gd name="connsiteY0-322" fmla="*/ 3543487 h 3553018"/>
              <a:gd name="connsiteX1-323" fmla="*/ 594418 w 1404434"/>
              <a:gd name="connsiteY1-324" fmla="*/ 3553012 h 3553018"/>
              <a:gd name="connsiteX2-325" fmla="*/ 394393 w 1404434"/>
              <a:gd name="connsiteY2-326" fmla="*/ 3038662 h 3553018"/>
              <a:gd name="connsiteX3-327" fmla="*/ 746818 w 1404434"/>
              <a:gd name="connsiteY3-328" fmla="*/ 2343337 h 3553018"/>
              <a:gd name="connsiteX4-329" fmla="*/ 560128 w 1404434"/>
              <a:gd name="connsiteY4-330" fmla="*/ 1884232 h 3553018"/>
              <a:gd name="connsiteX5-331" fmla="*/ 58 w 1404434"/>
              <a:gd name="connsiteY5-332" fmla="*/ 1832797 h 3553018"/>
              <a:gd name="connsiteX6-333" fmla="*/ 394393 w 1404434"/>
              <a:gd name="connsiteY6-334" fmla="*/ 1705162 h 3553018"/>
              <a:gd name="connsiteX7-335" fmla="*/ 642043 w 1404434"/>
              <a:gd name="connsiteY7-336" fmla="*/ 1838512 h 3553018"/>
              <a:gd name="connsiteX8-337" fmla="*/ 689668 w 1404434"/>
              <a:gd name="connsiteY8-338" fmla="*/ 1609912 h 3553018"/>
              <a:gd name="connsiteX9-339" fmla="*/ 823018 w 1404434"/>
              <a:gd name="connsiteY9-340" fmla="*/ 1295587 h 3553018"/>
              <a:gd name="connsiteX10-341" fmla="*/ 765868 w 1404434"/>
              <a:gd name="connsiteY10-342" fmla="*/ 771712 h 3553018"/>
              <a:gd name="connsiteX11-343" fmla="*/ 537268 w 1404434"/>
              <a:gd name="connsiteY11-344" fmla="*/ 628837 h 3553018"/>
              <a:gd name="connsiteX12-345" fmla="*/ 689668 w 1404434"/>
              <a:gd name="connsiteY12-346" fmla="*/ 628837 h 3553018"/>
              <a:gd name="connsiteX13-347" fmla="*/ 765868 w 1404434"/>
              <a:gd name="connsiteY13-348" fmla="*/ 714562 h 3553018"/>
              <a:gd name="connsiteX14-349" fmla="*/ 870643 w 1404434"/>
              <a:gd name="connsiteY14-350" fmla="*/ 187 h 3553018"/>
              <a:gd name="connsiteX15-351" fmla="*/ 832543 w 1404434"/>
              <a:gd name="connsiteY15-352" fmla="*/ 647887 h 3553018"/>
              <a:gd name="connsiteX16-353" fmla="*/ 908743 w 1404434"/>
              <a:gd name="connsiteY16-354" fmla="*/ 1038412 h 3553018"/>
              <a:gd name="connsiteX17-355" fmla="*/ 937318 w 1404434"/>
              <a:gd name="connsiteY17-356" fmla="*/ 1286062 h 3553018"/>
              <a:gd name="connsiteX18-357" fmla="*/ 1108768 w 1404434"/>
              <a:gd name="connsiteY18-358" fmla="*/ 1152712 h 3553018"/>
              <a:gd name="connsiteX19-359" fmla="*/ 1337368 w 1404434"/>
              <a:gd name="connsiteY19-360" fmla="*/ 1133662 h 3553018"/>
              <a:gd name="connsiteX20-361" fmla="*/ 1089718 w 1404434"/>
              <a:gd name="connsiteY20-362" fmla="*/ 1190812 h 3553018"/>
              <a:gd name="connsiteX21-363" fmla="*/ 880168 w 1404434"/>
              <a:gd name="connsiteY21-364" fmla="*/ 1495612 h 3553018"/>
              <a:gd name="connsiteX22-365" fmla="*/ 823018 w 1404434"/>
              <a:gd name="connsiteY22-366" fmla="*/ 1857562 h 3553018"/>
              <a:gd name="connsiteX23-367" fmla="*/ 975418 w 1404434"/>
              <a:gd name="connsiteY23-368" fmla="*/ 2314762 h 3553018"/>
              <a:gd name="connsiteX24-369" fmla="*/ 899218 w 1404434"/>
              <a:gd name="connsiteY24-370" fmla="*/ 2552887 h 3553018"/>
              <a:gd name="connsiteX25-371" fmla="*/ 1213543 w 1404434"/>
              <a:gd name="connsiteY25-372" fmla="*/ 2495737 h 3553018"/>
              <a:gd name="connsiteX26-373" fmla="*/ 1404043 w 1404434"/>
              <a:gd name="connsiteY26-374" fmla="*/ 2590987 h 3553018"/>
              <a:gd name="connsiteX27-375" fmla="*/ 1165918 w 1404434"/>
              <a:gd name="connsiteY27-376" fmla="*/ 2533837 h 3553018"/>
              <a:gd name="connsiteX28-377" fmla="*/ 832543 w 1404434"/>
              <a:gd name="connsiteY28-378" fmla="*/ 2695762 h 3553018"/>
              <a:gd name="connsiteX29-379" fmla="*/ 689668 w 1404434"/>
              <a:gd name="connsiteY29-380" fmla="*/ 3048187 h 3553018"/>
              <a:gd name="connsiteX30-381" fmla="*/ 918268 w 1404434"/>
              <a:gd name="connsiteY30-382" fmla="*/ 3381562 h 3553018"/>
              <a:gd name="connsiteX31-383" fmla="*/ 1003993 w 1404434"/>
              <a:gd name="connsiteY31-384" fmla="*/ 3543487 h 3553018"/>
              <a:gd name="connsiteX0-385" fmla="*/ 1003993 w 1404434"/>
              <a:gd name="connsiteY0-386" fmla="*/ 3543487 h 3553025"/>
              <a:gd name="connsiteX1-387" fmla="*/ 594418 w 1404434"/>
              <a:gd name="connsiteY1-388" fmla="*/ 3553012 h 3553025"/>
              <a:gd name="connsiteX2-389" fmla="*/ 394393 w 1404434"/>
              <a:gd name="connsiteY2-390" fmla="*/ 3038662 h 3553025"/>
              <a:gd name="connsiteX3-391" fmla="*/ 746818 w 1404434"/>
              <a:gd name="connsiteY3-392" fmla="*/ 2343337 h 3553025"/>
              <a:gd name="connsiteX4-393" fmla="*/ 560128 w 1404434"/>
              <a:gd name="connsiteY4-394" fmla="*/ 1884232 h 3553025"/>
              <a:gd name="connsiteX5-395" fmla="*/ 58 w 1404434"/>
              <a:gd name="connsiteY5-396" fmla="*/ 1832797 h 3553025"/>
              <a:gd name="connsiteX6-397" fmla="*/ 394393 w 1404434"/>
              <a:gd name="connsiteY6-398" fmla="*/ 1705162 h 3553025"/>
              <a:gd name="connsiteX7-399" fmla="*/ 642043 w 1404434"/>
              <a:gd name="connsiteY7-400" fmla="*/ 1838512 h 3553025"/>
              <a:gd name="connsiteX8-401" fmla="*/ 689668 w 1404434"/>
              <a:gd name="connsiteY8-402" fmla="*/ 1609912 h 3553025"/>
              <a:gd name="connsiteX9-403" fmla="*/ 823018 w 1404434"/>
              <a:gd name="connsiteY9-404" fmla="*/ 1295587 h 3553025"/>
              <a:gd name="connsiteX10-405" fmla="*/ 765868 w 1404434"/>
              <a:gd name="connsiteY10-406" fmla="*/ 771712 h 3553025"/>
              <a:gd name="connsiteX11-407" fmla="*/ 537268 w 1404434"/>
              <a:gd name="connsiteY11-408" fmla="*/ 628837 h 3553025"/>
              <a:gd name="connsiteX12-409" fmla="*/ 689668 w 1404434"/>
              <a:gd name="connsiteY12-410" fmla="*/ 628837 h 3553025"/>
              <a:gd name="connsiteX13-411" fmla="*/ 765868 w 1404434"/>
              <a:gd name="connsiteY13-412" fmla="*/ 714562 h 3553025"/>
              <a:gd name="connsiteX14-413" fmla="*/ 870643 w 1404434"/>
              <a:gd name="connsiteY14-414" fmla="*/ 187 h 3553025"/>
              <a:gd name="connsiteX15-415" fmla="*/ 832543 w 1404434"/>
              <a:gd name="connsiteY15-416" fmla="*/ 647887 h 3553025"/>
              <a:gd name="connsiteX16-417" fmla="*/ 908743 w 1404434"/>
              <a:gd name="connsiteY16-418" fmla="*/ 1038412 h 3553025"/>
              <a:gd name="connsiteX17-419" fmla="*/ 937318 w 1404434"/>
              <a:gd name="connsiteY17-420" fmla="*/ 1286062 h 3553025"/>
              <a:gd name="connsiteX18-421" fmla="*/ 1108768 w 1404434"/>
              <a:gd name="connsiteY18-422" fmla="*/ 1152712 h 3553025"/>
              <a:gd name="connsiteX19-423" fmla="*/ 1337368 w 1404434"/>
              <a:gd name="connsiteY19-424" fmla="*/ 1133662 h 3553025"/>
              <a:gd name="connsiteX20-425" fmla="*/ 1089718 w 1404434"/>
              <a:gd name="connsiteY20-426" fmla="*/ 1190812 h 3553025"/>
              <a:gd name="connsiteX21-427" fmla="*/ 880168 w 1404434"/>
              <a:gd name="connsiteY21-428" fmla="*/ 1495612 h 3553025"/>
              <a:gd name="connsiteX22-429" fmla="*/ 823018 w 1404434"/>
              <a:gd name="connsiteY22-430" fmla="*/ 1857562 h 3553025"/>
              <a:gd name="connsiteX23-431" fmla="*/ 975418 w 1404434"/>
              <a:gd name="connsiteY23-432" fmla="*/ 2314762 h 3553025"/>
              <a:gd name="connsiteX24-433" fmla="*/ 899218 w 1404434"/>
              <a:gd name="connsiteY24-434" fmla="*/ 2552887 h 3553025"/>
              <a:gd name="connsiteX25-435" fmla="*/ 1213543 w 1404434"/>
              <a:gd name="connsiteY25-436" fmla="*/ 2495737 h 3553025"/>
              <a:gd name="connsiteX26-437" fmla="*/ 1404043 w 1404434"/>
              <a:gd name="connsiteY26-438" fmla="*/ 2590987 h 3553025"/>
              <a:gd name="connsiteX27-439" fmla="*/ 1165918 w 1404434"/>
              <a:gd name="connsiteY27-440" fmla="*/ 2533837 h 3553025"/>
              <a:gd name="connsiteX28-441" fmla="*/ 832543 w 1404434"/>
              <a:gd name="connsiteY28-442" fmla="*/ 2695762 h 3553025"/>
              <a:gd name="connsiteX29-443" fmla="*/ 689668 w 1404434"/>
              <a:gd name="connsiteY29-444" fmla="*/ 3048187 h 3553025"/>
              <a:gd name="connsiteX30-445" fmla="*/ 918268 w 1404434"/>
              <a:gd name="connsiteY30-446" fmla="*/ 3381562 h 3553025"/>
              <a:gd name="connsiteX31-447" fmla="*/ 1003993 w 1404434"/>
              <a:gd name="connsiteY31-448" fmla="*/ 3543487 h 3553025"/>
              <a:gd name="connsiteX0-449" fmla="*/ 1016693 w 1404434"/>
              <a:gd name="connsiteY0-450" fmla="*/ 3543487 h 3588988"/>
              <a:gd name="connsiteX1-451" fmla="*/ 594418 w 1404434"/>
              <a:gd name="connsiteY1-452" fmla="*/ 3553012 h 3588988"/>
              <a:gd name="connsiteX2-453" fmla="*/ 394393 w 1404434"/>
              <a:gd name="connsiteY2-454" fmla="*/ 3038662 h 3588988"/>
              <a:gd name="connsiteX3-455" fmla="*/ 746818 w 1404434"/>
              <a:gd name="connsiteY3-456" fmla="*/ 2343337 h 3588988"/>
              <a:gd name="connsiteX4-457" fmla="*/ 560128 w 1404434"/>
              <a:gd name="connsiteY4-458" fmla="*/ 1884232 h 3588988"/>
              <a:gd name="connsiteX5-459" fmla="*/ 58 w 1404434"/>
              <a:gd name="connsiteY5-460" fmla="*/ 1832797 h 3588988"/>
              <a:gd name="connsiteX6-461" fmla="*/ 394393 w 1404434"/>
              <a:gd name="connsiteY6-462" fmla="*/ 1705162 h 3588988"/>
              <a:gd name="connsiteX7-463" fmla="*/ 642043 w 1404434"/>
              <a:gd name="connsiteY7-464" fmla="*/ 1838512 h 3588988"/>
              <a:gd name="connsiteX8-465" fmla="*/ 689668 w 1404434"/>
              <a:gd name="connsiteY8-466" fmla="*/ 1609912 h 3588988"/>
              <a:gd name="connsiteX9-467" fmla="*/ 823018 w 1404434"/>
              <a:gd name="connsiteY9-468" fmla="*/ 1295587 h 3588988"/>
              <a:gd name="connsiteX10-469" fmla="*/ 765868 w 1404434"/>
              <a:gd name="connsiteY10-470" fmla="*/ 771712 h 3588988"/>
              <a:gd name="connsiteX11-471" fmla="*/ 537268 w 1404434"/>
              <a:gd name="connsiteY11-472" fmla="*/ 628837 h 3588988"/>
              <a:gd name="connsiteX12-473" fmla="*/ 689668 w 1404434"/>
              <a:gd name="connsiteY12-474" fmla="*/ 628837 h 3588988"/>
              <a:gd name="connsiteX13-475" fmla="*/ 765868 w 1404434"/>
              <a:gd name="connsiteY13-476" fmla="*/ 714562 h 3588988"/>
              <a:gd name="connsiteX14-477" fmla="*/ 870643 w 1404434"/>
              <a:gd name="connsiteY14-478" fmla="*/ 187 h 3588988"/>
              <a:gd name="connsiteX15-479" fmla="*/ 832543 w 1404434"/>
              <a:gd name="connsiteY15-480" fmla="*/ 647887 h 3588988"/>
              <a:gd name="connsiteX16-481" fmla="*/ 908743 w 1404434"/>
              <a:gd name="connsiteY16-482" fmla="*/ 1038412 h 3588988"/>
              <a:gd name="connsiteX17-483" fmla="*/ 937318 w 1404434"/>
              <a:gd name="connsiteY17-484" fmla="*/ 1286062 h 3588988"/>
              <a:gd name="connsiteX18-485" fmla="*/ 1108768 w 1404434"/>
              <a:gd name="connsiteY18-486" fmla="*/ 1152712 h 3588988"/>
              <a:gd name="connsiteX19-487" fmla="*/ 1337368 w 1404434"/>
              <a:gd name="connsiteY19-488" fmla="*/ 1133662 h 3588988"/>
              <a:gd name="connsiteX20-489" fmla="*/ 1089718 w 1404434"/>
              <a:gd name="connsiteY20-490" fmla="*/ 1190812 h 3588988"/>
              <a:gd name="connsiteX21-491" fmla="*/ 880168 w 1404434"/>
              <a:gd name="connsiteY21-492" fmla="*/ 1495612 h 3588988"/>
              <a:gd name="connsiteX22-493" fmla="*/ 823018 w 1404434"/>
              <a:gd name="connsiteY22-494" fmla="*/ 1857562 h 3588988"/>
              <a:gd name="connsiteX23-495" fmla="*/ 975418 w 1404434"/>
              <a:gd name="connsiteY23-496" fmla="*/ 2314762 h 3588988"/>
              <a:gd name="connsiteX24-497" fmla="*/ 899218 w 1404434"/>
              <a:gd name="connsiteY24-498" fmla="*/ 2552887 h 3588988"/>
              <a:gd name="connsiteX25-499" fmla="*/ 1213543 w 1404434"/>
              <a:gd name="connsiteY25-500" fmla="*/ 2495737 h 3588988"/>
              <a:gd name="connsiteX26-501" fmla="*/ 1404043 w 1404434"/>
              <a:gd name="connsiteY26-502" fmla="*/ 2590987 h 3588988"/>
              <a:gd name="connsiteX27-503" fmla="*/ 1165918 w 1404434"/>
              <a:gd name="connsiteY27-504" fmla="*/ 2533837 h 3588988"/>
              <a:gd name="connsiteX28-505" fmla="*/ 832543 w 1404434"/>
              <a:gd name="connsiteY28-506" fmla="*/ 2695762 h 3588988"/>
              <a:gd name="connsiteX29-507" fmla="*/ 689668 w 1404434"/>
              <a:gd name="connsiteY29-508" fmla="*/ 3048187 h 3588988"/>
              <a:gd name="connsiteX30-509" fmla="*/ 918268 w 1404434"/>
              <a:gd name="connsiteY30-510" fmla="*/ 3381562 h 3588988"/>
              <a:gd name="connsiteX31-511" fmla="*/ 1016693 w 1404434"/>
              <a:gd name="connsiteY31-512" fmla="*/ 3543487 h 3588988"/>
              <a:gd name="connsiteX0-513" fmla="*/ 1016693 w 1404434"/>
              <a:gd name="connsiteY0-514" fmla="*/ 3543487 h 3592198"/>
              <a:gd name="connsiteX1-515" fmla="*/ 591243 w 1404434"/>
              <a:gd name="connsiteY1-516" fmla="*/ 3549837 h 3592198"/>
              <a:gd name="connsiteX2-517" fmla="*/ 394393 w 1404434"/>
              <a:gd name="connsiteY2-518" fmla="*/ 3038662 h 3592198"/>
              <a:gd name="connsiteX3-519" fmla="*/ 746818 w 1404434"/>
              <a:gd name="connsiteY3-520" fmla="*/ 2343337 h 3592198"/>
              <a:gd name="connsiteX4-521" fmla="*/ 560128 w 1404434"/>
              <a:gd name="connsiteY4-522" fmla="*/ 1884232 h 3592198"/>
              <a:gd name="connsiteX5-523" fmla="*/ 58 w 1404434"/>
              <a:gd name="connsiteY5-524" fmla="*/ 1832797 h 3592198"/>
              <a:gd name="connsiteX6-525" fmla="*/ 394393 w 1404434"/>
              <a:gd name="connsiteY6-526" fmla="*/ 1705162 h 3592198"/>
              <a:gd name="connsiteX7-527" fmla="*/ 642043 w 1404434"/>
              <a:gd name="connsiteY7-528" fmla="*/ 1838512 h 3592198"/>
              <a:gd name="connsiteX8-529" fmla="*/ 689668 w 1404434"/>
              <a:gd name="connsiteY8-530" fmla="*/ 1609912 h 3592198"/>
              <a:gd name="connsiteX9-531" fmla="*/ 823018 w 1404434"/>
              <a:gd name="connsiteY9-532" fmla="*/ 1295587 h 3592198"/>
              <a:gd name="connsiteX10-533" fmla="*/ 765868 w 1404434"/>
              <a:gd name="connsiteY10-534" fmla="*/ 771712 h 3592198"/>
              <a:gd name="connsiteX11-535" fmla="*/ 537268 w 1404434"/>
              <a:gd name="connsiteY11-536" fmla="*/ 628837 h 3592198"/>
              <a:gd name="connsiteX12-537" fmla="*/ 689668 w 1404434"/>
              <a:gd name="connsiteY12-538" fmla="*/ 628837 h 3592198"/>
              <a:gd name="connsiteX13-539" fmla="*/ 765868 w 1404434"/>
              <a:gd name="connsiteY13-540" fmla="*/ 714562 h 3592198"/>
              <a:gd name="connsiteX14-541" fmla="*/ 870643 w 1404434"/>
              <a:gd name="connsiteY14-542" fmla="*/ 187 h 3592198"/>
              <a:gd name="connsiteX15-543" fmla="*/ 832543 w 1404434"/>
              <a:gd name="connsiteY15-544" fmla="*/ 647887 h 3592198"/>
              <a:gd name="connsiteX16-545" fmla="*/ 908743 w 1404434"/>
              <a:gd name="connsiteY16-546" fmla="*/ 1038412 h 3592198"/>
              <a:gd name="connsiteX17-547" fmla="*/ 937318 w 1404434"/>
              <a:gd name="connsiteY17-548" fmla="*/ 1286062 h 3592198"/>
              <a:gd name="connsiteX18-549" fmla="*/ 1108768 w 1404434"/>
              <a:gd name="connsiteY18-550" fmla="*/ 1152712 h 3592198"/>
              <a:gd name="connsiteX19-551" fmla="*/ 1337368 w 1404434"/>
              <a:gd name="connsiteY19-552" fmla="*/ 1133662 h 3592198"/>
              <a:gd name="connsiteX20-553" fmla="*/ 1089718 w 1404434"/>
              <a:gd name="connsiteY20-554" fmla="*/ 1190812 h 3592198"/>
              <a:gd name="connsiteX21-555" fmla="*/ 880168 w 1404434"/>
              <a:gd name="connsiteY21-556" fmla="*/ 1495612 h 3592198"/>
              <a:gd name="connsiteX22-557" fmla="*/ 823018 w 1404434"/>
              <a:gd name="connsiteY22-558" fmla="*/ 1857562 h 3592198"/>
              <a:gd name="connsiteX23-559" fmla="*/ 975418 w 1404434"/>
              <a:gd name="connsiteY23-560" fmla="*/ 2314762 h 3592198"/>
              <a:gd name="connsiteX24-561" fmla="*/ 899218 w 1404434"/>
              <a:gd name="connsiteY24-562" fmla="*/ 2552887 h 3592198"/>
              <a:gd name="connsiteX25-563" fmla="*/ 1213543 w 1404434"/>
              <a:gd name="connsiteY25-564" fmla="*/ 2495737 h 3592198"/>
              <a:gd name="connsiteX26-565" fmla="*/ 1404043 w 1404434"/>
              <a:gd name="connsiteY26-566" fmla="*/ 2590987 h 3592198"/>
              <a:gd name="connsiteX27-567" fmla="*/ 1165918 w 1404434"/>
              <a:gd name="connsiteY27-568" fmla="*/ 2533837 h 3592198"/>
              <a:gd name="connsiteX28-569" fmla="*/ 832543 w 1404434"/>
              <a:gd name="connsiteY28-570" fmla="*/ 2695762 h 3592198"/>
              <a:gd name="connsiteX29-571" fmla="*/ 689668 w 1404434"/>
              <a:gd name="connsiteY29-572" fmla="*/ 3048187 h 3592198"/>
              <a:gd name="connsiteX30-573" fmla="*/ 918268 w 1404434"/>
              <a:gd name="connsiteY30-574" fmla="*/ 3381562 h 3592198"/>
              <a:gd name="connsiteX31-575" fmla="*/ 1016693 w 1404434"/>
              <a:gd name="connsiteY31-576" fmla="*/ 3543487 h 3592198"/>
              <a:gd name="connsiteX0-577" fmla="*/ 1016693 w 1404434"/>
              <a:gd name="connsiteY0-578" fmla="*/ 3543487 h 3558296"/>
              <a:gd name="connsiteX1-579" fmla="*/ 591243 w 1404434"/>
              <a:gd name="connsiteY1-580" fmla="*/ 3549837 h 3558296"/>
              <a:gd name="connsiteX2-581" fmla="*/ 394393 w 1404434"/>
              <a:gd name="connsiteY2-582" fmla="*/ 3038662 h 3558296"/>
              <a:gd name="connsiteX3-583" fmla="*/ 746818 w 1404434"/>
              <a:gd name="connsiteY3-584" fmla="*/ 2343337 h 3558296"/>
              <a:gd name="connsiteX4-585" fmla="*/ 560128 w 1404434"/>
              <a:gd name="connsiteY4-586" fmla="*/ 1884232 h 3558296"/>
              <a:gd name="connsiteX5-587" fmla="*/ 58 w 1404434"/>
              <a:gd name="connsiteY5-588" fmla="*/ 1832797 h 3558296"/>
              <a:gd name="connsiteX6-589" fmla="*/ 394393 w 1404434"/>
              <a:gd name="connsiteY6-590" fmla="*/ 1705162 h 3558296"/>
              <a:gd name="connsiteX7-591" fmla="*/ 642043 w 1404434"/>
              <a:gd name="connsiteY7-592" fmla="*/ 1838512 h 3558296"/>
              <a:gd name="connsiteX8-593" fmla="*/ 689668 w 1404434"/>
              <a:gd name="connsiteY8-594" fmla="*/ 1609912 h 3558296"/>
              <a:gd name="connsiteX9-595" fmla="*/ 823018 w 1404434"/>
              <a:gd name="connsiteY9-596" fmla="*/ 1295587 h 3558296"/>
              <a:gd name="connsiteX10-597" fmla="*/ 765868 w 1404434"/>
              <a:gd name="connsiteY10-598" fmla="*/ 771712 h 3558296"/>
              <a:gd name="connsiteX11-599" fmla="*/ 537268 w 1404434"/>
              <a:gd name="connsiteY11-600" fmla="*/ 628837 h 3558296"/>
              <a:gd name="connsiteX12-601" fmla="*/ 689668 w 1404434"/>
              <a:gd name="connsiteY12-602" fmla="*/ 628837 h 3558296"/>
              <a:gd name="connsiteX13-603" fmla="*/ 765868 w 1404434"/>
              <a:gd name="connsiteY13-604" fmla="*/ 714562 h 3558296"/>
              <a:gd name="connsiteX14-605" fmla="*/ 870643 w 1404434"/>
              <a:gd name="connsiteY14-606" fmla="*/ 187 h 3558296"/>
              <a:gd name="connsiteX15-607" fmla="*/ 832543 w 1404434"/>
              <a:gd name="connsiteY15-608" fmla="*/ 647887 h 3558296"/>
              <a:gd name="connsiteX16-609" fmla="*/ 908743 w 1404434"/>
              <a:gd name="connsiteY16-610" fmla="*/ 1038412 h 3558296"/>
              <a:gd name="connsiteX17-611" fmla="*/ 937318 w 1404434"/>
              <a:gd name="connsiteY17-612" fmla="*/ 1286062 h 3558296"/>
              <a:gd name="connsiteX18-613" fmla="*/ 1108768 w 1404434"/>
              <a:gd name="connsiteY18-614" fmla="*/ 1152712 h 3558296"/>
              <a:gd name="connsiteX19-615" fmla="*/ 1337368 w 1404434"/>
              <a:gd name="connsiteY19-616" fmla="*/ 1133662 h 3558296"/>
              <a:gd name="connsiteX20-617" fmla="*/ 1089718 w 1404434"/>
              <a:gd name="connsiteY20-618" fmla="*/ 1190812 h 3558296"/>
              <a:gd name="connsiteX21-619" fmla="*/ 880168 w 1404434"/>
              <a:gd name="connsiteY21-620" fmla="*/ 1495612 h 3558296"/>
              <a:gd name="connsiteX22-621" fmla="*/ 823018 w 1404434"/>
              <a:gd name="connsiteY22-622" fmla="*/ 1857562 h 3558296"/>
              <a:gd name="connsiteX23-623" fmla="*/ 975418 w 1404434"/>
              <a:gd name="connsiteY23-624" fmla="*/ 2314762 h 3558296"/>
              <a:gd name="connsiteX24-625" fmla="*/ 899218 w 1404434"/>
              <a:gd name="connsiteY24-626" fmla="*/ 2552887 h 3558296"/>
              <a:gd name="connsiteX25-627" fmla="*/ 1213543 w 1404434"/>
              <a:gd name="connsiteY25-628" fmla="*/ 2495737 h 3558296"/>
              <a:gd name="connsiteX26-629" fmla="*/ 1404043 w 1404434"/>
              <a:gd name="connsiteY26-630" fmla="*/ 2590987 h 3558296"/>
              <a:gd name="connsiteX27-631" fmla="*/ 1165918 w 1404434"/>
              <a:gd name="connsiteY27-632" fmla="*/ 2533837 h 3558296"/>
              <a:gd name="connsiteX28-633" fmla="*/ 832543 w 1404434"/>
              <a:gd name="connsiteY28-634" fmla="*/ 2695762 h 3558296"/>
              <a:gd name="connsiteX29-635" fmla="*/ 689668 w 1404434"/>
              <a:gd name="connsiteY29-636" fmla="*/ 3048187 h 3558296"/>
              <a:gd name="connsiteX30-637" fmla="*/ 918268 w 1404434"/>
              <a:gd name="connsiteY30-638" fmla="*/ 3381562 h 3558296"/>
              <a:gd name="connsiteX31-639" fmla="*/ 1016693 w 1404434"/>
              <a:gd name="connsiteY31-640" fmla="*/ 3543487 h 3558296"/>
              <a:gd name="connsiteX0-641" fmla="*/ 1016693 w 1404434"/>
              <a:gd name="connsiteY0-642" fmla="*/ 3543487 h 3550128"/>
              <a:gd name="connsiteX1-643" fmla="*/ 591243 w 1404434"/>
              <a:gd name="connsiteY1-644" fmla="*/ 3549837 h 3550128"/>
              <a:gd name="connsiteX2-645" fmla="*/ 394393 w 1404434"/>
              <a:gd name="connsiteY2-646" fmla="*/ 3038662 h 3550128"/>
              <a:gd name="connsiteX3-647" fmla="*/ 746818 w 1404434"/>
              <a:gd name="connsiteY3-648" fmla="*/ 2343337 h 3550128"/>
              <a:gd name="connsiteX4-649" fmla="*/ 560128 w 1404434"/>
              <a:gd name="connsiteY4-650" fmla="*/ 1884232 h 3550128"/>
              <a:gd name="connsiteX5-651" fmla="*/ 58 w 1404434"/>
              <a:gd name="connsiteY5-652" fmla="*/ 1832797 h 3550128"/>
              <a:gd name="connsiteX6-653" fmla="*/ 394393 w 1404434"/>
              <a:gd name="connsiteY6-654" fmla="*/ 1705162 h 3550128"/>
              <a:gd name="connsiteX7-655" fmla="*/ 642043 w 1404434"/>
              <a:gd name="connsiteY7-656" fmla="*/ 1838512 h 3550128"/>
              <a:gd name="connsiteX8-657" fmla="*/ 689668 w 1404434"/>
              <a:gd name="connsiteY8-658" fmla="*/ 1609912 h 3550128"/>
              <a:gd name="connsiteX9-659" fmla="*/ 823018 w 1404434"/>
              <a:gd name="connsiteY9-660" fmla="*/ 1295587 h 3550128"/>
              <a:gd name="connsiteX10-661" fmla="*/ 765868 w 1404434"/>
              <a:gd name="connsiteY10-662" fmla="*/ 771712 h 3550128"/>
              <a:gd name="connsiteX11-663" fmla="*/ 537268 w 1404434"/>
              <a:gd name="connsiteY11-664" fmla="*/ 628837 h 3550128"/>
              <a:gd name="connsiteX12-665" fmla="*/ 689668 w 1404434"/>
              <a:gd name="connsiteY12-666" fmla="*/ 628837 h 3550128"/>
              <a:gd name="connsiteX13-667" fmla="*/ 765868 w 1404434"/>
              <a:gd name="connsiteY13-668" fmla="*/ 714562 h 3550128"/>
              <a:gd name="connsiteX14-669" fmla="*/ 870643 w 1404434"/>
              <a:gd name="connsiteY14-670" fmla="*/ 187 h 3550128"/>
              <a:gd name="connsiteX15-671" fmla="*/ 832543 w 1404434"/>
              <a:gd name="connsiteY15-672" fmla="*/ 647887 h 3550128"/>
              <a:gd name="connsiteX16-673" fmla="*/ 908743 w 1404434"/>
              <a:gd name="connsiteY16-674" fmla="*/ 1038412 h 3550128"/>
              <a:gd name="connsiteX17-675" fmla="*/ 937318 w 1404434"/>
              <a:gd name="connsiteY17-676" fmla="*/ 1286062 h 3550128"/>
              <a:gd name="connsiteX18-677" fmla="*/ 1108768 w 1404434"/>
              <a:gd name="connsiteY18-678" fmla="*/ 1152712 h 3550128"/>
              <a:gd name="connsiteX19-679" fmla="*/ 1337368 w 1404434"/>
              <a:gd name="connsiteY19-680" fmla="*/ 1133662 h 3550128"/>
              <a:gd name="connsiteX20-681" fmla="*/ 1089718 w 1404434"/>
              <a:gd name="connsiteY20-682" fmla="*/ 1190812 h 3550128"/>
              <a:gd name="connsiteX21-683" fmla="*/ 880168 w 1404434"/>
              <a:gd name="connsiteY21-684" fmla="*/ 1495612 h 3550128"/>
              <a:gd name="connsiteX22-685" fmla="*/ 823018 w 1404434"/>
              <a:gd name="connsiteY22-686" fmla="*/ 1857562 h 3550128"/>
              <a:gd name="connsiteX23-687" fmla="*/ 975418 w 1404434"/>
              <a:gd name="connsiteY23-688" fmla="*/ 2314762 h 3550128"/>
              <a:gd name="connsiteX24-689" fmla="*/ 899218 w 1404434"/>
              <a:gd name="connsiteY24-690" fmla="*/ 2552887 h 3550128"/>
              <a:gd name="connsiteX25-691" fmla="*/ 1213543 w 1404434"/>
              <a:gd name="connsiteY25-692" fmla="*/ 2495737 h 3550128"/>
              <a:gd name="connsiteX26-693" fmla="*/ 1404043 w 1404434"/>
              <a:gd name="connsiteY26-694" fmla="*/ 2590987 h 3550128"/>
              <a:gd name="connsiteX27-695" fmla="*/ 1165918 w 1404434"/>
              <a:gd name="connsiteY27-696" fmla="*/ 2533837 h 3550128"/>
              <a:gd name="connsiteX28-697" fmla="*/ 832543 w 1404434"/>
              <a:gd name="connsiteY28-698" fmla="*/ 2695762 h 3550128"/>
              <a:gd name="connsiteX29-699" fmla="*/ 689668 w 1404434"/>
              <a:gd name="connsiteY29-700" fmla="*/ 3048187 h 3550128"/>
              <a:gd name="connsiteX30-701" fmla="*/ 918268 w 1404434"/>
              <a:gd name="connsiteY30-702" fmla="*/ 3381562 h 3550128"/>
              <a:gd name="connsiteX31-703" fmla="*/ 1016693 w 1404434"/>
              <a:gd name="connsiteY31-704" fmla="*/ 3543487 h 3550128"/>
              <a:gd name="connsiteX0-705" fmla="*/ 1016693 w 1404434"/>
              <a:gd name="connsiteY0-706" fmla="*/ 3543487 h 3550128"/>
              <a:gd name="connsiteX1-707" fmla="*/ 591243 w 1404434"/>
              <a:gd name="connsiteY1-708" fmla="*/ 3549837 h 3550128"/>
              <a:gd name="connsiteX2-709" fmla="*/ 394393 w 1404434"/>
              <a:gd name="connsiteY2-710" fmla="*/ 3038662 h 3550128"/>
              <a:gd name="connsiteX3-711" fmla="*/ 746818 w 1404434"/>
              <a:gd name="connsiteY3-712" fmla="*/ 2343337 h 3550128"/>
              <a:gd name="connsiteX4-713" fmla="*/ 560128 w 1404434"/>
              <a:gd name="connsiteY4-714" fmla="*/ 1884232 h 3550128"/>
              <a:gd name="connsiteX5-715" fmla="*/ 58 w 1404434"/>
              <a:gd name="connsiteY5-716" fmla="*/ 1832797 h 3550128"/>
              <a:gd name="connsiteX6-717" fmla="*/ 394393 w 1404434"/>
              <a:gd name="connsiteY6-718" fmla="*/ 1705162 h 3550128"/>
              <a:gd name="connsiteX7-719" fmla="*/ 642043 w 1404434"/>
              <a:gd name="connsiteY7-720" fmla="*/ 1838512 h 3550128"/>
              <a:gd name="connsiteX8-721" fmla="*/ 689668 w 1404434"/>
              <a:gd name="connsiteY8-722" fmla="*/ 1609912 h 3550128"/>
              <a:gd name="connsiteX9-723" fmla="*/ 823018 w 1404434"/>
              <a:gd name="connsiteY9-724" fmla="*/ 1295587 h 3550128"/>
              <a:gd name="connsiteX10-725" fmla="*/ 765868 w 1404434"/>
              <a:gd name="connsiteY10-726" fmla="*/ 771712 h 3550128"/>
              <a:gd name="connsiteX11-727" fmla="*/ 537268 w 1404434"/>
              <a:gd name="connsiteY11-728" fmla="*/ 628837 h 3550128"/>
              <a:gd name="connsiteX12-729" fmla="*/ 689668 w 1404434"/>
              <a:gd name="connsiteY12-730" fmla="*/ 628837 h 3550128"/>
              <a:gd name="connsiteX13-731" fmla="*/ 765868 w 1404434"/>
              <a:gd name="connsiteY13-732" fmla="*/ 714562 h 3550128"/>
              <a:gd name="connsiteX14-733" fmla="*/ 870643 w 1404434"/>
              <a:gd name="connsiteY14-734" fmla="*/ 187 h 3550128"/>
              <a:gd name="connsiteX15-735" fmla="*/ 832543 w 1404434"/>
              <a:gd name="connsiteY15-736" fmla="*/ 647887 h 3550128"/>
              <a:gd name="connsiteX16-737" fmla="*/ 908743 w 1404434"/>
              <a:gd name="connsiteY16-738" fmla="*/ 1038412 h 3550128"/>
              <a:gd name="connsiteX17-739" fmla="*/ 937318 w 1404434"/>
              <a:gd name="connsiteY17-740" fmla="*/ 1286062 h 3550128"/>
              <a:gd name="connsiteX18-741" fmla="*/ 1108768 w 1404434"/>
              <a:gd name="connsiteY18-742" fmla="*/ 1152712 h 3550128"/>
              <a:gd name="connsiteX19-743" fmla="*/ 1337368 w 1404434"/>
              <a:gd name="connsiteY19-744" fmla="*/ 1133662 h 3550128"/>
              <a:gd name="connsiteX20-745" fmla="*/ 1089718 w 1404434"/>
              <a:gd name="connsiteY20-746" fmla="*/ 1190812 h 3550128"/>
              <a:gd name="connsiteX21-747" fmla="*/ 880168 w 1404434"/>
              <a:gd name="connsiteY21-748" fmla="*/ 1495612 h 3550128"/>
              <a:gd name="connsiteX22-749" fmla="*/ 823018 w 1404434"/>
              <a:gd name="connsiteY22-750" fmla="*/ 1857562 h 3550128"/>
              <a:gd name="connsiteX23-751" fmla="*/ 975418 w 1404434"/>
              <a:gd name="connsiteY23-752" fmla="*/ 2314762 h 3550128"/>
              <a:gd name="connsiteX24-753" fmla="*/ 899218 w 1404434"/>
              <a:gd name="connsiteY24-754" fmla="*/ 2552887 h 3550128"/>
              <a:gd name="connsiteX25-755" fmla="*/ 1213543 w 1404434"/>
              <a:gd name="connsiteY25-756" fmla="*/ 2495737 h 3550128"/>
              <a:gd name="connsiteX26-757" fmla="*/ 1404043 w 1404434"/>
              <a:gd name="connsiteY26-758" fmla="*/ 2590987 h 3550128"/>
              <a:gd name="connsiteX27-759" fmla="*/ 1165918 w 1404434"/>
              <a:gd name="connsiteY27-760" fmla="*/ 2533837 h 3550128"/>
              <a:gd name="connsiteX28-761" fmla="*/ 832543 w 1404434"/>
              <a:gd name="connsiteY28-762" fmla="*/ 2695762 h 3550128"/>
              <a:gd name="connsiteX29-763" fmla="*/ 689668 w 1404434"/>
              <a:gd name="connsiteY29-764" fmla="*/ 3048187 h 3550128"/>
              <a:gd name="connsiteX30-765" fmla="*/ 918268 w 1404434"/>
              <a:gd name="connsiteY30-766" fmla="*/ 3381562 h 3550128"/>
              <a:gd name="connsiteX31-767" fmla="*/ 1016693 w 1404434"/>
              <a:gd name="connsiteY31-768" fmla="*/ 3543487 h 3550128"/>
              <a:gd name="connsiteX0-769" fmla="*/ 1016693 w 1404434"/>
              <a:gd name="connsiteY0-770" fmla="*/ 3543487 h 3550128"/>
              <a:gd name="connsiteX1-771" fmla="*/ 591243 w 1404434"/>
              <a:gd name="connsiteY1-772" fmla="*/ 3549837 h 3550128"/>
              <a:gd name="connsiteX2-773" fmla="*/ 394393 w 1404434"/>
              <a:gd name="connsiteY2-774" fmla="*/ 3038662 h 3550128"/>
              <a:gd name="connsiteX3-775" fmla="*/ 746818 w 1404434"/>
              <a:gd name="connsiteY3-776" fmla="*/ 2343337 h 3550128"/>
              <a:gd name="connsiteX4-777" fmla="*/ 560128 w 1404434"/>
              <a:gd name="connsiteY4-778" fmla="*/ 1884232 h 3550128"/>
              <a:gd name="connsiteX5-779" fmla="*/ 58 w 1404434"/>
              <a:gd name="connsiteY5-780" fmla="*/ 1832797 h 3550128"/>
              <a:gd name="connsiteX6-781" fmla="*/ 394393 w 1404434"/>
              <a:gd name="connsiteY6-782" fmla="*/ 1705162 h 3550128"/>
              <a:gd name="connsiteX7-783" fmla="*/ 642043 w 1404434"/>
              <a:gd name="connsiteY7-784" fmla="*/ 1838512 h 3550128"/>
              <a:gd name="connsiteX8-785" fmla="*/ 689668 w 1404434"/>
              <a:gd name="connsiteY8-786" fmla="*/ 1609912 h 3550128"/>
              <a:gd name="connsiteX9-787" fmla="*/ 823018 w 1404434"/>
              <a:gd name="connsiteY9-788" fmla="*/ 1295587 h 3550128"/>
              <a:gd name="connsiteX10-789" fmla="*/ 765868 w 1404434"/>
              <a:gd name="connsiteY10-790" fmla="*/ 771712 h 3550128"/>
              <a:gd name="connsiteX11-791" fmla="*/ 537268 w 1404434"/>
              <a:gd name="connsiteY11-792" fmla="*/ 628837 h 3550128"/>
              <a:gd name="connsiteX12-793" fmla="*/ 689668 w 1404434"/>
              <a:gd name="connsiteY12-794" fmla="*/ 628837 h 3550128"/>
              <a:gd name="connsiteX13-795" fmla="*/ 765868 w 1404434"/>
              <a:gd name="connsiteY13-796" fmla="*/ 714562 h 3550128"/>
              <a:gd name="connsiteX14-797" fmla="*/ 870643 w 1404434"/>
              <a:gd name="connsiteY14-798" fmla="*/ 187 h 3550128"/>
              <a:gd name="connsiteX15-799" fmla="*/ 832543 w 1404434"/>
              <a:gd name="connsiteY15-800" fmla="*/ 647887 h 3550128"/>
              <a:gd name="connsiteX16-801" fmla="*/ 908743 w 1404434"/>
              <a:gd name="connsiteY16-802" fmla="*/ 1038412 h 3550128"/>
              <a:gd name="connsiteX17-803" fmla="*/ 937318 w 1404434"/>
              <a:gd name="connsiteY17-804" fmla="*/ 1286062 h 3550128"/>
              <a:gd name="connsiteX18-805" fmla="*/ 1108768 w 1404434"/>
              <a:gd name="connsiteY18-806" fmla="*/ 1152712 h 3550128"/>
              <a:gd name="connsiteX19-807" fmla="*/ 1337368 w 1404434"/>
              <a:gd name="connsiteY19-808" fmla="*/ 1133662 h 3550128"/>
              <a:gd name="connsiteX20-809" fmla="*/ 1089718 w 1404434"/>
              <a:gd name="connsiteY20-810" fmla="*/ 1190812 h 3550128"/>
              <a:gd name="connsiteX21-811" fmla="*/ 880168 w 1404434"/>
              <a:gd name="connsiteY21-812" fmla="*/ 1495612 h 3550128"/>
              <a:gd name="connsiteX22-813" fmla="*/ 823018 w 1404434"/>
              <a:gd name="connsiteY22-814" fmla="*/ 1857562 h 3550128"/>
              <a:gd name="connsiteX23-815" fmla="*/ 975418 w 1404434"/>
              <a:gd name="connsiteY23-816" fmla="*/ 2314762 h 3550128"/>
              <a:gd name="connsiteX24-817" fmla="*/ 899218 w 1404434"/>
              <a:gd name="connsiteY24-818" fmla="*/ 2552887 h 3550128"/>
              <a:gd name="connsiteX25-819" fmla="*/ 1213543 w 1404434"/>
              <a:gd name="connsiteY25-820" fmla="*/ 2495737 h 3550128"/>
              <a:gd name="connsiteX26-821" fmla="*/ 1404043 w 1404434"/>
              <a:gd name="connsiteY26-822" fmla="*/ 2590987 h 3550128"/>
              <a:gd name="connsiteX27-823" fmla="*/ 1165918 w 1404434"/>
              <a:gd name="connsiteY27-824" fmla="*/ 2533837 h 3550128"/>
              <a:gd name="connsiteX28-825" fmla="*/ 832543 w 1404434"/>
              <a:gd name="connsiteY28-826" fmla="*/ 2695762 h 3550128"/>
              <a:gd name="connsiteX29-827" fmla="*/ 689668 w 1404434"/>
              <a:gd name="connsiteY29-828" fmla="*/ 3048187 h 3550128"/>
              <a:gd name="connsiteX30-829" fmla="*/ 918268 w 1404434"/>
              <a:gd name="connsiteY30-830" fmla="*/ 3381562 h 3550128"/>
              <a:gd name="connsiteX31-831" fmla="*/ 1016693 w 1404434"/>
              <a:gd name="connsiteY31-832" fmla="*/ 3543487 h 3550128"/>
              <a:gd name="connsiteX0-833" fmla="*/ 1016693 w 1404434"/>
              <a:gd name="connsiteY0-834" fmla="*/ 3543487 h 3550128"/>
              <a:gd name="connsiteX1-835" fmla="*/ 591243 w 1404434"/>
              <a:gd name="connsiteY1-836" fmla="*/ 3549837 h 3550128"/>
              <a:gd name="connsiteX2-837" fmla="*/ 394393 w 1404434"/>
              <a:gd name="connsiteY2-838" fmla="*/ 3038662 h 3550128"/>
              <a:gd name="connsiteX3-839" fmla="*/ 746818 w 1404434"/>
              <a:gd name="connsiteY3-840" fmla="*/ 2343337 h 3550128"/>
              <a:gd name="connsiteX4-841" fmla="*/ 560128 w 1404434"/>
              <a:gd name="connsiteY4-842" fmla="*/ 1884232 h 3550128"/>
              <a:gd name="connsiteX5-843" fmla="*/ 58 w 1404434"/>
              <a:gd name="connsiteY5-844" fmla="*/ 1832797 h 3550128"/>
              <a:gd name="connsiteX6-845" fmla="*/ 394393 w 1404434"/>
              <a:gd name="connsiteY6-846" fmla="*/ 1705162 h 3550128"/>
              <a:gd name="connsiteX7-847" fmla="*/ 642043 w 1404434"/>
              <a:gd name="connsiteY7-848" fmla="*/ 1838512 h 3550128"/>
              <a:gd name="connsiteX8-849" fmla="*/ 689668 w 1404434"/>
              <a:gd name="connsiteY8-850" fmla="*/ 1609912 h 3550128"/>
              <a:gd name="connsiteX9-851" fmla="*/ 823018 w 1404434"/>
              <a:gd name="connsiteY9-852" fmla="*/ 1295587 h 3550128"/>
              <a:gd name="connsiteX10-853" fmla="*/ 765868 w 1404434"/>
              <a:gd name="connsiteY10-854" fmla="*/ 771712 h 3550128"/>
              <a:gd name="connsiteX11-855" fmla="*/ 537268 w 1404434"/>
              <a:gd name="connsiteY11-856" fmla="*/ 628837 h 3550128"/>
              <a:gd name="connsiteX12-857" fmla="*/ 689668 w 1404434"/>
              <a:gd name="connsiteY12-858" fmla="*/ 628837 h 3550128"/>
              <a:gd name="connsiteX13-859" fmla="*/ 765868 w 1404434"/>
              <a:gd name="connsiteY13-860" fmla="*/ 714562 h 3550128"/>
              <a:gd name="connsiteX14-861" fmla="*/ 870643 w 1404434"/>
              <a:gd name="connsiteY14-862" fmla="*/ 187 h 3550128"/>
              <a:gd name="connsiteX15-863" fmla="*/ 832543 w 1404434"/>
              <a:gd name="connsiteY15-864" fmla="*/ 647887 h 3550128"/>
              <a:gd name="connsiteX16-865" fmla="*/ 908743 w 1404434"/>
              <a:gd name="connsiteY16-866" fmla="*/ 1038412 h 3550128"/>
              <a:gd name="connsiteX17-867" fmla="*/ 937318 w 1404434"/>
              <a:gd name="connsiteY17-868" fmla="*/ 1286062 h 3550128"/>
              <a:gd name="connsiteX18-869" fmla="*/ 1108768 w 1404434"/>
              <a:gd name="connsiteY18-870" fmla="*/ 1152712 h 3550128"/>
              <a:gd name="connsiteX19-871" fmla="*/ 1337368 w 1404434"/>
              <a:gd name="connsiteY19-872" fmla="*/ 1133662 h 3550128"/>
              <a:gd name="connsiteX20-873" fmla="*/ 1089718 w 1404434"/>
              <a:gd name="connsiteY20-874" fmla="*/ 1190812 h 3550128"/>
              <a:gd name="connsiteX21-875" fmla="*/ 880168 w 1404434"/>
              <a:gd name="connsiteY21-876" fmla="*/ 1495612 h 3550128"/>
              <a:gd name="connsiteX22-877" fmla="*/ 823018 w 1404434"/>
              <a:gd name="connsiteY22-878" fmla="*/ 1857562 h 3550128"/>
              <a:gd name="connsiteX23-879" fmla="*/ 975418 w 1404434"/>
              <a:gd name="connsiteY23-880" fmla="*/ 2314762 h 3550128"/>
              <a:gd name="connsiteX24-881" fmla="*/ 899218 w 1404434"/>
              <a:gd name="connsiteY24-882" fmla="*/ 2552887 h 3550128"/>
              <a:gd name="connsiteX25-883" fmla="*/ 1213543 w 1404434"/>
              <a:gd name="connsiteY25-884" fmla="*/ 2495737 h 3550128"/>
              <a:gd name="connsiteX26-885" fmla="*/ 1404043 w 1404434"/>
              <a:gd name="connsiteY26-886" fmla="*/ 2590987 h 3550128"/>
              <a:gd name="connsiteX27-887" fmla="*/ 1165918 w 1404434"/>
              <a:gd name="connsiteY27-888" fmla="*/ 2533837 h 3550128"/>
              <a:gd name="connsiteX28-889" fmla="*/ 832543 w 1404434"/>
              <a:gd name="connsiteY28-890" fmla="*/ 2695762 h 3550128"/>
              <a:gd name="connsiteX29-891" fmla="*/ 689668 w 1404434"/>
              <a:gd name="connsiteY29-892" fmla="*/ 3048187 h 3550128"/>
              <a:gd name="connsiteX30-893" fmla="*/ 918268 w 1404434"/>
              <a:gd name="connsiteY30-894" fmla="*/ 3381562 h 3550128"/>
              <a:gd name="connsiteX31-895" fmla="*/ 1016693 w 1404434"/>
              <a:gd name="connsiteY31-896" fmla="*/ 3543487 h 3550128"/>
              <a:gd name="connsiteX0-897" fmla="*/ 1016693 w 1404434"/>
              <a:gd name="connsiteY0-898" fmla="*/ 3543487 h 3550128"/>
              <a:gd name="connsiteX1-899" fmla="*/ 591243 w 1404434"/>
              <a:gd name="connsiteY1-900" fmla="*/ 3549837 h 3550128"/>
              <a:gd name="connsiteX2-901" fmla="*/ 394393 w 1404434"/>
              <a:gd name="connsiteY2-902" fmla="*/ 3038662 h 3550128"/>
              <a:gd name="connsiteX3-903" fmla="*/ 746818 w 1404434"/>
              <a:gd name="connsiteY3-904" fmla="*/ 2343337 h 3550128"/>
              <a:gd name="connsiteX4-905" fmla="*/ 560128 w 1404434"/>
              <a:gd name="connsiteY4-906" fmla="*/ 1884232 h 3550128"/>
              <a:gd name="connsiteX5-907" fmla="*/ 58 w 1404434"/>
              <a:gd name="connsiteY5-908" fmla="*/ 1832797 h 3550128"/>
              <a:gd name="connsiteX6-909" fmla="*/ 394393 w 1404434"/>
              <a:gd name="connsiteY6-910" fmla="*/ 1705162 h 3550128"/>
              <a:gd name="connsiteX7-911" fmla="*/ 642043 w 1404434"/>
              <a:gd name="connsiteY7-912" fmla="*/ 1838512 h 3550128"/>
              <a:gd name="connsiteX8-913" fmla="*/ 689668 w 1404434"/>
              <a:gd name="connsiteY8-914" fmla="*/ 1609912 h 3550128"/>
              <a:gd name="connsiteX9-915" fmla="*/ 823018 w 1404434"/>
              <a:gd name="connsiteY9-916" fmla="*/ 1295587 h 3550128"/>
              <a:gd name="connsiteX10-917" fmla="*/ 765868 w 1404434"/>
              <a:gd name="connsiteY10-918" fmla="*/ 771712 h 3550128"/>
              <a:gd name="connsiteX11-919" fmla="*/ 537268 w 1404434"/>
              <a:gd name="connsiteY11-920" fmla="*/ 628837 h 3550128"/>
              <a:gd name="connsiteX12-921" fmla="*/ 689668 w 1404434"/>
              <a:gd name="connsiteY12-922" fmla="*/ 628837 h 3550128"/>
              <a:gd name="connsiteX13-923" fmla="*/ 765868 w 1404434"/>
              <a:gd name="connsiteY13-924" fmla="*/ 714562 h 3550128"/>
              <a:gd name="connsiteX14-925" fmla="*/ 870643 w 1404434"/>
              <a:gd name="connsiteY14-926" fmla="*/ 187 h 3550128"/>
              <a:gd name="connsiteX15-927" fmla="*/ 832543 w 1404434"/>
              <a:gd name="connsiteY15-928" fmla="*/ 647887 h 3550128"/>
              <a:gd name="connsiteX16-929" fmla="*/ 908743 w 1404434"/>
              <a:gd name="connsiteY16-930" fmla="*/ 1038412 h 3550128"/>
              <a:gd name="connsiteX17-931" fmla="*/ 937318 w 1404434"/>
              <a:gd name="connsiteY17-932" fmla="*/ 1286062 h 3550128"/>
              <a:gd name="connsiteX18-933" fmla="*/ 1108768 w 1404434"/>
              <a:gd name="connsiteY18-934" fmla="*/ 1152712 h 3550128"/>
              <a:gd name="connsiteX19-935" fmla="*/ 1337368 w 1404434"/>
              <a:gd name="connsiteY19-936" fmla="*/ 1133662 h 3550128"/>
              <a:gd name="connsiteX20-937" fmla="*/ 1089718 w 1404434"/>
              <a:gd name="connsiteY20-938" fmla="*/ 1190812 h 3550128"/>
              <a:gd name="connsiteX21-939" fmla="*/ 880168 w 1404434"/>
              <a:gd name="connsiteY21-940" fmla="*/ 1495612 h 3550128"/>
              <a:gd name="connsiteX22-941" fmla="*/ 823018 w 1404434"/>
              <a:gd name="connsiteY22-942" fmla="*/ 1857562 h 3550128"/>
              <a:gd name="connsiteX23-943" fmla="*/ 975418 w 1404434"/>
              <a:gd name="connsiteY23-944" fmla="*/ 2314762 h 3550128"/>
              <a:gd name="connsiteX24-945" fmla="*/ 899218 w 1404434"/>
              <a:gd name="connsiteY24-946" fmla="*/ 2552887 h 3550128"/>
              <a:gd name="connsiteX25-947" fmla="*/ 1213543 w 1404434"/>
              <a:gd name="connsiteY25-948" fmla="*/ 2495737 h 3550128"/>
              <a:gd name="connsiteX26-949" fmla="*/ 1404043 w 1404434"/>
              <a:gd name="connsiteY26-950" fmla="*/ 2590987 h 3550128"/>
              <a:gd name="connsiteX27-951" fmla="*/ 1165918 w 1404434"/>
              <a:gd name="connsiteY27-952" fmla="*/ 2533837 h 3550128"/>
              <a:gd name="connsiteX28-953" fmla="*/ 832543 w 1404434"/>
              <a:gd name="connsiteY28-954" fmla="*/ 2695762 h 3550128"/>
              <a:gd name="connsiteX29-955" fmla="*/ 689668 w 1404434"/>
              <a:gd name="connsiteY29-956" fmla="*/ 3048187 h 3550128"/>
              <a:gd name="connsiteX30-957" fmla="*/ 918268 w 1404434"/>
              <a:gd name="connsiteY30-958" fmla="*/ 3381562 h 3550128"/>
              <a:gd name="connsiteX31-959" fmla="*/ 1016693 w 1404434"/>
              <a:gd name="connsiteY31-960" fmla="*/ 3543487 h 3550128"/>
              <a:gd name="connsiteX0-961" fmla="*/ 1016693 w 1404434"/>
              <a:gd name="connsiteY0-962" fmla="*/ 3543487 h 3550128"/>
              <a:gd name="connsiteX1-963" fmla="*/ 591243 w 1404434"/>
              <a:gd name="connsiteY1-964" fmla="*/ 3549837 h 3550128"/>
              <a:gd name="connsiteX2-965" fmla="*/ 394393 w 1404434"/>
              <a:gd name="connsiteY2-966" fmla="*/ 3038662 h 3550128"/>
              <a:gd name="connsiteX3-967" fmla="*/ 746818 w 1404434"/>
              <a:gd name="connsiteY3-968" fmla="*/ 2343337 h 3550128"/>
              <a:gd name="connsiteX4-969" fmla="*/ 560128 w 1404434"/>
              <a:gd name="connsiteY4-970" fmla="*/ 1884232 h 3550128"/>
              <a:gd name="connsiteX5-971" fmla="*/ 58 w 1404434"/>
              <a:gd name="connsiteY5-972" fmla="*/ 1832797 h 3550128"/>
              <a:gd name="connsiteX6-973" fmla="*/ 394393 w 1404434"/>
              <a:gd name="connsiteY6-974" fmla="*/ 1705162 h 3550128"/>
              <a:gd name="connsiteX7-975" fmla="*/ 642043 w 1404434"/>
              <a:gd name="connsiteY7-976" fmla="*/ 1838512 h 3550128"/>
              <a:gd name="connsiteX8-977" fmla="*/ 689668 w 1404434"/>
              <a:gd name="connsiteY8-978" fmla="*/ 1609912 h 3550128"/>
              <a:gd name="connsiteX9-979" fmla="*/ 823018 w 1404434"/>
              <a:gd name="connsiteY9-980" fmla="*/ 1295587 h 3550128"/>
              <a:gd name="connsiteX10-981" fmla="*/ 765868 w 1404434"/>
              <a:gd name="connsiteY10-982" fmla="*/ 771712 h 3550128"/>
              <a:gd name="connsiteX11-983" fmla="*/ 537268 w 1404434"/>
              <a:gd name="connsiteY11-984" fmla="*/ 628837 h 3550128"/>
              <a:gd name="connsiteX12-985" fmla="*/ 689668 w 1404434"/>
              <a:gd name="connsiteY12-986" fmla="*/ 628837 h 3550128"/>
              <a:gd name="connsiteX13-987" fmla="*/ 765868 w 1404434"/>
              <a:gd name="connsiteY13-988" fmla="*/ 714562 h 3550128"/>
              <a:gd name="connsiteX14-989" fmla="*/ 870643 w 1404434"/>
              <a:gd name="connsiteY14-990" fmla="*/ 187 h 3550128"/>
              <a:gd name="connsiteX15-991" fmla="*/ 832543 w 1404434"/>
              <a:gd name="connsiteY15-992" fmla="*/ 647887 h 3550128"/>
              <a:gd name="connsiteX16-993" fmla="*/ 908743 w 1404434"/>
              <a:gd name="connsiteY16-994" fmla="*/ 1038412 h 3550128"/>
              <a:gd name="connsiteX17-995" fmla="*/ 937318 w 1404434"/>
              <a:gd name="connsiteY17-996" fmla="*/ 1286062 h 3550128"/>
              <a:gd name="connsiteX18-997" fmla="*/ 1108768 w 1404434"/>
              <a:gd name="connsiteY18-998" fmla="*/ 1152712 h 3550128"/>
              <a:gd name="connsiteX19-999" fmla="*/ 1337368 w 1404434"/>
              <a:gd name="connsiteY19-1000" fmla="*/ 1133662 h 3550128"/>
              <a:gd name="connsiteX20-1001" fmla="*/ 1089718 w 1404434"/>
              <a:gd name="connsiteY20-1002" fmla="*/ 1190812 h 3550128"/>
              <a:gd name="connsiteX21-1003" fmla="*/ 880168 w 1404434"/>
              <a:gd name="connsiteY21-1004" fmla="*/ 1495612 h 3550128"/>
              <a:gd name="connsiteX22-1005" fmla="*/ 823018 w 1404434"/>
              <a:gd name="connsiteY22-1006" fmla="*/ 1857562 h 3550128"/>
              <a:gd name="connsiteX23-1007" fmla="*/ 975418 w 1404434"/>
              <a:gd name="connsiteY23-1008" fmla="*/ 2314762 h 3550128"/>
              <a:gd name="connsiteX24-1009" fmla="*/ 899218 w 1404434"/>
              <a:gd name="connsiteY24-1010" fmla="*/ 2552887 h 3550128"/>
              <a:gd name="connsiteX25-1011" fmla="*/ 1213543 w 1404434"/>
              <a:gd name="connsiteY25-1012" fmla="*/ 2495737 h 3550128"/>
              <a:gd name="connsiteX26-1013" fmla="*/ 1404043 w 1404434"/>
              <a:gd name="connsiteY26-1014" fmla="*/ 2590987 h 3550128"/>
              <a:gd name="connsiteX27-1015" fmla="*/ 1165918 w 1404434"/>
              <a:gd name="connsiteY27-1016" fmla="*/ 2533837 h 3550128"/>
              <a:gd name="connsiteX28-1017" fmla="*/ 832543 w 1404434"/>
              <a:gd name="connsiteY28-1018" fmla="*/ 2695762 h 3550128"/>
              <a:gd name="connsiteX29-1019" fmla="*/ 689668 w 1404434"/>
              <a:gd name="connsiteY29-1020" fmla="*/ 3048187 h 3550128"/>
              <a:gd name="connsiteX30-1021" fmla="*/ 918268 w 1404434"/>
              <a:gd name="connsiteY30-1022" fmla="*/ 3381562 h 3550128"/>
              <a:gd name="connsiteX31-1023" fmla="*/ 1016693 w 1404434"/>
              <a:gd name="connsiteY31-1024" fmla="*/ 3543487 h 3550128"/>
              <a:gd name="connsiteX0-1025" fmla="*/ 1016693 w 1404434"/>
              <a:gd name="connsiteY0-1026" fmla="*/ 3543487 h 3550128"/>
              <a:gd name="connsiteX1-1027" fmla="*/ 591243 w 1404434"/>
              <a:gd name="connsiteY1-1028" fmla="*/ 3549837 h 3550128"/>
              <a:gd name="connsiteX2-1029" fmla="*/ 394393 w 1404434"/>
              <a:gd name="connsiteY2-1030" fmla="*/ 3038662 h 3550128"/>
              <a:gd name="connsiteX3-1031" fmla="*/ 746818 w 1404434"/>
              <a:gd name="connsiteY3-1032" fmla="*/ 2343337 h 3550128"/>
              <a:gd name="connsiteX4-1033" fmla="*/ 560128 w 1404434"/>
              <a:gd name="connsiteY4-1034" fmla="*/ 1884232 h 3550128"/>
              <a:gd name="connsiteX5-1035" fmla="*/ 58 w 1404434"/>
              <a:gd name="connsiteY5-1036" fmla="*/ 1832797 h 3550128"/>
              <a:gd name="connsiteX6-1037" fmla="*/ 394393 w 1404434"/>
              <a:gd name="connsiteY6-1038" fmla="*/ 1705162 h 3550128"/>
              <a:gd name="connsiteX7-1039" fmla="*/ 642043 w 1404434"/>
              <a:gd name="connsiteY7-1040" fmla="*/ 1838512 h 3550128"/>
              <a:gd name="connsiteX8-1041" fmla="*/ 689668 w 1404434"/>
              <a:gd name="connsiteY8-1042" fmla="*/ 1609912 h 3550128"/>
              <a:gd name="connsiteX9-1043" fmla="*/ 823018 w 1404434"/>
              <a:gd name="connsiteY9-1044" fmla="*/ 1295587 h 3550128"/>
              <a:gd name="connsiteX10-1045" fmla="*/ 765868 w 1404434"/>
              <a:gd name="connsiteY10-1046" fmla="*/ 771712 h 3550128"/>
              <a:gd name="connsiteX11-1047" fmla="*/ 537268 w 1404434"/>
              <a:gd name="connsiteY11-1048" fmla="*/ 628837 h 3550128"/>
              <a:gd name="connsiteX12-1049" fmla="*/ 689668 w 1404434"/>
              <a:gd name="connsiteY12-1050" fmla="*/ 628837 h 3550128"/>
              <a:gd name="connsiteX13-1051" fmla="*/ 765868 w 1404434"/>
              <a:gd name="connsiteY13-1052" fmla="*/ 714562 h 3550128"/>
              <a:gd name="connsiteX14-1053" fmla="*/ 870643 w 1404434"/>
              <a:gd name="connsiteY14-1054" fmla="*/ 187 h 3550128"/>
              <a:gd name="connsiteX15-1055" fmla="*/ 832543 w 1404434"/>
              <a:gd name="connsiteY15-1056" fmla="*/ 647887 h 3550128"/>
              <a:gd name="connsiteX16-1057" fmla="*/ 908743 w 1404434"/>
              <a:gd name="connsiteY16-1058" fmla="*/ 1038412 h 3550128"/>
              <a:gd name="connsiteX17-1059" fmla="*/ 937318 w 1404434"/>
              <a:gd name="connsiteY17-1060" fmla="*/ 1286062 h 3550128"/>
              <a:gd name="connsiteX18-1061" fmla="*/ 1108768 w 1404434"/>
              <a:gd name="connsiteY18-1062" fmla="*/ 1152712 h 3550128"/>
              <a:gd name="connsiteX19-1063" fmla="*/ 1337368 w 1404434"/>
              <a:gd name="connsiteY19-1064" fmla="*/ 1133662 h 3550128"/>
              <a:gd name="connsiteX20-1065" fmla="*/ 1089718 w 1404434"/>
              <a:gd name="connsiteY20-1066" fmla="*/ 1190812 h 3550128"/>
              <a:gd name="connsiteX21-1067" fmla="*/ 880168 w 1404434"/>
              <a:gd name="connsiteY21-1068" fmla="*/ 1495612 h 3550128"/>
              <a:gd name="connsiteX22-1069" fmla="*/ 823018 w 1404434"/>
              <a:gd name="connsiteY22-1070" fmla="*/ 1857562 h 3550128"/>
              <a:gd name="connsiteX23-1071" fmla="*/ 975418 w 1404434"/>
              <a:gd name="connsiteY23-1072" fmla="*/ 2314762 h 3550128"/>
              <a:gd name="connsiteX24-1073" fmla="*/ 899218 w 1404434"/>
              <a:gd name="connsiteY24-1074" fmla="*/ 2552887 h 3550128"/>
              <a:gd name="connsiteX25-1075" fmla="*/ 1213543 w 1404434"/>
              <a:gd name="connsiteY25-1076" fmla="*/ 2495737 h 3550128"/>
              <a:gd name="connsiteX26-1077" fmla="*/ 1404043 w 1404434"/>
              <a:gd name="connsiteY26-1078" fmla="*/ 2590987 h 3550128"/>
              <a:gd name="connsiteX27-1079" fmla="*/ 1165918 w 1404434"/>
              <a:gd name="connsiteY27-1080" fmla="*/ 2533837 h 3550128"/>
              <a:gd name="connsiteX28-1081" fmla="*/ 832543 w 1404434"/>
              <a:gd name="connsiteY28-1082" fmla="*/ 2695762 h 3550128"/>
              <a:gd name="connsiteX29-1083" fmla="*/ 689668 w 1404434"/>
              <a:gd name="connsiteY29-1084" fmla="*/ 3048187 h 3550128"/>
              <a:gd name="connsiteX30-1085" fmla="*/ 918268 w 1404434"/>
              <a:gd name="connsiteY30-1086" fmla="*/ 3381562 h 3550128"/>
              <a:gd name="connsiteX31-1087" fmla="*/ 1016693 w 1404434"/>
              <a:gd name="connsiteY31-1088" fmla="*/ 3543487 h 3550128"/>
              <a:gd name="connsiteX0-1089" fmla="*/ 1016693 w 1404434"/>
              <a:gd name="connsiteY0-1090" fmla="*/ 3543487 h 3550128"/>
              <a:gd name="connsiteX1-1091" fmla="*/ 591243 w 1404434"/>
              <a:gd name="connsiteY1-1092" fmla="*/ 3549837 h 3550128"/>
              <a:gd name="connsiteX2-1093" fmla="*/ 394393 w 1404434"/>
              <a:gd name="connsiteY2-1094" fmla="*/ 3038662 h 3550128"/>
              <a:gd name="connsiteX3-1095" fmla="*/ 746818 w 1404434"/>
              <a:gd name="connsiteY3-1096" fmla="*/ 2343337 h 3550128"/>
              <a:gd name="connsiteX4-1097" fmla="*/ 560128 w 1404434"/>
              <a:gd name="connsiteY4-1098" fmla="*/ 1884232 h 3550128"/>
              <a:gd name="connsiteX5-1099" fmla="*/ 58 w 1404434"/>
              <a:gd name="connsiteY5-1100" fmla="*/ 1832797 h 3550128"/>
              <a:gd name="connsiteX6-1101" fmla="*/ 394393 w 1404434"/>
              <a:gd name="connsiteY6-1102" fmla="*/ 1705162 h 3550128"/>
              <a:gd name="connsiteX7-1103" fmla="*/ 642043 w 1404434"/>
              <a:gd name="connsiteY7-1104" fmla="*/ 1838512 h 3550128"/>
              <a:gd name="connsiteX8-1105" fmla="*/ 689668 w 1404434"/>
              <a:gd name="connsiteY8-1106" fmla="*/ 1609912 h 3550128"/>
              <a:gd name="connsiteX9-1107" fmla="*/ 823018 w 1404434"/>
              <a:gd name="connsiteY9-1108" fmla="*/ 1295587 h 3550128"/>
              <a:gd name="connsiteX10-1109" fmla="*/ 765868 w 1404434"/>
              <a:gd name="connsiteY10-1110" fmla="*/ 771712 h 3550128"/>
              <a:gd name="connsiteX11-1111" fmla="*/ 537268 w 1404434"/>
              <a:gd name="connsiteY11-1112" fmla="*/ 628837 h 3550128"/>
              <a:gd name="connsiteX12-1113" fmla="*/ 689668 w 1404434"/>
              <a:gd name="connsiteY12-1114" fmla="*/ 628837 h 3550128"/>
              <a:gd name="connsiteX13-1115" fmla="*/ 765868 w 1404434"/>
              <a:gd name="connsiteY13-1116" fmla="*/ 714562 h 3550128"/>
              <a:gd name="connsiteX14-1117" fmla="*/ 870643 w 1404434"/>
              <a:gd name="connsiteY14-1118" fmla="*/ 187 h 3550128"/>
              <a:gd name="connsiteX15-1119" fmla="*/ 832543 w 1404434"/>
              <a:gd name="connsiteY15-1120" fmla="*/ 647887 h 3550128"/>
              <a:gd name="connsiteX16-1121" fmla="*/ 908743 w 1404434"/>
              <a:gd name="connsiteY16-1122" fmla="*/ 1038412 h 3550128"/>
              <a:gd name="connsiteX17-1123" fmla="*/ 937318 w 1404434"/>
              <a:gd name="connsiteY17-1124" fmla="*/ 1286062 h 3550128"/>
              <a:gd name="connsiteX18-1125" fmla="*/ 1108768 w 1404434"/>
              <a:gd name="connsiteY18-1126" fmla="*/ 1152712 h 3550128"/>
              <a:gd name="connsiteX19-1127" fmla="*/ 1337368 w 1404434"/>
              <a:gd name="connsiteY19-1128" fmla="*/ 1133662 h 3550128"/>
              <a:gd name="connsiteX20-1129" fmla="*/ 1089718 w 1404434"/>
              <a:gd name="connsiteY20-1130" fmla="*/ 1190812 h 3550128"/>
              <a:gd name="connsiteX21-1131" fmla="*/ 880168 w 1404434"/>
              <a:gd name="connsiteY21-1132" fmla="*/ 1495612 h 3550128"/>
              <a:gd name="connsiteX22-1133" fmla="*/ 823018 w 1404434"/>
              <a:gd name="connsiteY22-1134" fmla="*/ 1857562 h 3550128"/>
              <a:gd name="connsiteX23-1135" fmla="*/ 975418 w 1404434"/>
              <a:gd name="connsiteY23-1136" fmla="*/ 2314762 h 3550128"/>
              <a:gd name="connsiteX24-1137" fmla="*/ 899218 w 1404434"/>
              <a:gd name="connsiteY24-1138" fmla="*/ 2552887 h 3550128"/>
              <a:gd name="connsiteX25-1139" fmla="*/ 1213543 w 1404434"/>
              <a:gd name="connsiteY25-1140" fmla="*/ 2495737 h 3550128"/>
              <a:gd name="connsiteX26-1141" fmla="*/ 1404043 w 1404434"/>
              <a:gd name="connsiteY26-1142" fmla="*/ 2590987 h 3550128"/>
              <a:gd name="connsiteX27-1143" fmla="*/ 1165918 w 1404434"/>
              <a:gd name="connsiteY27-1144" fmla="*/ 2533837 h 3550128"/>
              <a:gd name="connsiteX28-1145" fmla="*/ 832543 w 1404434"/>
              <a:gd name="connsiteY28-1146" fmla="*/ 2695762 h 3550128"/>
              <a:gd name="connsiteX29-1147" fmla="*/ 689668 w 1404434"/>
              <a:gd name="connsiteY29-1148" fmla="*/ 3048187 h 3550128"/>
              <a:gd name="connsiteX30-1149" fmla="*/ 918268 w 1404434"/>
              <a:gd name="connsiteY30-1150" fmla="*/ 3381562 h 3550128"/>
              <a:gd name="connsiteX31-1151" fmla="*/ 1016693 w 1404434"/>
              <a:gd name="connsiteY31-1152" fmla="*/ 3543487 h 3550128"/>
              <a:gd name="connsiteX0-1153" fmla="*/ 1016693 w 1404434"/>
              <a:gd name="connsiteY0-1154" fmla="*/ 3543487 h 3550128"/>
              <a:gd name="connsiteX1-1155" fmla="*/ 591243 w 1404434"/>
              <a:gd name="connsiteY1-1156" fmla="*/ 3549837 h 3550128"/>
              <a:gd name="connsiteX2-1157" fmla="*/ 394393 w 1404434"/>
              <a:gd name="connsiteY2-1158" fmla="*/ 3038662 h 3550128"/>
              <a:gd name="connsiteX3-1159" fmla="*/ 746818 w 1404434"/>
              <a:gd name="connsiteY3-1160" fmla="*/ 2343337 h 3550128"/>
              <a:gd name="connsiteX4-1161" fmla="*/ 560128 w 1404434"/>
              <a:gd name="connsiteY4-1162" fmla="*/ 1884232 h 3550128"/>
              <a:gd name="connsiteX5-1163" fmla="*/ 58 w 1404434"/>
              <a:gd name="connsiteY5-1164" fmla="*/ 1832797 h 3550128"/>
              <a:gd name="connsiteX6-1165" fmla="*/ 394393 w 1404434"/>
              <a:gd name="connsiteY6-1166" fmla="*/ 1705162 h 3550128"/>
              <a:gd name="connsiteX7-1167" fmla="*/ 642043 w 1404434"/>
              <a:gd name="connsiteY7-1168" fmla="*/ 1838512 h 3550128"/>
              <a:gd name="connsiteX8-1169" fmla="*/ 689668 w 1404434"/>
              <a:gd name="connsiteY8-1170" fmla="*/ 1609912 h 3550128"/>
              <a:gd name="connsiteX9-1171" fmla="*/ 823018 w 1404434"/>
              <a:gd name="connsiteY9-1172" fmla="*/ 1295587 h 3550128"/>
              <a:gd name="connsiteX10-1173" fmla="*/ 765868 w 1404434"/>
              <a:gd name="connsiteY10-1174" fmla="*/ 771712 h 3550128"/>
              <a:gd name="connsiteX11-1175" fmla="*/ 537268 w 1404434"/>
              <a:gd name="connsiteY11-1176" fmla="*/ 628837 h 3550128"/>
              <a:gd name="connsiteX12-1177" fmla="*/ 689668 w 1404434"/>
              <a:gd name="connsiteY12-1178" fmla="*/ 628837 h 3550128"/>
              <a:gd name="connsiteX13-1179" fmla="*/ 765868 w 1404434"/>
              <a:gd name="connsiteY13-1180" fmla="*/ 714562 h 3550128"/>
              <a:gd name="connsiteX14-1181" fmla="*/ 870643 w 1404434"/>
              <a:gd name="connsiteY14-1182" fmla="*/ 187 h 3550128"/>
              <a:gd name="connsiteX15-1183" fmla="*/ 832543 w 1404434"/>
              <a:gd name="connsiteY15-1184" fmla="*/ 647887 h 3550128"/>
              <a:gd name="connsiteX16-1185" fmla="*/ 908743 w 1404434"/>
              <a:gd name="connsiteY16-1186" fmla="*/ 1038412 h 3550128"/>
              <a:gd name="connsiteX17-1187" fmla="*/ 937318 w 1404434"/>
              <a:gd name="connsiteY17-1188" fmla="*/ 1286062 h 3550128"/>
              <a:gd name="connsiteX18-1189" fmla="*/ 1108768 w 1404434"/>
              <a:gd name="connsiteY18-1190" fmla="*/ 1152712 h 3550128"/>
              <a:gd name="connsiteX19-1191" fmla="*/ 1337368 w 1404434"/>
              <a:gd name="connsiteY19-1192" fmla="*/ 1133662 h 3550128"/>
              <a:gd name="connsiteX20-1193" fmla="*/ 1089718 w 1404434"/>
              <a:gd name="connsiteY20-1194" fmla="*/ 1190812 h 3550128"/>
              <a:gd name="connsiteX21-1195" fmla="*/ 880168 w 1404434"/>
              <a:gd name="connsiteY21-1196" fmla="*/ 1495612 h 3550128"/>
              <a:gd name="connsiteX22-1197" fmla="*/ 823018 w 1404434"/>
              <a:gd name="connsiteY22-1198" fmla="*/ 1857562 h 3550128"/>
              <a:gd name="connsiteX23-1199" fmla="*/ 975418 w 1404434"/>
              <a:gd name="connsiteY23-1200" fmla="*/ 2314762 h 3550128"/>
              <a:gd name="connsiteX24-1201" fmla="*/ 899218 w 1404434"/>
              <a:gd name="connsiteY24-1202" fmla="*/ 2552887 h 3550128"/>
              <a:gd name="connsiteX25-1203" fmla="*/ 1213543 w 1404434"/>
              <a:gd name="connsiteY25-1204" fmla="*/ 2495737 h 3550128"/>
              <a:gd name="connsiteX26-1205" fmla="*/ 1404043 w 1404434"/>
              <a:gd name="connsiteY26-1206" fmla="*/ 2590987 h 3550128"/>
              <a:gd name="connsiteX27-1207" fmla="*/ 1165918 w 1404434"/>
              <a:gd name="connsiteY27-1208" fmla="*/ 2533837 h 3550128"/>
              <a:gd name="connsiteX28-1209" fmla="*/ 832543 w 1404434"/>
              <a:gd name="connsiteY28-1210" fmla="*/ 2695762 h 3550128"/>
              <a:gd name="connsiteX29-1211" fmla="*/ 689668 w 1404434"/>
              <a:gd name="connsiteY29-1212" fmla="*/ 3048187 h 3550128"/>
              <a:gd name="connsiteX30-1213" fmla="*/ 918268 w 1404434"/>
              <a:gd name="connsiteY30-1214" fmla="*/ 3381562 h 3550128"/>
              <a:gd name="connsiteX31-1215" fmla="*/ 1016693 w 1404434"/>
              <a:gd name="connsiteY31-1216" fmla="*/ 3543487 h 3550128"/>
              <a:gd name="connsiteX0-1217" fmla="*/ 1016693 w 1404434"/>
              <a:gd name="connsiteY0-1218" fmla="*/ 3543487 h 3550128"/>
              <a:gd name="connsiteX1-1219" fmla="*/ 591243 w 1404434"/>
              <a:gd name="connsiteY1-1220" fmla="*/ 3549837 h 3550128"/>
              <a:gd name="connsiteX2-1221" fmla="*/ 394393 w 1404434"/>
              <a:gd name="connsiteY2-1222" fmla="*/ 3038662 h 3550128"/>
              <a:gd name="connsiteX3-1223" fmla="*/ 746818 w 1404434"/>
              <a:gd name="connsiteY3-1224" fmla="*/ 2343337 h 3550128"/>
              <a:gd name="connsiteX4-1225" fmla="*/ 560128 w 1404434"/>
              <a:gd name="connsiteY4-1226" fmla="*/ 1884232 h 3550128"/>
              <a:gd name="connsiteX5-1227" fmla="*/ 58 w 1404434"/>
              <a:gd name="connsiteY5-1228" fmla="*/ 1832797 h 3550128"/>
              <a:gd name="connsiteX6-1229" fmla="*/ 394393 w 1404434"/>
              <a:gd name="connsiteY6-1230" fmla="*/ 1705162 h 3550128"/>
              <a:gd name="connsiteX7-1231" fmla="*/ 642043 w 1404434"/>
              <a:gd name="connsiteY7-1232" fmla="*/ 1838512 h 3550128"/>
              <a:gd name="connsiteX8-1233" fmla="*/ 689668 w 1404434"/>
              <a:gd name="connsiteY8-1234" fmla="*/ 1609912 h 3550128"/>
              <a:gd name="connsiteX9-1235" fmla="*/ 823018 w 1404434"/>
              <a:gd name="connsiteY9-1236" fmla="*/ 1295587 h 3550128"/>
              <a:gd name="connsiteX10-1237" fmla="*/ 765868 w 1404434"/>
              <a:gd name="connsiteY10-1238" fmla="*/ 771712 h 3550128"/>
              <a:gd name="connsiteX11-1239" fmla="*/ 537268 w 1404434"/>
              <a:gd name="connsiteY11-1240" fmla="*/ 628837 h 3550128"/>
              <a:gd name="connsiteX12-1241" fmla="*/ 689668 w 1404434"/>
              <a:gd name="connsiteY12-1242" fmla="*/ 628837 h 3550128"/>
              <a:gd name="connsiteX13-1243" fmla="*/ 765868 w 1404434"/>
              <a:gd name="connsiteY13-1244" fmla="*/ 714562 h 3550128"/>
              <a:gd name="connsiteX14-1245" fmla="*/ 870643 w 1404434"/>
              <a:gd name="connsiteY14-1246" fmla="*/ 187 h 3550128"/>
              <a:gd name="connsiteX15-1247" fmla="*/ 832543 w 1404434"/>
              <a:gd name="connsiteY15-1248" fmla="*/ 647887 h 3550128"/>
              <a:gd name="connsiteX16-1249" fmla="*/ 908743 w 1404434"/>
              <a:gd name="connsiteY16-1250" fmla="*/ 1038412 h 3550128"/>
              <a:gd name="connsiteX17-1251" fmla="*/ 937318 w 1404434"/>
              <a:gd name="connsiteY17-1252" fmla="*/ 1286062 h 3550128"/>
              <a:gd name="connsiteX18-1253" fmla="*/ 1108768 w 1404434"/>
              <a:gd name="connsiteY18-1254" fmla="*/ 1152712 h 3550128"/>
              <a:gd name="connsiteX19-1255" fmla="*/ 1337368 w 1404434"/>
              <a:gd name="connsiteY19-1256" fmla="*/ 1133662 h 3550128"/>
              <a:gd name="connsiteX20-1257" fmla="*/ 1089718 w 1404434"/>
              <a:gd name="connsiteY20-1258" fmla="*/ 1190812 h 3550128"/>
              <a:gd name="connsiteX21-1259" fmla="*/ 880168 w 1404434"/>
              <a:gd name="connsiteY21-1260" fmla="*/ 1495612 h 3550128"/>
              <a:gd name="connsiteX22-1261" fmla="*/ 823018 w 1404434"/>
              <a:gd name="connsiteY22-1262" fmla="*/ 1857562 h 3550128"/>
              <a:gd name="connsiteX23-1263" fmla="*/ 975418 w 1404434"/>
              <a:gd name="connsiteY23-1264" fmla="*/ 2314762 h 3550128"/>
              <a:gd name="connsiteX24-1265" fmla="*/ 899218 w 1404434"/>
              <a:gd name="connsiteY24-1266" fmla="*/ 2552887 h 3550128"/>
              <a:gd name="connsiteX25-1267" fmla="*/ 1213543 w 1404434"/>
              <a:gd name="connsiteY25-1268" fmla="*/ 2495737 h 3550128"/>
              <a:gd name="connsiteX26-1269" fmla="*/ 1404043 w 1404434"/>
              <a:gd name="connsiteY26-1270" fmla="*/ 2590987 h 3550128"/>
              <a:gd name="connsiteX27-1271" fmla="*/ 1165918 w 1404434"/>
              <a:gd name="connsiteY27-1272" fmla="*/ 2533837 h 3550128"/>
              <a:gd name="connsiteX28-1273" fmla="*/ 832543 w 1404434"/>
              <a:gd name="connsiteY28-1274" fmla="*/ 2695762 h 3550128"/>
              <a:gd name="connsiteX29-1275" fmla="*/ 689668 w 1404434"/>
              <a:gd name="connsiteY29-1276" fmla="*/ 3048187 h 3550128"/>
              <a:gd name="connsiteX30-1277" fmla="*/ 918268 w 1404434"/>
              <a:gd name="connsiteY30-1278" fmla="*/ 3381562 h 3550128"/>
              <a:gd name="connsiteX31-1279" fmla="*/ 1016693 w 1404434"/>
              <a:gd name="connsiteY31-1280" fmla="*/ 3543487 h 3550128"/>
              <a:gd name="connsiteX0-1281" fmla="*/ 1016693 w 1404434"/>
              <a:gd name="connsiteY0-1282" fmla="*/ 3543487 h 3550128"/>
              <a:gd name="connsiteX1-1283" fmla="*/ 591243 w 1404434"/>
              <a:gd name="connsiteY1-1284" fmla="*/ 3549837 h 3550128"/>
              <a:gd name="connsiteX2-1285" fmla="*/ 394393 w 1404434"/>
              <a:gd name="connsiteY2-1286" fmla="*/ 3038662 h 3550128"/>
              <a:gd name="connsiteX3-1287" fmla="*/ 746818 w 1404434"/>
              <a:gd name="connsiteY3-1288" fmla="*/ 2343337 h 3550128"/>
              <a:gd name="connsiteX4-1289" fmla="*/ 560128 w 1404434"/>
              <a:gd name="connsiteY4-1290" fmla="*/ 1884232 h 3550128"/>
              <a:gd name="connsiteX5-1291" fmla="*/ 58 w 1404434"/>
              <a:gd name="connsiteY5-1292" fmla="*/ 1832797 h 3550128"/>
              <a:gd name="connsiteX6-1293" fmla="*/ 394393 w 1404434"/>
              <a:gd name="connsiteY6-1294" fmla="*/ 1705162 h 3550128"/>
              <a:gd name="connsiteX7-1295" fmla="*/ 642043 w 1404434"/>
              <a:gd name="connsiteY7-1296" fmla="*/ 1838512 h 3550128"/>
              <a:gd name="connsiteX8-1297" fmla="*/ 689668 w 1404434"/>
              <a:gd name="connsiteY8-1298" fmla="*/ 1609912 h 3550128"/>
              <a:gd name="connsiteX9-1299" fmla="*/ 823018 w 1404434"/>
              <a:gd name="connsiteY9-1300" fmla="*/ 1295587 h 3550128"/>
              <a:gd name="connsiteX10-1301" fmla="*/ 765868 w 1404434"/>
              <a:gd name="connsiteY10-1302" fmla="*/ 771712 h 3550128"/>
              <a:gd name="connsiteX11-1303" fmla="*/ 537268 w 1404434"/>
              <a:gd name="connsiteY11-1304" fmla="*/ 628837 h 3550128"/>
              <a:gd name="connsiteX12-1305" fmla="*/ 689668 w 1404434"/>
              <a:gd name="connsiteY12-1306" fmla="*/ 628837 h 3550128"/>
              <a:gd name="connsiteX13-1307" fmla="*/ 765868 w 1404434"/>
              <a:gd name="connsiteY13-1308" fmla="*/ 714562 h 3550128"/>
              <a:gd name="connsiteX14-1309" fmla="*/ 870643 w 1404434"/>
              <a:gd name="connsiteY14-1310" fmla="*/ 187 h 3550128"/>
              <a:gd name="connsiteX15-1311" fmla="*/ 832543 w 1404434"/>
              <a:gd name="connsiteY15-1312" fmla="*/ 647887 h 3550128"/>
              <a:gd name="connsiteX16-1313" fmla="*/ 908743 w 1404434"/>
              <a:gd name="connsiteY16-1314" fmla="*/ 1038412 h 3550128"/>
              <a:gd name="connsiteX17-1315" fmla="*/ 937318 w 1404434"/>
              <a:gd name="connsiteY17-1316" fmla="*/ 1286062 h 3550128"/>
              <a:gd name="connsiteX18-1317" fmla="*/ 1108768 w 1404434"/>
              <a:gd name="connsiteY18-1318" fmla="*/ 1152712 h 3550128"/>
              <a:gd name="connsiteX19-1319" fmla="*/ 1337368 w 1404434"/>
              <a:gd name="connsiteY19-1320" fmla="*/ 1133662 h 3550128"/>
              <a:gd name="connsiteX20-1321" fmla="*/ 1089718 w 1404434"/>
              <a:gd name="connsiteY20-1322" fmla="*/ 1190812 h 3550128"/>
              <a:gd name="connsiteX21-1323" fmla="*/ 880168 w 1404434"/>
              <a:gd name="connsiteY21-1324" fmla="*/ 1495612 h 3550128"/>
              <a:gd name="connsiteX22-1325" fmla="*/ 823018 w 1404434"/>
              <a:gd name="connsiteY22-1326" fmla="*/ 1857562 h 3550128"/>
              <a:gd name="connsiteX23-1327" fmla="*/ 975418 w 1404434"/>
              <a:gd name="connsiteY23-1328" fmla="*/ 2314762 h 3550128"/>
              <a:gd name="connsiteX24-1329" fmla="*/ 899218 w 1404434"/>
              <a:gd name="connsiteY24-1330" fmla="*/ 2552887 h 3550128"/>
              <a:gd name="connsiteX25-1331" fmla="*/ 1213543 w 1404434"/>
              <a:gd name="connsiteY25-1332" fmla="*/ 2495737 h 3550128"/>
              <a:gd name="connsiteX26-1333" fmla="*/ 1404043 w 1404434"/>
              <a:gd name="connsiteY26-1334" fmla="*/ 2590987 h 3550128"/>
              <a:gd name="connsiteX27-1335" fmla="*/ 1165918 w 1404434"/>
              <a:gd name="connsiteY27-1336" fmla="*/ 2533837 h 3550128"/>
              <a:gd name="connsiteX28-1337" fmla="*/ 832543 w 1404434"/>
              <a:gd name="connsiteY28-1338" fmla="*/ 2695762 h 3550128"/>
              <a:gd name="connsiteX29-1339" fmla="*/ 689668 w 1404434"/>
              <a:gd name="connsiteY29-1340" fmla="*/ 3048187 h 3550128"/>
              <a:gd name="connsiteX30-1341" fmla="*/ 918268 w 1404434"/>
              <a:gd name="connsiteY30-1342" fmla="*/ 3381562 h 3550128"/>
              <a:gd name="connsiteX31-1343" fmla="*/ 1016693 w 1404434"/>
              <a:gd name="connsiteY31-1344" fmla="*/ 3543487 h 3550128"/>
              <a:gd name="connsiteX0-1345" fmla="*/ 1016693 w 1404387"/>
              <a:gd name="connsiteY0-1346" fmla="*/ 3543487 h 3550128"/>
              <a:gd name="connsiteX1-1347" fmla="*/ 591243 w 1404387"/>
              <a:gd name="connsiteY1-1348" fmla="*/ 3549837 h 3550128"/>
              <a:gd name="connsiteX2-1349" fmla="*/ 394393 w 1404387"/>
              <a:gd name="connsiteY2-1350" fmla="*/ 3038662 h 3550128"/>
              <a:gd name="connsiteX3-1351" fmla="*/ 746818 w 1404387"/>
              <a:gd name="connsiteY3-1352" fmla="*/ 2343337 h 3550128"/>
              <a:gd name="connsiteX4-1353" fmla="*/ 560128 w 1404387"/>
              <a:gd name="connsiteY4-1354" fmla="*/ 1884232 h 3550128"/>
              <a:gd name="connsiteX5-1355" fmla="*/ 58 w 1404387"/>
              <a:gd name="connsiteY5-1356" fmla="*/ 1832797 h 3550128"/>
              <a:gd name="connsiteX6-1357" fmla="*/ 394393 w 1404387"/>
              <a:gd name="connsiteY6-1358" fmla="*/ 1705162 h 3550128"/>
              <a:gd name="connsiteX7-1359" fmla="*/ 642043 w 1404387"/>
              <a:gd name="connsiteY7-1360" fmla="*/ 1838512 h 3550128"/>
              <a:gd name="connsiteX8-1361" fmla="*/ 689668 w 1404387"/>
              <a:gd name="connsiteY8-1362" fmla="*/ 1609912 h 3550128"/>
              <a:gd name="connsiteX9-1363" fmla="*/ 823018 w 1404387"/>
              <a:gd name="connsiteY9-1364" fmla="*/ 1295587 h 3550128"/>
              <a:gd name="connsiteX10-1365" fmla="*/ 765868 w 1404387"/>
              <a:gd name="connsiteY10-1366" fmla="*/ 771712 h 3550128"/>
              <a:gd name="connsiteX11-1367" fmla="*/ 537268 w 1404387"/>
              <a:gd name="connsiteY11-1368" fmla="*/ 628837 h 3550128"/>
              <a:gd name="connsiteX12-1369" fmla="*/ 689668 w 1404387"/>
              <a:gd name="connsiteY12-1370" fmla="*/ 628837 h 3550128"/>
              <a:gd name="connsiteX13-1371" fmla="*/ 765868 w 1404387"/>
              <a:gd name="connsiteY13-1372" fmla="*/ 714562 h 3550128"/>
              <a:gd name="connsiteX14-1373" fmla="*/ 870643 w 1404387"/>
              <a:gd name="connsiteY14-1374" fmla="*/ 187 h 3550128"/>
              <a:gd name="connsiteX15-1375" fmla="*/ 832543 w 1404387"/>
              <a:gd name="connsiteY15-1376" fmla="*/ 647887 h 3550128"/>
              <a:gd name="connsiteX16-1377" fmla="*/ 908743 w 1404387"/>
              <a:gd name="connsiteY16-1378" fmla="*/ 1038412 h 3550128"/>
              <a:gd name="connsiteX17-1379" fmla="*/ 937318 w 1404387"/>
              <a:gd name="connsiteY17-1380" fmla="*/ 1286062 h 3550128"/>
              <a:gd name="connsiteX18-1381" fmla="*/ 1108768 w 1404387"/>
              <a:gd name="connsiteY18-1382" fmla="*/ 1152712 h 3550128"/>
              <a:gd name="connsiteX19-1383" fmla="*/ 1337368 w 1404387"/>
              <a:gd name="connsiteY19-1384" fmla="*/ 1133662 h 3550128"/>
              <a:gd name="connsiteX20-1385" fmla="*/ 1089718 w 1404387"/>
              <a:gd name="connsiteY20-1386" fmla="*/ 1190812 h 3550128"/>
              <a:gd name="connsiteX21-1387" fmla="*/ 880168 w 1404387"/>
              <a:gd name="connsiteY21-1388" fmla="*/ 1495612 h 3550128"/>
              <a:gd name="connsiteX22-1389" fmla="*/ 823018 w 1404387"/>
              <a:gd name="connsiteY22-1390" fmla="*/ 1857562 h 3550128"/>
              <a:gd name="connsiteX23-1391" fmla="*/ 975418 w 1404387"/>
              <a:gd name="connsiteY23-1392" fmla="*/ 2314762 h 3550128"/>
              <a:gd name="connsiteX24-1393" fmla="*/ 899218 w 1404387"/>
              <a:gd name="connsiteY24-1394" fmla="*/ 2552887 h 3550128"/>
              <a:gd name="connsiteX25-1395" fmla="*/ 1213543 w 1404387"/>
              <a:gd name="connsiteY25-1396" fmla="*/ 2495737 h 3550128"/>
              <a:gd name="connsiteX26-1397" fmla="*/ 1404043 w 1404387"/>
              <a:gd name="connsiteY26-1398" fmla="*/ 2590987 h 3550128"/>
              <a:gd name="connsiteX27-1399" fmla="*/ 1169093 w 1404387"/>
              <a:gd name="connsiteY27-1400" fmla="*/ 2543362 h 3550128"/>
              <a:gd name="connsiteX28-1401" fmla="*/ 832543 w 1404387"/>
              <a:gd name="connsiteY28-1402" fmla="*/ 2695762 h 3550128"/>
              <a:gd name="connsiteX29-1403" fmla="*/ 689668 w 1404387"/>
              <a:gd name="connsiteY29-1404" fmla="*/ 3048187 h 3550128"/>
              <a:gd name="connsiteX30-1405" fmla="*/ 918268 w 1404387"/>
              <a:gd name="connsiteY30-1406" fmla="*/ 3381562 h 3550128"/>
              <a:gd name="connsiteX31-1407" fmla="*/ 1016693 w 1404387"/>
              <a:gd name="connsiteY31-1408" fmla="*/ 3543487 h 3550128"/>
              <a:gd name="connsiteX0-1409" fmla="*/ 1016693 w 1404387"/>
              <a:gd name="connsiteY0-1410" fmla="*/ 3543487 h 3550128"/>
              <a:gd name="connsiteX1-1411" fmla="*/ 591243 w 1404387"/>
              <a:gd name="connsiteY1-1412" fmla="*/ 3549837 h 3550128"/>
              <a:gd name="connsiteX2-1413" fmla="*/ 394393 w 1404387"/>
              <a:gd name="connsiteY2-1414" fmla="*/ 3038662 h 3550128"/>
              <a:gd name="connsiteX3-1415" fmla="*/ 746818 w 1404387"/>
              <a:gd name="connsiteY3-1416" fmla="*/ 2343337 h 3550128"/>
              <a:gd name="connsiteX4-1417" fmla="*/ 560128 w 1404387"/>
              <a:gd name="connsiteY4-1418" fmla="*/ 1884232 h 3550128"/>
              <a:gd name="connsiteX5-1419" fmla="*/ 58 w 1404387"/>
              <a:gd name="connsiteY5-1420" fmla="*/ 1832797 h 3550128"/>
              <a:gd name="connsiteX6-1421" fmla="*/ 394393 w 1404387"/>
              <a:gd name="connsiteY6-1422" fmla="*/ 1705162 h 3550128"/>
              <a:gd name="connsiteX7-1423" fmla="*/ 642043 w 1404387"/>
              <a:gd name="connsiteY7-1424" fmla="*/ 1838512 h 3550128"/>
              <a:gd name="connsiteX8-1425" fmla="*/ 689668 w 1404387"/>
              <a:gd name="connsiteY8-1426" fmla="*/ 1609912 h 3550128"/>
              <a:gd name="connsiteX9-1427" fmla="*/ 823018 w 1404387"/>
              <a:gd name="connsiteY9-1428" fmla="*/ 1295587 h 3550128"/>
              <a:gd name="connsiteX10-1429" fmla="*/ 765868 w 1404387"/>
              <a:gd name="connsiteY10-1430" fmla="*/ 771712 h 3550128"/>
              <a:gd name="connsiteX11-1431" fmla="*/ 537268 w 1404387"/>
              <a:gd name="connsiteY11-1432" fmla="*/ 628837 h 3550128"/>
              <a:gd name="connsiteX12-1433" fmla="*/ 689668 w 1404387"/>
              <a:gd name="connsiteY12-1434" fmla="*/ 628837 h 3550128"/>
              <a:gd name="connsiteX13-1435" fmla="*/ 765868 w 1404387"/>
              <a:gd name="connsiteY13-1436" fmla="*/ 714562 h 3550128"/>
              <a:gd name="connsiteX14-1437" fmla="*/ 870643 w 1404387"/>
              <a:gd name="connsiteY14-1438" fmla="*/ 187 h 3550128"/>
              <a:gd name="connsiteX15-1439" fmla="*/ 832543 w 1404387"/>
              <a:gd name="connsiteY15-1440" fmla="*/ 647887 h 3550128"/>
              <a:gd name="connsiteX16-1441" fmla="*/ 908743 w 1404387"/>
              <a:gd name="connsiteY16-1442" fmla="*/ 1038412 h 3550128"/>
              <a:gd name="connsiteX17-1443" fmla="*/ 937318 w 1404387"/>
              <a:gd name="connsiteY17-1444" fmla="*/ 1286062 h 3550128"/>
              <a:gd name="connsiteX18-1445" fmla="*/ 1108768 w 1404387"/>
              <a:gd name="connsiteY18-1446" fmla="*/ 1152712 h 3550128"/>
              <a:gd name="connsiteX19-1447" fmla="*/ 1337368 w 1404387"/>
              <a:gd name="connsiteY19-1448" fmla="*/ 1133662 h 3550128"/>
              <a:gd name="connsiteX20-1449" fmla="*/ 1089718 w 1404387"/>
              <a:gd name="connsiteY20-1450" fmla="*/ 1190812 h 3550128"/>
              <a:gd name="connsiteX21-1451" fmla="*/ 880168 w 1404387"/>
              <a:gd name="connsiteY21-1452" fmla="*/ 1495612 h 3550128"/>
              <a:gd name="connsiteX22-1453" fmla="*/ 823018 w 1404387"/>
              <a:gd name="connsiteY22-1454" fmla="*/ 1857562 h 3550128"/>
              <a:gd name="connsiteX23-1455" fmla="*/ 975418 w 1404387"/>
              <a:gd name="connsiteY23-1456" fmla="*/ 2314762 h 3550128"/>
              <a:gd name="connsiteX24-1457" fmla="*/ 899218 w 1404387"/>
              <a:gd name="connsiteY24-1458" fmla="*/ 2552887 h 3550128"/>
              <a:gd name="connsiteX25-1459" fmla="*/ 1213543 w 1404387"/>
              <a:gd name="connsiteY25-1460" fmla="*/ 2495737 h 3550128"/>
              <a:gd name="connsiteX26-1461" fmla="*/ 1404043 w 1404387"/>
              <a:gd name="connsiteY26-1462" fmla="*/ 2590987 h 3550128"/>
              <a:gd name="connsiteX27-1463" fmla="*/ 1169093 w 1404387"/>
              <a:gd name="connsiteY27-1464" fmla="*/ 2543362 h 3550128"/>
              <a:gd name="connsiteX28-1465" fmla="*/ 832543 w 1404387"/>
              <a:gd name="connsiteY28-1466" fmla="*/ 2695762 h 3550128"/>
              <a:gd name="connsiteX29-1467" fmla="*/ 689668 w 1404387"/>
              <a:gd name="connsiteY29-1468" fmla="*/ 3048187 h 3550128"/>
              <a:gd name="connsiteX30-1469" fmla="*/ 918268 w 1404387"/>
              <a:gd name="connsiteY30-1470" fmla="*/ 3381562 h 3550128"/>
              <a:gd name="connsiteX31-1471" fmla="*/ 1016693 w 1404387"/>
              <a:gd name="connsiteY31-1472" fmla="*/ 3543487 h 3550128"/>
              <a:gd name="connsiteX0-1473" fmla="*/ 1016693 w 1404160"/>
              <a:gd name="connsiteY0-1474" fmla="*/ 3543487 h 3550128"/>
              <a:gd name="connsiteX1-1475" fmla="*/ 591243 w 1404160"/>
              <a:gd name="connsiteY1-1476" fmla="*/ 3549837 h 3550128"/>
              <a:gd name="connsiteX2-1477" fmla="*/ 394393 w 1404160"/>
              <a:gd name="connsiteY2-1478" fmla="*/ 3038662 h 3550128"/>
              <a:gd name="connsiteX3-1479" fmla="*/ 746818 w 1404160"/>
              <a:gd name="connsiteY3-1480" fmla="*/ 2343337 h 3550128"/>
              <a:gd name="connsiteX4-1481" fmla="*/ 560128 w 1404160"/>
              <a:gd name="connsiteY4-1482" fmla="*/ 1884232 h 3550128"/>
              <a:gd name="connsiteX5-1483" fmla="*/ 58 w 1404160"/>
              <a:gd name="connsiteY5-1484" fmla="*/ 1832797 h 3550128"/>
              <a:gd name="connsiteX6-1485" fmla="*/ 394393 w 1404160"/>
              <a:gd name="connsiteY6-1486" fmla="*/ 1705162 h 3550128"/>
              <a:gd name="connsiteX7-1487" fmla="*/ 642043 w 1404160"/>
              <a:gd name="connsiteY7-1488" fmla="*/ 1838512 h 3550128"/>
              <a:gd name="connsiteX8-1489" fmla="*/ 689668 w 1404160"/>
              <a:gd name="connsiteY8-1490" fmla="*/ 1609912 h 3550128"/>
              <a:gd name="connsiteX9-1491" fmla="*/ 823018 w 1404160"/>
              <a:gd name="connsiteY9-1492" fmla="*/ 1295587 h 3550128"/>
              <a:gd name="connsiteX10-1493" fmla="*/ 765868 w 1404160"/>
              <a:gd name="connsiteY10-1494" fmla="*/ 771712 h 3550128"/>
              <a:gd name="connsiteX11-1495" fmla="*/ 537268 w 1404160"/>
              <a:gd name="connsiteY11-1496" fmla="*/ 628837 h 3550128"/>
              <a:gd name="connsiteX12-1497" fmla="*/ 689668 w 1404160"/>
              <a:gd name="connsiteY12-1498" fmla="*/ 628837 h 3550128"/>
              <a:gd name="connsiteX13-1499" fmla="*/ 765868 w 1404160"/>
              <a:gd name="connsiteY13-1500" fmla="*/ 714562 h 3550128"/>
              <a:gd name="connsiteX14-1501" fmla="*/ 870643 w 1404160"/>
              <a:gd name="connsiteY14-1502" fmla="*/ 187 h 3550128"/>
              <a:gd name="connsiteX15-1503" fmla="*/ 832543 w 1404160"/>
              <a:gd name="connsiteY15-1504" fmla="*/ 647887 h 3550128"/>
              <a:gd name="connsiteX16-1505" fmla="*/ 908743 w 1404160"/>
              <a:gd name="connsiteY16-1506" fmla="*/ 1038412 h 3550128"/>
              <a:gd name="connsiteX17-1507" fmla="*/ 937318 w 1404160"/>
              <a:gd name="connsiteY17-1508" fmla="*/ 1286062 h 3550128"/>
              <a:gd name="connsiteX18-1509" fmla="*/ 1108768 w 1404160"/>
              <a:gd name="connsiteY18-1510" fmla="*/ 1152712 h 3550128"/>
              <a:gd name="connsiteX19-1511" fmla="*/ 1337368 w 1404160"/>
              <a:gd name="connsiteY19-1512" fmla="*/ 1133662 h 3550128"/>
              <a:gd name="connsiteX20-1513" fmla="*/ 1089718 w 1404160"/>
              <a:gd name="connsiteY20-1514" fmla="*/ 1190812 h 3550128"/>
              <a:gd name="connsiteX21-1515" fmla="*/ 880168 w 1404160"/>
              <a:gd name="connsiteY21-1516" fmla="*/ 1495612 h 3550128"/>
              <a:gd name="connsiteX22-1517" fmla="*/ 823018 w 1404160"/>
              <a:gd name="connsiteY22-1518" fmla="*/ 1857562 h 3550128"/>
              <a:gd name="connsiteX23-1519" fmla="*/ 975418 w 1404160"/>
              <a:gd name="connsiteY23-1520" fmla="*/ 2314762 h 3550128"/>
              <a:gd name="connsiteX24-1521" fmla="*/ 899218 w 1404160"/>
              <a:gd name="connsiteY24-1522" fmla="*/ 2552887 h 3550128"/>
              <a:gd name="connsiteX25-1523" fmla="*/ 1213543 w 1404160"/>
              <a:gd name="connsiteY25-1524" fmla="*/ 2495737 h 3550128"/>
              <a:gd name="connsiteX26-1525" fmla="*/ 1404043 w 1404160"/>
              <a:gd name="connsiteY26-1526" fmla="*/ 2590987 h 3550128"/>
              <a:gd name="connsiteX27-1527" fmla="*/ 1188143 w 1404160"/>
              <a:gd name="connsiteY27-1528" fmla="*/ 2552887 h 3550128"/>
              <a:gd name="connsiteX28-1529" fmla="*/ 832543 w 1404160"/>
              <a:gd name="connsiteY28-1530" fmla="*/ 2695762 h 3550128"/>
              <a:gd name="connsiteX29-1531" fmla="*/ 689668 w 1404160"/>
              <a:gd name="connsiteY29-1532" fmla="*/ 3048187 h 3550128"/>
              <a:gd name="connsiteX30-1533" fmla="*/ 918268 w 1404160"/>
              <a:gd name="connsiteY30-1534" fmla="*/ 3381562 h 3550128"/>
              <a:gd name="connsiteX31-1535" fmla="*/ 1016693 w 1404160"/>
              <a:gd name="connsiteY31-1536" fmla="*/ 3543487 h 3550128"/>
              <a:gd name="connsiteX0-1537" fmla="*/ 1016693 w 1404160"/>
              <a:gd name="connsiteY0-1538" fmla="*/ 3543487 h 3550128"/>
              <a:gd name="connsiteX1-1539" fmla="*/ 591243 w 1404160"/>
              <a:gd name="connsiteY1-1540" fmla="*/ 3549837 h 3550128"/>
              <a:gd name="connsiteX2-1541" fmla="*/ 394393 w 1404160"/>
              <a:gd name="connsiteY2-1542" fmla="*/ 3038662 h 3550128"/>
              <a:gd name="connsiteX3-1543" fmla="*/ 746818 w 1404160"/>
              <a:gd name="connsiteY3-1544" fmla="*/ 2343337 h 3550128"/>
              <a:gd name="connsiteX4-1545" fmla="*/ 560128 w 1404160"/>
              <a:gd name="connsiteY4-1546" fmla="*/ 1884232 h 3550128"/>
              <a:gd name="connsiteX5-1547" fmla="*/ 58 w 1404160"/>
              <a:gd name="connsiteY5-1548" fmla="*/ 1832797 h 3550128"/>
              <a:gd name="connsiteX6-1549" fmla="*/ 394393 w 1404160"/>
              <a:gd name="connsiteY6-1550" fmla="*/ 1705162 h 3550128"/>
              <a:gd name="connsiteX7-1551" fmla="*/ 642043 w 1404160"/>
              <a:gd name="connsiteY7-1552" fmla="*/ 1838512 h 3550128"/>
              <a:gd name="connsiteX8-1553" fmla="*/ 689668 w 1404160"/>
              <a:gd name="connsiteY8-1554" fmla="*/ 1609912 h 3550128"/>
              <a:gd name="connsiteX9-1555" fmla="*/ 823018 w 1404160"/>
              <a:gd name="connsiteY9-1556" fmla="*/ 1295587 h 3550128"/>
              <a:gd name="connsiteX10-1557" fmla="*/ 765868 w 1404160"/>
              <a:gd name="connsiteY10-1558" fmla="*/ 771712 h 3550128"/>
              <a:gd name="connsiteX11-1559" fmla="*/ 537268 w 1404160"/>
              <a:gd name="connsiteY11-1560" fmla="*/ 628837 h 3550128"/>
              <a:gd name="connsiteX12-1561" fmla="*/ 689668 w 1404160"/>
              <a:gd name="connsiteY12-1562" fmla="*/ 628837 h 3550128"/>
              <a:gd name="connsiteX13-1563" fmla="*/ 765868 w 1404160"/>
              <a:gd name="connsiteY13-1564" fmla="*/ 714562 h 3550128"/>
              <a:gd name="connsiteX14-1565" fmla="*/ 870643 w 1404160"/>
              <a:gd name="connsiteY14-1566" fmla="*/ 187 h 3550128"/>
              <a:gd name="connsiteX15-1567" fmla="*/ 832543 w 1404160"/>
              <a:gd name="connsiteY15-1568" fmla="*/ 647887 h 3550128"/>
              <a:gd name="connsiteX16-1569" fmla="*/ 908743 w 1404160"/>
              <a:gd name="connsiteY16-1570" fmla="*/ 1038412 h 3550128"/>
              <a:gd name="connsiteX17-1571" fmla="*/ 937318 w 1404160"/>
              <a:gd name="connsiteY17-1572" fmla="*/ 1286062 h 3550128"/>
              <a:gd name="connsiteX18-1573" fmla="*/ 1108768 w 1404160"/>
              <a:gd name="connsiteY18-1574" fmla="*/ 1152712 h 3550128"/>
              <a:gd name="connsiteX19-1575" fmla="*/ 1337368 w 1404160"/>
              <a:gd name="connsiteY19-1576" fmla="*/ 1133662 h 3550128"/>
              <a:gd name="connsiteX20-1577" fmla="*/ 1089718 w 1404160"/>
              <a:gd name="connsiteY20-1578" fmla="*/ 1190812 h 3550128"/>
              <a:gd name="connsiteX21-1579" fmla="*/ 880168 w 1404160"/>
              <a:gd name="connsiteY21-1580" fmla="*/ 1495612 h 3550128"/>
              <a:gd name="connsiteX22-1581" fmla="*/ 823018 w 1404160"/>
              <a:gd name="connsiteY22-1582" fmla="*/ 1857562 h 3550128"/>
              <a:gd name="connsiteX23-1583" fmla="*/ 975418 w 1404160"/>
              <a:gd name="connsiteY23-1584" fmla="*/ 2314762 h 3550128"/>
              <a:gd name="connsiteX24-1585" fmla="*/ 899218 w 1404160"/>
              <a:gd name="connsiteY24-1586" fmla="*/ 2552887 h 3550128"/>
              <a:gd name="connsiteX25-1587" fmla="*/ 1213543 w 1404160"/>
              <a:gd name="connsiteY25-1588" fmla="*/ 2495737 h 3550128"/>
              <a:gd name="connsiteX26-1589" fmla="*/ 1404043 w 1404160"/>
              <a:gd name="connsiteY26-1590" fmla="*/ 2590987 h 3550128"/>
              <a:gd name="connsiteX27-1591" fmla="*/ 1188143 w 1404160"/>
              <a:gd name="connsiteY27-1592" fmla="*/ 2552887 h 3550128"/>
              <a:gd name="connsiteX28-1593" fmla="*/ 832543 w 1404160"/>
              <a:gd name="connsiteY28-1594" fmla="*/ 2695762 h 3550128"/>
              <a:gd name="connsiteX29-1595" fmla="*/ 689668 w 1404160"/>
              <a:gd name="connsiteY29-1596" fmla="*/ 3048187 h 3550128"/>
              <a:gd name="connsiteX30-1597" fmla="*/ 918268 w 1404160"/>
              <a:gd name="connsiteY30-1598" fmla="*/ 3381562 h 3550128"/>
              <a:gd name="connsiteX31-1599" fmla="*/ 1016693 w 1404160"/>
              <a:gd name="connsiteY31-1600" fmla="*/ 3543487 h 3550128"/>
              <a:gd name="connsiteX0-1601" fmla="*/ 1016693 w 1423196"/>
              <a:gd name="connsiteY0-1602" fmla="*/ 3543487 h 3550128"/>
              <a:gd name="connsiteX1-1603" fmla="*/ 591243 w 1423196"/>
              <a:gd name="connsiteY1-1604" fmla="*/ 3549837 h 3550128"/>
              <a:gd name="connsiteX2-1605" fmla="*/ 394393 w 1423196"/>
              <a:gd name="connsiteY2-1606" fmla="*/ 3038662 h 3550128"/>
              <a:gd name="connsiteX3-1607" fmla="*/ 746818 w 1423196"/>
              <a:gd name="connsiteY3-1608" fmla="*/ 2343337 h 3550128"/>
              <a:gd name="connsiteX4-1609" fmla="*/ 560128 w 1423196"/>
              <a:gd name="connsiteY4-1610" fmla="*/ 1884232 h 3550128"/>
              <a:gd name="connsiteX5-1611" fmla="*/ 58 w 1423196"/>
              <a:gd name="connsiteY5-1612" fmla="*/ 1832797 h 3550128"/>
              <a:gd name="connsiteX6-1613" fmla="*/ 394393 w 1423196"/>
              <a:gd name="connsiteY6-1614" fmla="*/ 1705162 h 3550128"/>
              <a:gd name="connsiteX7-1615" fmla="*/ 642043 w 1423196"/>
              <a:gd name="connsiteY7-1616" fmla="*/ 1838512 h 3550128"/>
              <a:gd name="connsiteX8-1617" fmla="*/ 689668 w 1423196"/>
              <a:gd name="connsiteY8-1618" fmla="*/ 1609912 h 3550128"/>
              <a:gd name="connsiteX9-1619" fmla="*/ 823018 w 1423196"/>
              <a:gd name="connsiteY9-1620" fmla="*/ 1295587 h 3550128"/>
              <a:gd name="connsiteX10-1621" fmla="*/ 765868 w 1423196"/>
              <a:gd name="connsiteY10-1622" fmla="*/ 771712 h 3550128"/>
              <a:gd name="connsiteX11-1623" fmla="*/ 537268 w 1423196"/>
              <a:gd name="connsiteY11-1624" fmla="*/ 628837 h 3550128"/>
              <a:gd name="connsiteX12-1625" fmla="*/ 689668 w 1423196"/>
              <a:gd name="connsiteY12-1626" fmla="*/ 628837 h 3550128"/>
              <a:gd name="connsiteX13-1627" fmla="*/ 765868 w 1423196"/>
              <a:gd name="connsiteY13-1628" fmla="*/ 714562 h 3550128"/>
              <a:gd name="connsiteX14-1629" fmla="*/ 870643 w 1423196"/>
              <a:gd name="connsiteY14-1630" fmla="*/ 187 h 3550128"/>
              <a:gd name="connsiteX15-1631" fmla="*/ 832543 w 1423196"/>
              <a:gd name="connsiteY15-1632" fmla="*/ 647887 h 3550128"/>
              <a:gd name="connsiteX16-1633" fmla="*/ 908743 w 1423196"/>
              <a:gd name="connsiteY16-1634" fmla="*/ 1038412 h 3550128"/>
              <a:gd name="connsiteX17-1635" fmla="*/ 937318 w 1423196"/>
              <a:gd name="connsiteY17-1636" fmla="*/ 1286062 h 3550128"/>
              <a:gd name="connsiteX18-1637" fmla="*/ 1108768 w 1423196"/>
              <a:gd name="connsiteY18-1638" fmla="*/ 1152712 h 3550128"/>
              <a:gd name="connsiteX19-1639" fmla="*/ 1337368 w 1423196"/>
              <a:gd name="connsiteY19-1640" fmla="*/ 1133662 h 3550128"/>
              <a:gd name="connsiteX20-1641" fmla="*/ 1089718 w 1423196"/>
              <a:gd name="connsiteY20-1642" fmla="*/ 1190812 h 3550128"/>
              <a:gd name="connsiteX21-1643" fmla="*/ 880168 w 1423196"/>
              <a:gd name="connsiteY21-1644" fmla="*/ 1495612 h 3550128"/>
              <a:gd name="connsiteX22-1645" fmla="*/ 823018 w 1423196"/>
              <a:gd name="connsiteY22-1646" fmla="*/ 1857562 h 3550128"/>
              <a:gd name="connsiteX23-1647" fmla="*/ 975418 w 1423196"/>
              <a:gd name="connsiteY23-1648" fmla="*/ 2314762 h 3550128"/>
              <a:gd name="connsiteX24-1649" fmla="*/ 899218 w 1423196"/>
              <a:gd name="connsiteY24-1650" fmla="*/ 2552887 h 3550128"/>
              <a:gd name="connsiteX25-1651" fmla="*/ 1213543 w 1423196"/>
              <a:gd name="connsiteY25-1652" fmla="*/ 2495737 h 3550128"/>
              <a:gd name="connsiteX26-1653" fmla="*/ 1423093 w 1423196"/>
              <a:gd name="connsiteY26-1654" fmla="*/ 2612418 h 3550128"/>
              <a:gd name="connsiteX27-1655" fmla="*/ 1188143 w 1423196"/>
              <a:gd name="connsiteY27-1656" fmla="*/ 2552887 h 3550128"/>
              <a:gd name="connsiteX28-1657" fmla="*/ 832543 w 1423196"/>
              <a:gd name="connsiteY28-1658" fmla="*/ 2695762 h 3550128"/>
              <a:gd name="connsiteX29-1659" fmla="*/ 689668 w 1423196"/>
              <a:gd name="connsiteY29-1660" fmla="*/ 3048187 h 3550128"/>
              <a:gd name="connsiteX30-1661" fmla="*/ 918268 w 1423196"/>
              <a:gd name="connsiteY30-1662" fmla="*/ 3381562 h 3550128"/>
              <a:gd name="connsiteX31-1663" fmla="*/ 1016693 w 1423196"/>
              <a:gd name="connsiteY31-1664" fmla="*/ 3543487 h 3550128"/>
              <a:gd name="connsiteX0-1665" fmla="*/ 1016693 w 1420817"/>
              <a:gd name="connsiteY0-1666" fmla="*/ 3543487 h 3550128"/>
              <a:gd name="connsiteX1-1667" fmla="*/ 591243 w 1420817"/>
              <a:gd name="connsiteY1-1668" fmla="*/ 3549837 h 3550128"/>
              <a:gd name="connsiteX2-1669" fmla="*/ 394393 w 1420817"/>
              <a:gd name="connsiteY2-1670" fmla="*/ 3038662 h 3550128"/>
              <a:gd name="connsiteX3-1671" fmla="*/ 746818 w 1420817"/>
              <a:gd name="connsiteY3-1672" fmla="*/ 2343337 h 3550128"/>
              <a:gd name="connsiteX4-1673" fmla="*/ 560128 w 1420817"/>
              <a:gd name="connsiteY4-1674" fmla="*/ 1884232 h 3550128"/>
              <a:gd name="connsiteX5-1675" fmla="*/ 58 w 1420817"/>
              <a:gd name="connsiteY5-1676" fmla="*/ 1832797 h 3550128"/>
              <a:gd name="connsiteX6-1677" fmla="*/ 394393 w 1420817"/>
              <a:gd name="connsiteY6-1678" fmla="*/ 1705162 h 3550128"/>
              <a:gd name="connsiteX7-1679" fmla="*/ 642043 w 1420817"/>
              <a:gd name="connsiteY7-1680" fmla="*/ 1838512 h 3550128"/>
              <a:gd name="connsiteX8-1681" fmla="*/ 689668 w 1420817"/>
              <a:gd name="connsiteY8-1682" fmla="*/ 1609912 h 3550128"/>
              <a:gd name="connsiteX9-1683" fmla="*/ 823018 w 1420817"/>
              <a:gd name="connsiteY9-1684" fmla="*/ 1295587 h 3550128"/>
              <a:gd name="connsiteX10-1685" fmla="*/ 765868 w 1420817"/>
              <a:gd name="connsiteY10-1686" fmla="*/ 771712 h 3550128"/>
              <a:gd name="connsiteX11-1687" fmla="*/ 537268 w 1420817"/>
              <a:gd name="connsiteY11-1688" fmla="*/ 628837 h 3550128"/>
              <a:gd name="connsiteX12-1689" fmla="*/ 689668 w 1420817"/>
              <a:gd name="connsiteY12-1690" fmla="*/ 628837 h 3550128"/>
              <a:gd name="connsiteX13-1691" fmla="*/ 765868 w 1420817"/>
              <a:gd name="connsiteY13-1692" fmla="*/ 714562 h 3550128"/>
              <a:gd name="connsiteX14-1693" fmla="*/ 870643 w 1420817"/>
              <a:gd name="connsiteY14-1694" fmla="*/ 187 h 3550128"/>
              <a:gd name="connsiteX15-1695" fmla="*/ 832543 w 1420817"/>
              <a:gd name="connsiteY15-1696" fmla="*/ 647887 h 3550128"/>
              <a:gd name="connsiteX16-1697" fmla="*/ 908743 w 1420817"/>
              <a:gd name="connsiteY16-1698" fmla="*/ 1038412 h 3550128"/>
              <a:gd name="connsiteX17-1699" fmla="*/ 937318 w 1420817"/>
              <a:gd name="connsiteY17-1700" fmla="*/ 1286062 h 3550128"/>
              <a:gd name="connsiteX18-1701" fmla="*/ 1108768 w 1420817"/>
              <a:gd name="connsiteY18-1702" fmla="*/ 1152712 h 3550128"/>
              <a:gd name="connsiteX19-1703" fmla="*/ 1337368 w 1420817"/>
              <a:gd name="connsiteY19-1704" fmla="*/ 1133662 h 3550128"/>
              <a:gd name="connsiteX20-1705" fmla="*/ 1089718 w 1420817"/>
              <a:gd name="connsiteY20-1706" fmla="*/ 1190812 h 3550128"/>
              <a:gd name="connsiteX21-1707" fmla="*/ 880168 w 1420817"/>
              <a:gd name="connsiteY21-1708" fmla="*/ 1495612 h 3550128"/>
              <a:gd name="connsiteX22-1709" fmla="*/ 823018 w 1420817"/>
              <a:gd name="connsiteY22-1710" fmla="*/ 1857562 h 3550128"/>
              <a:gd name="connsiteX23-1711" fmla="*/ 975418 w 1420817"/>
              <a:gd name="connsiteY23-1712" fmla="*/ 2314762 h 3550128"/>
              <a:gd name="connsiteX24-1713" fmla="*/ 899218 w 1420817"/>
              <a:gd name="connsiteY24-1714" fmla="*/ 2552887 h 3550128"/>
              <a:gd name="connsiteX25-1715" fmla="*/ 1213543 w 1420817"/>
              <a:gd name="connsiteY25-1716" fmla="*/ 2495737 h 3550128"/>
              <a:gd name="connsiteX26-1717" fmla="*/ 1420712 w 1420817"/>
              <a:gd name="connsiteY26-1718" fmla="*/ 2583843 h 3550128"/>
              <a:gd name="connsiteX27-1719" fmla="*/ 1188143 w 1420817"/>
              <a:gd name="connsiteY27-1720" fmla="*/ 2552887 h 3550128"/>
              <a:gd name="connsiteX28-1721" fmla="*/ 832543 w 1420817"/>
              <a:gd name="connsiteY28-1722" fmla="*/ 2695762 h 3550128"/>
              <a:gd name="connsiteX29-1723" fmla="*/ 689668 w 1420817"/>
              <a:gd name="connsiteY29-1724" fmla="*/ 3048187 h 3550128"/>
              <a:gd name="connsiteX30-1725" fmla="*/ 918268 w 1420817"/>
              <a:gd name="connsiteY30-1726" fmla="*/ 3381562 h 3550128"/>
              <a:gd name="connsiteX31-1727" fmla="*/ 1016693 w 1420817"/>
              <a:gd name="connsiteY31-1728" fmla="*/ 3543487 h 3550128"/>
              <a:gd name="connsiteX0-1729" fmla="*/ 1016693 w 1420960"/>
              <a:gd name="connsiteY0-1730" fmla="*/ 3543487 h 3550128"/>
              <a:gd name="connsiteX1-1731" fmla="*/ 591243 w 1420960"/>
              <a:gd name="connsiteY1-1732" fmla="*/ 3549837 h 3550128"/>
              <a:gd name="connsiteX2-1733" fmla="*/ 394393 w 1420960"/>
              <a:gd name="connsiteY2-1734" fmla="*/ 3038662 h 3550128"/>
              <a:gd name="connsiteX3-1735" fmla="*/ 746818 w 1420960"/>
              <a:gd name="connsiteY3-1736" fmla="*/ 2343337 h 3550128"/>
              <a:gd name="connsiteX4-1737" fmla="*/ 560128 w 1420960"/>
              <a:gd name="connsiteY4-1738" fmla="*/ 1884232 h 3550128"/>
              <a:gd name="connsiteX5-1739" fmla="*/ 58 w 1420960"/>
              <a:gd name="connsiteY5-1740" fmla="*/ 1832797 h 3550128"/>
              <a:gd name="connsiteX6-1741" fmla="*/ 394393 w 1420960"/>
              <a:gd name="connsiteY6-1742" fmla="*/ 1705162 h 3550128"/>
              <a:gd name="connsiteX7-1743" fmla="*/ 642043 w 1420960"/>
              <a:gd name="connsiteY7-1744" fmla="*/ 1838512 h 3550128"/>
              <a:gd name="connsiteX8-1745" fmla="*/ 689668 w 1420960"/>
              <a:gd name="connsiteY8-1746" fmla="*/ 1609912 h 3550128"/>
              <a:gd name="connsiteX9-1747" fmla="*/ 823018 w 1420960"/>
              <a:gd name="connsiteY9-1748" fmla="*/ 1295587 h 3550128"/>
              <a:gd name="connsiteX10-1749" fmla="*/ 765868 w 1420960"/>
              <a:gd name="connsiteY10-1750" fmla="*/ 771712 h 3550128"/>
              <a:gd name="connsiteX11-1751" fmla="*/ 537268 w 1420960"/>
              <a:gd name="connsiteY11-1752" fmla="*/ 628837 h 3550128"/>
              <a:gd name="connsiteX12-1753" fmla="*/ 689668 w 1420960"/>
              <a:gd name="connsiteY12-1754" fmla="*/ 628837 h 3550128"/>
              <a:gd name="connsiteX13-1755" fmla="*/ 765868 w 1420960"/>
              <a:gd name="connsiteY13-1756" fmla="*/ 714562 h 3550128"/>
              <a:gd name="connsiteX14-1757" fmla="*/ 870643 w 1420960"/>
              <a:gd name="connsiteY14-1758" fmla="*/ 187 h 3550128"/>
              <a:gd name="connsiteX15-1759" fmla="*/ 832543 w 1420960"/>
              <a:gd name="connsiteY15-1760" fmla="*/ 647887 h 3550128"/>
              <a:gd name="connsiteX16-1761" fmla="*/ 908743 w 1420960"/>
              <a:gd name="connsiteY16-1762" fmla="*/ 1038412 h 3550128"/>
              <a:gd name="connsiteX17-1763" fmla="*/ 937318 w 1420960"/>
              <a:gd name="connsiteY17-1764" fmla="*/ 1286062 h 3550128"/>
              <a:gd name="connsiteX18-1765" fmla="*/ 1108768 w 1420960"/>
              <a:gd name="connsiteY18-1766" fmla="*/ 1152712 h 3550128"/>
              <a:gd name="connsiteX19-1767" fmla="*/ 1337368 w 1420960"/>
              <a:gd name="connsiteY19-1768" fmla="*/ 1133662 h 3550128"/>
              <a:gd name="connsiteX20-1769" fmla="*/ 1089718 w 1420960"/>
              <a:gd name="connsiteY20-1770" fmla="*/ 1190812 h 3550128"/>
              <a:gd name="connsiteX21-1771" fmla="*/ 880168 w 1420960"/>
              <a:gd name="connsiteY21-1772" fmla="*/ 1495612 h 3550128"/>
              <a:gd name="connsiteX22-1773" fmla="*/ 823018 w 1420960"/>
              <a:gd name="connsiteY22-1774" fmla="*/ 1857562 h 3550128"/>
              <a:gd name="connsiteX23-1775" fmla="*/ 975418 w 1420960"/>
              <a:gd name="connsiteY23-1776" fmla="*/ 2314762 h 3550128"/>
              <a:gd name="connsiteX24-1777" fmla="*/ 899218 w 1420960"/>
              <a:gd name="connsiteY24-1778" fmla="*/ 2552887 h 3550128"/>
              <a:gd name="connsiteX25-1779" fmla="*/ 1213543 w 1420960"/>
              <a:gd name="connsiteY25-1780" fmla="*/ 2495737 h 3550128"/>
              <a:gd name="connsiteX26-1781" fmla="*/ 1420712 w 1420960"/>
              <a:gd name="connsiteY26-1782" fmla="*/ 2583843 h 3550128"/>
              <a:gd name="connsiteX27-1783" fmla="*/ 1188143 w 1420960"/>
              <a:gd name="connsiteY27-1784" fmla="*/ 2552887 h 3550128"/>
              <a:gd name="connsiteX28-1785" fmla="*/ 832543 w 1420960"/>
              <a:gd name="connsiteY28-1786" fmla="*/ 2695762 h 3550128"/>
              <a:gd name="connsiteX29-1787" fmla="*/ 689668 w 1420960"/>
              <a:gd name="connsiteY29-1788" fmla="*/ 3048187 h 3550128"/>
              <a:gd name="connsiteX30-1789" fmla="*/ 918268 w 1420960"/>
              <a:gd name="connsiteY30-1790" fmla="*/ 3381562 h 3550128"/>
              <a:gd name="connsiteX31-1791" fmla="*/ 1016693 w 1420960"/>
              <a:gd name="connsiteY31-1792" fmla="*/ 3543487 h 3550128"/>
              <a:gd name="connsiteX0-1793" fmla="*/ 1016693 w 1432703"/>
              <a:gd name="connsiteY0-1794" fmla="*/ 3543487 h 3550128"/>
              <a:gd name="connsiteX1-1795" fmla="*/ 591243 w 1432703"/>
              <a:gd name="connsiteY1-1796" fmla="*/ 3549837 h 3550128"/>
              <a:gd name="connsiteX2-1797" fmla="*/ 394393 w 1432703"/>
              <a:gd name="connsiteY2-1798" fmla="*/ 3038662 h 3550128"/>
              <a:gd name="connsiteX3-1799" fmla="*/ 746818 w 1432703"/>
              <a:gd name="connsiteY3-1800" fmla="*/ 2343337 h 3550128"/>
              <a:gd name="connsiteX4-1801" fmla="*/ 560128 w 1432703"/>
              <a:gd name="connsiteY4-1802" fmla="*/ 1884232 h 3550128"/>
              <a:gd name="connsiteX5-1803" fmla="*/ 58 w 1432703"/>
              <a:gd name="connsiteY5-1804" fmla="*/ 1832797 h 3550128"/>
              <a:gd name="connsiteX6-1805" fmla="*/ 394393 w 1432703"/>
              <a:gd name="connsiteY6-1806" fmla="*/ 1705162 h 3550128"/>
              <a:gd name="connsiteX7-1807" fmla="*/ 642043 w 1432703"/>
              <a:gd name="connsiteY7-1808" fmla="*/ 1838512 h 3550128"/>
              <a:gd name="connsiteX8-1809" fmla="*/ 689668 w 1432703"/>
              <a:gd name="connsiteY8-1810" fmla="*/ 1609912 h 3550128"/>
              <a:gd name="connsiteX9-1811" fmla="*/ 823018 w 1432703"/>
              <a:gd name="connsiteY9-1812" fmla="*/ 1295587 h 3550128"/>
              <a:gd name="connsiteX10-1813" fmla="*/ 765868 w 1432703"/>
              <a:gd name="connsiteY10-1814" fmla="*/ 771712 h 3550128"/>
              <a:gd name="connsiteX11-1815" fmla="*/ 537268 w 1432703"/>
              <a:gd name="connsiteY11-1816" fmla="*/ 628837 h 3550128"/>
              <a:gd name="connsiteX12-1817" fmla="*/ 689668 w 1432703"/>
              <a:gd name="connsiteY12-1818" fmla="*/ 628837 h 3550128"/>
              <a:gd name="connsiteX13-1819" fmla="*/ 765868 w 1432703"/>
              <a:gd name="connsiteY13-1820" fmla="*/ 714562 h 3550128"/>
              <a:gd name="connsiteX14-1821" fmla="*/ 870643 w 1432703"/>
              <a:gd name="connsiteY14-1822" fmla="*/ 187 h 3550128"/>
              <a:gd name="connsiteX15-1823" fmla="*/ 832543 w 1432703"/>
              <a:gd name="connsiteY15-1824" fmla="*/ 647887 h 3550128"/>
              <a:gd name="connsiteX16-1825" fmla="*/ 908743 w 1432703"/>
              <a:gd name="connsiteY16-1826" fmla="*/ 1038412 h 3550128"/>
              <a:gd name="connsiteX17-1827" fmla="*/ 937318 w 1432703"/>
              <a:gd name="connsiteY17-1828" fmla="*/ 1286062 h 3550128"/>
              <a:gd name="connsiteX18-1829" fmla="*/ 1108768 w 1432703"/>
              <a:gd name="connsiteY18-1830" fmla="*/ 1152712 h 3550128"/>
              <a:gd name="connsiteX19-1831" fmla="*/ 1337368 w 1432703"/>
              <a:gd name="connsiteY19-1832" fmla="*/ 1133662 h 3550128"/>
              <a:gd name="connsiteX20-1833" fmla="*/ 1089718 w 1432703"/>
              <a:gd name="connsiteY20-1834" fmla="*/ 1190812 h 3550128"/>
              <a:gd name="connsiteX21-1835" fmla="*/ 880168 w 1432703"/>
              <a:gd name="connsiteY21-1836" fmla="*/ 1495612 h 3550128"/>
              <a:gd name="connsiteX22-1837" fmla="*/ 823018 w 1432703"/>
              <a:gd name="connsiteY22-1838" fmla="*/ 1857562 h 3550128"/>
              <a:gd name="connsiteX23-1839" fmla="*/ 975418 w 1432703"/>
              <a:gd name="connsiteY23-1840" fmla="*/ 2314762 h 3550128"/>
              <a:gd name="connsiteX24-1841" fmla="*/ 899218 w 1432703"/>
              <a:gd name="connsiteY24-1842" fmla="*/ 2552887 h 3550128"/>
              <a:gd name="connsiteX25-1843" fmla="*/ 1213543 w 1432703"/>
              <a:gd name="connsiteY25-1844" fmla="*/ 2495737 h 3550128"/>
              <a:gd name="connsiteX26-1845" fmla="*/ 1420712 w 1432703"/>
              <a:gd name="connsiteY26-1846" fmla="*/ 2583843 h 3550128"/>
              <a:gd name="connsiteX27-1847" fmla="*/ 1188143 w 1432703"/>
              <a:gd name="connsiteY27-1848" fmla="*/ 2552887 h 3550128"/>
              <a:gd name="connsiteX28-1849" fmla="*/ 832543 w 1432703"/>
              <a:gd name="connsiteY28-1850" fmla="*/ 2695762 h 3550128"/>
              <a:gd name="connsiteX29-1851" fmla="*/ 689668 w 1432703"/>
              <a:gd name="connsiteY29-1852" fmla="*/ 3048187 h 3550128"/>
              <a:gd name="connsiteX30-1853" fmla="*/ 918268 w 1432703"/>
              <a:gd name="connsiteY30-1854" fmla="*/ 3381562 h 3550128"/>
              <a:gd name="connsiteX31-1855" fmla="*/ 1016693 w 1432703"/>
              <a:gd name="connsiteY31-1856" fmla="*/ 3543487 h 3550128"/>
              <a:gd name="connsiteX0-1857" fmla="*/ 1016693 w 1420712"/>
              <a:gd name="connsiteY0-1858" fmla="*/ 3543487 h 3550128"/>
              <a:gd name="connsiteX1-1859" fmla="*/ 591243 w 1420712"/>
              <a:gd name="connsiteY1-1860" fmla="*/ 3549837 h 3550128"/>
              <a:gd name="connsiteX2-1861" fmla="*/ 394393 w 1420712"/>
              <a:gd name="connsiteY2-1862" fmla="*/ 3038662 h 3550128"/>
              <a:gd name="connsiteX3-1863" fmla="*/ 746818 w 1420712"/>
              <a:gd name="connsiteY3-1864" fmla="*/ 2343337 h 3550128"/>
              <a:gd name="connsiteX4-1865" fmla="*/ 560128 w 1420712"/>
              <a:gd name="connsiteY4-1866" fmla="*/ 1884232 h 3550128"/>
              <a:gd name="connsiteX5-1867" fmla="*/ 58 w 1420712"/>
              <a:gd name="connsiteY5-1868" fmla="*/ 1832797 h 3550128"/>
              <a:gd name="connsiteX6-1869" fmla="*/ 394393 w 1420712"/>
              <a:gd name="connsiteY6-1870" fmla="*/ 1705162 h 3550128"/>
              <a:gd name="connsiteX7-1871" fmla="*/ 642043 w 1420712"/>
              <a:gd name="connsiteY7-1872" fmla="*/ 1838512 h 3550128"/>
              <a:gd name="connsiteX8-1873" fmla="*/ 689668 w 1420712"/>
              <a:gd name="connsiteY8-1874" fmla="*/ 1609912 h 3550128"/>
              <a:gd name="connsiteX9-1875" fmla="*/ 823018 w 1420712"/>
              <a:gd name="connsiteY9-1876" fmla="*/ 1295587 h 3550128"/>
              <a:gd name="connsiteX10-1877" fmla="*/ 765868 w 1420712"/>
              <a:gd name="connsiteY10-1878" fmla="*/ 771712 h 3550128"/>
              <a:gd name="connsiteX11-1879" fmla="*/ 537268 w 1420712"/>
              <a:gd name="connsiteY11-1880" fmla="*/ 628837 h 3550128"/>
              <a:gd name="connsiteX12-1881" fmla="*/ 689668 w 1420712"/>
              <a:gd name="connsiteY12-1882" fmla="*/ 628837 h 3550128"/>
              <a:gd name="connsiteX13-1883" fmla="*/ 765868 w 1420712"/>
              <a:gd name="connsiteY13-1884" fmla="*/ 714562 h 3550128"/>
              <a:gd name="connsiteX14-1885" fmla="*/ 870643 w 1420712"/>
              <a:gd name="connsiteY14-1886" fmla="*/ 187 h 3550128"/>
              <a:gd name="connsiteX15-1887" fmla="*/ 832543 w 1420712"/>
              <a:gd name="connsiteY15-1888" fmla="*/ 647887 h 3550128"/>
              <a:gd name="connsiteX16-1889" fmla="*/ 908743 w 1420712"/>
              <a:gd name="connsiteY16-1890" fmla="*/ 1038412 h 3550128"/>
              <a:gd name="connsiteX17-1891" fmla="*/ 937318 w 1420712"/>
              <a:gd name="connsiteY17-1892" fmla="*/ 1286062 h 3550128"/>
              <a:gd name="connsiteX18-1893" fmla="*/ 1108768 w 1420712"/>
              <a:gd name="connsiteY18-1894" fmla="*/ 1152712 h 3550128"/>
              <a:gd name="connsiteX19-1895" fmla="*/ 1337368 w 1420712"/>
              <a:gd name="connsiteY19-1896" fmla="*/ 1133662 h 3550128"/>
              <a:gd name="connsiteX20-1897" fmla="*/ 1089718 w 1420712"/>
              <a:gd name="connsiteY20-1898" fmla="*/ 1190812 h 3550128"/>
              <a:gd name="connsiteX21-1899" fmla="*/ 880168 w 1420712"/>
              <a:gd name="connsiteY21-1900" fmla="*/ 1495612 h 3550128"/>
              <a:gd name="connsiteX22-1901" fmla="*/ 823018 w 1420712"/>
              <a:gd name="connsiteY22-1902" fmla="*/ 1857562 h 3550128"/>
              <a:gd name="connsiteX23-1903" fmla="*/ 975418 w 1420712"/>
              <a:gd name="connsiteY23-1904" fmla="*/ 2314762 h 3550128"/>
              <a:gd name="connsiteX24-1905" fmla="*/ 899218 w 1420712"/>
              <a:gd name="connsiteY24-1906" fmla="*/ 2552887 h 3550128"/>
              <a:gd name="connsiteX25-1907" fmla="*/ 1213543 w 1420712"/>
              <a:gd name="connsiteY25-1908" fmla="*/ 2495737 h 3550128"/>
              <a:gd name="connsiteX26-1909" fmla="*/ 1420712 w 1420712"/>
              <a:gd name="connsiteY26-1910" fmla="*/ 2583843 h 3550128"/>
              <a:gd name="connsiteX27-1911" fmla="*/ 1188143 w 1420712"/>
              <a:gd name="connsiteY27-1912" fmla="*/ 2552887 h 3550128"/>
              <a:gd name="connsiteX28-1913" fmla="*/ 832543 w 1420712"/>
              <a:gd name="connsiteY28-1914" fmla="*/ 2695762 h 3550128"/>
              <a:gd name="connsiteX29-1915" fmla="*/ 689668 w 1420712"/>
              <a:gd name="connsiteY29-1916" fmla="*/ 3048187 h 3550128"/>
              <a:gd name="connsiteX30-1917" fmla="*/ 918268 w 1420712"/>
              <a:gd name="connsiteY30-1918" fmla="*/ 3381562 h 3550128"/>
              <a:gd name="connsiteX31-1919" fmla="*/ 1016693 w 1420712"/>
              <a:gd name="connsiteY31-1920" fmla="*/ 3543487 h 3550128"/>
              <a:gd name="connsiteX0-1921" fmla="*/ 1016693 w 1432618"/>
              <a:gd name="connsiteY0-1922" fmla="*/ 3543487 h 3550128"/>
              <a:gd name="connsiteX1-1923" fmla="*/ 591243 w 1432618"/>
              <a:gd name="connsiteY1-1924" fmla="*/ 3549837 h 3550128"/>
              <a:gd name="connsiteX2-1925" fmla="*/ 394393 w 1432618"/>
              <a:gd name="connsiteY2-1926" fmla="*/ 3038662 h 3550128"/>
              <a:gd name="connsiteX3-1927" fmla="*/ 746818 w 1432618"/>
              <a:gd name="connsiteY3-1928" fmla="*/ 2343337 h 3550128"/>
              <a:gd name="connsiteX4-1929" fmla="*/ 560128 w 1432618"/>
              <a:gd name="connsiteY4-1930" fmla="*/ 1884232 h 3550128"/>
              <a:gd name="connsiteX5-1931" fmla="*/ 58 w 1432618"/>
              <a:gd name="connsiteY5-1932" fmla="*/ 1832797 h 3550128"/>
              <a:gd name="connsiteX6-1933" fmla="*/ 394393 w 1432618"/>
              <a:gd name="connsiteY6-1934" fmla="*/ 1705162 h 3550128"/>
              <a:gd name="connsiteX7-1935" fmla="*/ 642043 w 1432618"/>
              <a:gd name="connsiteY7-1936" fmla="*/ 1838512 h 3550128"/>
              <a:gd name="connsiteX8-1937" fmla="*/ 689668 w 1432618"/>
              <a:gd name="connsiteY8-1938" fmla="*/ 1609912 h 3550128"/>
              <a:gd name="connsiteX9-1939" fmla="*/ 823018 w 1432618"/>
              <a:gd name="connsiteY9-1940" fmla="*/ 1295587 h 3550128"/>
              <a:gd name="connsiteX10-1941" fmla="*/ 765868 w 1432618"/>
              <a:gd name="connsiteY10-1942" fmla="*/ 771712 h 3550128"/>
              <a:gd name="connsiteX11-1943" fmla="*/ 537268 w 1432618"/>
              <a:gd name="connsiteY11-1944" fmla="*/ 628837 h 3550128"/>
              <a:gd name="connsiteX12-1945" fmla="*/ 689668 w 1432618"/>
              <a:gd name="connsiteY12-1946" fmla="*/ 628837 h 3550128"/>
              <a:gd name="connsiteX13-1947" fmla="*/ 765868 w 1432618"/>
              <a:gd name="connsiteY13-1948" fmla="*/ 714562 h 3550128"/>
              <a:gd name="connsiteX14-1949" fmla="*/ 870643 w 1432618"/>
              <a:gd name="connsiteY14-1950" fmla="*/ 187 h 3550128"/>
              <a:gd name="connsiteX15-1951" fmla="*/ 832543 w 1432618"/>
              <a:gd name="connsiteY15-1952" fmla="*/ 647887 h 3550128"/>
              <a:gd name="connsiteX16-1953" fmla="*/ 908743 w 1432618"/>
              <a:gd name="connsiteY16-1954" fmla="*/ 1038412 h 3550128"/>
              <a:gd name="connsiteX17-1955" fmla="*/ 937318 w 1432618"/>
              <a:gd name="connsiteY17-1956" fmla="*/ 1286062 h 3550128"/>
              <a:gd name="connsiteX18-1957" fmla="*/ 1108768 w 1432618"/>
              <a:gd name="connsiteY18-1958" fmla="*/ 1152712 h 3550128"/>
              <a:gd name="connsiteX19-1959" fmla="*/ 1337368 w 1432618"/>
              <a:gd name="connsiteY19-1960" fmla="*/ 1133662 h 3550128"/>
              <a:gd name="connsiteX20-1961" fmla="*/ 1089718 w 1432618"/>
              <a:gd name="connsiteY20-1962" fmla="*/ 1190812 h 3550128"/>
              <a:gd name="connsiteX21-1963" fmla="*/ 880168 w 1432618"/>
              <a:gd name="connsiteY21-1964" fmla="*/ 1495612 h 3550128"/>
              <a:gd name="connsiteX22-1965" fmla="*/ 823018 w 1432618"/>
              <a:gd name="connsiteY22-1966" fmla="*/ 1857562 h 3550128"/>
              <a:gd name="connsiteX23-1967" fmla="*/ 975418 w 1432618"/>
              <a:gd name="connsiteY23-1968" fmla="*/ 2314762 h 3550128"/>
              <a:gd name="connsiteX24-1969" fmla="*/ 899218 w 1432618"/>
              <a:gd name="connsiteY24-1970" fmla="*/ 2552887 h 3550128"/>
              <a:gd name="connsiteX25-1971" fmla="*/ 1213543 w 1432618"/>
              <a:gd name="connsiteY25-1972" fmla="*/ 2495737 h 3550128"/>
              <a:gd name="connsiteX26-1973" fmla="*/ 1432618 w 1432618"/>
              <a:gd name="connsiteY26-1974" fmla="*/ 2588606 h 3550128"/>
              <a:gd name="connsiteX27-1975" fmla="*/ 1188143 w 1432618"/>
              <a:gd name="connsiteY27-1976" fmla="*/ 2552887 h 3550128"/>
              <a:gd name="connsiteX28-1977" fmla="*/ 832543 w 1432618"/>
              <a:gd name="connsiteY28-1978" fmla="*/ 2695762 h 3550128"/>
              <a:gd name="connsiteX29-1979" fmla="*/ 689668 w 1432618"/>
              <a:gd name="connsiteY29-1980" fmla="*/ 3048187 h 3550128"/>
              <a:gd name="connsiteX30-1981" fmla="*/ 918268 w 1432618"/>
              <a:gd name="connsiteY30-1982" fmla="*/ 3381562 h 3550128"/>
              <a:gd name="connsiteX31-1983" fmla="*/ 1016693 w 1432618"/>
              <a:gd name="connsiteY31-1984" fmla="*/ 3543487 h 3550128"/>
              <a:gd name="connsiteX0-1985" fmla="*/ 1016693 w 1432618"/>
              <a:gd name="connsiteY0-1986" fmla="*/ 3543487 h 3550128"/>
              <a:gd name="connsiteX1-1987" fmla="*/ 591243 w 1432618"/>
              <a:gd name="connsiteY1-1988" fmla="*/ 3549837 h 3550128"/>
              <a:gd name="connsiteX2-1989" fmla="*/ 394393 w 1432618"/>
              <a:gd name="connsiteY2-1990" fmla="*/ 3038662 h 3550128"/>
              <a:gd name="connsiteX3-1991" fmla="*/ 746818 w 1432618"/>
              <a:gd name="connsiteY3-1992" fmla="*/ 2343337 h 3550128"/>
              <a:gd name="connsiteX4-1993" fmla="*/ 560128 w 1432618"/>
              <a:gd name="connsiteY4-1994" fmla="*/ 1884232 h 3550128"/>
              <a:gd name="connsiteX5-1995" fmla="*/ 58 w 1432618"/>
              <a:gd name="connsiteY5-1996" fmla="*/ 1832797 h 3550128"/>
              <a:gd name="connsiteX6-1997" fmla="*/ 394393 w 1432618"/>
              <a:gd name="connsiteY6-1998" fmla="*/ 1705162 h 3550128"/>
              <a:gd name="connsiteX7-1999" fmla="*/ 642043 w 1432618"/>
              <a:gd name="connsiteY7-2000" fmla="*/ 1838512 h 3550128"/>
              <a:gd name="connsiteX8-2001" fmla="*/ 689668 w 1432618"/>
              <a:gd name="connsiteY8-2002" fmla="*/ 1609912 h 3550128"/>
              <a:gd name="connsiteX9-2003" fmla="*/ 823018 w 1432618"/>
              <a:gd name="connsiteY9-2004" fmla="*/ 1295587 h 3550128"/>
              <a:gd name="connsiteX10-2005" fmla="*/ 765868 w 1432618"/>
              <a:gd name="connsiteY10-2006" fmla="*/ 771712 h 3550128"/>
              <a:gd name="connsiteX11-2007" fmla="*/ 537268 w 1432618"/>
              <a:gd name="connsiteY11-2008" fmla="*/ 628837 h 3550128"/>
              <a:gd name="connsiteX12-2009" fmla="*/ 689668 w 1432618"/>
              <a:gd name="connsiteY12-2010" fmla="*/ 628837 h 3550128"/>
              <a:gd name="connsiteX13-2011" fmla="*/ 765868 w 1432618"/>
              <a:gd name="connsiteY13-2012" fmla="*/ 714562 h 3550128"/>
              <a:gd name="connsiteX14-2013" fmla="*/ 870643 w 1432618"/>
              <a:gd name="connsiteY14-2014" fmla="*/ 187 h 3550128"/>
              <a:gd name="connsiteX15-2015" fmla="*/ 832543 w 1432618"/>
              <a:gd name="connsiteY15-2016" fmla="*/ 647887 h 3550128"/>
              <a:gd name="connsiteX16-2017" fmla="*/ 908743 w 1432618"/>
              <a:gd name="connsiteY16-2018" fmla="*/ 1038412 h 3550128"/>
              <a:gd name="connsiteX17-2019" fmla="*/ 937318 w 1432618"/>
              <a:gd name="connsiteY17-2020" fmla="*/ 1286062 h 3550128"/>
              <a:gd name="connsiteX18-2021" fmla="*/ 1108768 w 1432618"/>
              <a:gd name="connsiteY18-2022" fmla="*/ 1152712 h 3550128"/>
              <a:gd name="connsiteX19-2023" fmla="*/ 1337368 w 1432618"/>
              <a:gd name="connsiteY19-2024" fmla="*/ 1133662 h 3550128"/>
              <a:gd name="connsiteX20-2025" fmla="*/ 1089718 w 1432618"/>
              <a:gd name="connsiteY20-2026" fmla="*/ 1190812 h 3550128"/>
              <a:gd name="connsiteX21-2027" fmla="*/ 880168 w 1432618"/>
              <a:gd name="connsiteY21-2028" fmla="*/ 1495612 h 3550128"/>
              <a:gd name="connsiteX22-2029" fmla="*/ 823018 w 1432618"/>
              <a:gd name="connsiteY22-2030" fmla="*/ 1857562 h 3550128"/>
              <a:gd name="connsiteX23-2031" fmla="*/ 975418 w 1432618"/>
              <a:gd name="connsiteY23-2032" fmla="*/ 2314762 h 3550128"/>
              <a:gd name="connsiteX24-2033" fmla="*/ 899218 w 1432618"/>
              <a:gd name="connsiteY24-2034" fmla="*/ 2552887 h 3550128"/>
              <a:gd name="connsiteX25-2035" fmla="*/ 1213543 w 1432618"/>
              <a:gd name="connsiteY25-2036" fmla="*/ 2495737 h 3550128"/>
              <a:gd name="connsiteX26-2037" fmla="*/ 1432618 w 1432618"/>
              <a:gd name="connsiteY26-2038" fmla="*/ 2588606 h 3550128"/>
              <a:gd name="connsiteX27-2039" fmla="*/ 1188143 w 1432618"/>
              <a:gd name="connsiteY27-2040" fmla="*/ 2552887 h 3550128"/>
              <a:gd name="connsiteX28-2041" fmla="*/ 832543 w 1432618"/>
              <a:gd name="connsiteY28-2042" fmla="*/ 2695762 h 3550128"/>
              <a:gd name="connsiteX29-2043" fmla="*/ 689668 w 1432618"/>
              <a:gd name="connsiteY29-2044" fmla="*/ 3048187 h 3550128"/>
              <a:gd name="connsiteX30-2045" fmla="*/ 918268 w 1432618"/>
              <a:gd name="connsiteY30-2046" fmla="*/ 3381562 h 3550128"/>
              <a:gd name="connsiteX31-2047" fmla="*/ 1016693 w 1432618"/>
              <a:gd name="connsiteY31-2048" fmla="*/ 3543487 h 3550128"/>
              <a:gd name="connsiteX0-2049" fmla="*/ 1016693 w 1432618"/>
              <a:gd name="connsiteY0-2050" fmla="*/ 3543487 h 3550128"/>
              <a:gd name="connsiteX1-2051" fmla="*/ 591243 w 1432618"/>
              <a:gd name="connsiteY1-2052" fmla="*/ 3549837 h 3550128"/>
              <a:gd name="connsiteX2-2053" fmla="*/ 394393 w 1432618"/>
              <a:gd name="connsiteY2-2054" fmla="*/ 3038662 h 3550128"/>
              <a:gd name="connsiteX3-2055" fmla="*/ 746818 w 1432618"/>
              <a:gd name="connsiteY3-2056" fmla="*/ 2343337 h 3550128"/>
              <a:gd name="connsiteX4-2057" fmla="*/ 560128 w 1432618"/>
              <a:gd name="connsiteY4-2058" fmla="*/ 1884232 h 3550128"/>
              <a:gd name="connsiteX5-2059" fmla="*/ 58 w 1432618"/>
              <a:gd name="connsiteY5-2060" fmla="*/ 1832797 h 3550128"/>
              <a:gd name="connsiteX6-2061" fmla="*/ 394393 w 1432618"/>
              <a:gd name="connsiteY6-2062" fmla="*/ 1705162 h 3550128"/>
              <a:gd name="connsiteX7-2063" fmla="*/ 642043 w 1432618"/>
              <a:gd name="connsiteY7-2064" fmla="*/ 1838512 h 3550128"/>
              <a:gd name="connsiteX8-2065" fmla="*/ 689668 w 1432618"/>
              <a:gd name="connsiteY8-2066" fmla="*/ 1609912 h 3550128"/>
              <a:gd name="connsiteX9-2067" fmla="*/ 823018 w 1432618"/>
              <a:gd name="connsiteY9-2068" fmla="*/ 1295587 h 3550128"/>
              <a:gd name="connsiteX10-2069" fmla="*/ 765868 w 1432618"/>
              <a:gd name="connsiteY10-2070" fmla="*/ 771712 h 3550128"/>
              <a:gd name="connsiteX11-2071" fmla="*/ 537268 w 1432618"/>
              <a:gd name="connsiteY11-2072" fmla="*/ 628837 h 3550128"/>
              <a:gd name="connsiteX12-2073" fmla="*/ 689668 w 1432618"/>
              <a:gd name="connsiteY12-2074" fmla="*/ 628837 h 3550128"/>
              <a:gd name="connsiteX13-2075" fmla="*/ 765868 w 1432618"/>
              <a:gd name="connsiteY13-2076" fmla="*/ 714562 h 3550128"/>
              <a:gd name="connsiteX14-2077" fmla="*/ 870643 w 1432618"/>
              <a:gd name="connsiteY14-2078" fmla="*/ 187 h 3550128"/>
              <a:gd name="connsiteX15-2079" fmla="*/ 832543 w 1432618"/>
              <a:gd name="connsiteY15-2080" fmla="*/ 647887 h 3550128"/>
              <a:gd name="connsiteX16-2081" fmla="*/ 908743 w 1432618"/>
              <a:gd name="connsiteY16-2082" fmla="*/ 1038412 h 3550128"/>
              <a:gd name="connsiteX17-2083" fmla="*/ 937318 w 1432618"/>
              <a:gd name="connsiteY17-2084" fmla="*/ 1286062 h 3550128"/>
              <a:gd name="connsiteX18-2085" fmla="*/ 1108768 w 1432618"/>
              <a:gd name="connsiteY18-2086" fmla="*/ 1152712 h 3550128"/>
              <a:gd name="connsiteX19-2087" fmla="*/ 1337368 w 1432618"/>
              <a:gd name="connsiteY19-2088" fmla="*/ 1133662 h 3550128"/>
              <a:gd name="connsiteX20-2089" fmla="*/ 1089718 w 1432618"/>
              <a:gd name="connsiteY20-2090" fmla="*/ 1190812 h 3550128"/>
              <a:gd name="connsiteX21-2091" fmla="*/ 880168 w 1432618"/>
              <a:gd name="connsiteY21-2092" fmla="*/ 1495612 h 3550128"/>
              <a:gd name="connsiteX22-2093" fmla="*/ 823018 w 1432618"/>
              <a:gd name="connsiteY22-2094" fmla="*/ 1857562 h 3550128"/>
              <a:gd name="connsiteX23-2095" fmla="*/ 975418 w 1432618"/>
              <a:gd name="connsiteY23-2096" fmla="*/ 2314762 h 3550128"/>
              <a:gd name="connsiteX24-2097" fmla="*/ 899218 w 1432618"/>
              <a:gd name="connsiteY24-2098" fmla="*/ 2552887 h 3550128"/>
              <a:gd name="connsiteX25-2099" fmla="*/ 1213543 w 1432618"/>
              <a:gd name="connsiteY25-2100" fmla="*/ 2495737 h 3550128"/>
              <a:gd name="connsiteX26-2101" fmla="*/ 1432618 w 1432618"/>
              <a:gd name="connsiteY26-2102" fmla="*/ 2588606 h 3550128"/>
              <a:gd name="connsiteX27-2103" fmla="*/ 1188143 w 1432618"/>
              <a:gd name="connsiteY27-2104" fmla="*/ 2552887 h 3550128"/>
              <a:gd name="connsiteX28-2105" fmla="*/ 832543 w 1432618"/>
              <a:gd name="connsiteY28-2106" fmla="*/ 2695762 h 3550128"/>
              <a:gd name="connsiteX29-2107" fmla="*/ 689668 w 1432618"/>
              <a:gd name="connsiteY29-2108" fmla="*/ 3048187 h 3550128"/>
              <a:gd name="connsiteX30-2109" fmla="*/ 918268 w 1432618"/>
              <a:gd name="connsiteY30-2110" fmla="*/ 3381562 h 3550128"/>
              <a:gd name="connsiteX31-2111" fmla="*/ 1016693 w 1432618"/>
              <a:gd name="connsiteY31-2112" fmla="*/ 3543487 h 3550128"/>
              <a:gd name="connsiteX0-2113" fmla="*/ 1016693 w 1432618"/>
              <a:gd name="connsiteY0-2114" fmla="*/ 3543487 h 3550128"/>
              <a:gd name="connsiteX1-2115" fmla="*/ 591243 w 1432618"/>
              <a:gd name="connsiteY1-2116" fmla="*/ 3549837 h 3550128"/>
              <a:gd name="connsiteX2-2117" fmla="*/ 394393 w 1432618"/>
              <a:gd name="connsiteY2-2118" fmla="*/ 3038662 h 3550128"/>
              <a:gd name="connsiteX3-2119" fmla="*/ 746818 w 1432618"/>
              <a:gd name="connsiteY3-2120" fmla="*/ 2343337 h 3550128"/>
              <a:gd name="connsiteX4-2121" fmla="*/ 560128 w 1432618"/>
              <a:gd name="connsiteY4-2122" fmla="*/ 1884232 h 3550128"/>
              <a:gd name="connsiteX5-2123" fmla="*/ 58 w 1432618"/>
              <a:gd name="connsiteY5-2124" fmla="*/ 1832797 h 3550128"/>
              <a:gd name="connsiteX6-2125" fmla="*/ 394393 w 1432618"/>
              <a:gd name="connsiteY6-2126" fmla="*/ 1705162 h 3550128"/>
              <a:gd name="connsiteX7-2127" fmla="*/ 642043 w 1432618"/>
              <a:gd name="connsiteY7-2128" fmla="*/ 1838512 h 3550128"/>
              <a:gd name="connsiteX8-2129" fmla="*/ 689668 w 1432618"/>
              <a:gd name="connsiteY8-2130" fmla="*/ 1609912 h 3550128"/>
              <a:gd name="connsiteX9-2131" fmla="*/ 823018 w 1432618"/>
              <a:gd name="connsiteY9-2132" fmla="*/ 1295587 h 3550128"/>
              <a:gd name="connsiteX10-2133" fmla="*/ 765868 w 1432618"/>
              <a:gd name="connsiteY10-2134" fmla="*/ 771712 h 3550128"/>
              <a:gd name="connsiteX11-2135" fmla="*/ 537268 w 1432618"/>
              <a:gd name="connsiteY11-2136" fmla="*/ 628837 h 3550128"/>
              <a:gd name="connsiteX12-2137" fmla="*/ 689668 w 1432618"/>
              <a:gd name="connsiteY12-2138" fmla="*/ 628837 h 3550128"/>
              <a:gd name="connsiteX13-2139" fmla="*/ 765868 w 1432618"/>
              <a:gd name="connsiteY13-2140" fmla="*/ 714562 h 3550128"/>
              <a:gd name="connsiteX14-2141" fmla="*/ 870643 w 1432618"/>
              <a:gd name="connsiteY14-2142" fmla="*/ 187 h 3550128"/>
              <a:gd name="connsiteX15-2143" fmla="*/ 832543 w 1432618"/>
              <a:gd name="connsiteY15-2144" fmla="*/ 647887 h 3550128"/>
              <a:gd name="connsiteX16-2145" fmla="*/ 908743 w 1432618"/>
              <a:gd name="connsiteY16-2146" fmla="*/ 1038412 h 3550128"/>
              <a:gd name="connsiteX17-2147" fmla="*/ 937318 w 1432618"/>
              <a:gd name="connsiteY17-2148" fmla="*/ 1286062 h 3550128"/>
              <a:gd name="connsiteX18-2149" fmla="*/ 1108768 w 1432618"/>
              <a:gd name="connsiteY18-2150" fmla="*/ 1152712 h 3550128"/>
              <a:gd name="connsiteX19-2151" fmla="*/ 1337368 w 1432618"/>
              <a:gd name="connsiteY19-2152" fmla="*/ 1133662 h 3550128"/>
              <a:gd name="connsiteX20-2153" fmla="*/ 1089718 w 1432618"/>
              <a:gd name="connsiteY20-2154" fmla="*/ 1190812 h 3550128"/>
              <a:gd name="connsiteX21-2155" fmla="*/ 880168 w 1432618"/>
              <a:gd name="connsiteY21-2156" fmla="*/ 1495612 h 3550128"/>
              <a:gd name="connsiteX22-2157" fmla="*/ 823018 w 1432618"/>
              <a:gd name="connsiteY22-2158" fmla="*/ 1857562 h 3550128"/>
              <a:gd name="connsiteX23-2159" fmla="*/ 975418 w 1432618"/>
              <a:gd name="connsiteY23-2160" fmla="*/ 2314762 h 3550128"/>
              <a:gd name="connsiteX24-2161" fmla="*/ 899218 w 1432618"/>
              <a:gd name="connsiteY24-2162" fmla="*/ 2552887 h 3550128"/>
              <a:gd name="connsiteX25-2163" fmla="*/ 1213543 w 1432618"/>
              <a:gd name="connsiteY25-2164" fmla="*/ 2495737 h 3550128"/>
              <a:gd name="connsiteX26-2165" fmla="*/ 1432618 w 1432618"/>
              <a:gd name="connsiteY26-2166" fmla="*/ 2588606 h 3550128"/>
              <a:gd name="connsiteX27-2167" fmla="*/ 1188143 w 1432618"/>
              <a:gd name="connsiteY27-2168" fmla="*/ 2552887 h 3550128"/>
              <a:gd name="connsiteX28-2169" fmla="*/ 832543 w 1432618"/>
              <a:gd name="connsiteY28-2170" fmla="*/ 2695762 h 3550128"/>
              <a:gd name="connsiteX29-2171" fmla="*/ 689668 w 1432618"/>
              <a:gd name="connsiteY29-2172" fmla="*/ 3048187 h 3550128"/>
              <a:gd name="connsiteX30-2173" fmla="*/ 918268 w 1432618"/>
              <a:gd name="connsiteY30-2174" fmla="*/ 3381562 h 3550128"/>
              <a:gd name="connsiteX31-2175" fmla="*/ 1016693 w 1432618"/>
              <a:gd name="connsiteY31-2176" fmla="*/ 3543487 h 3550128"/>
              <a:gd name="connsiteX0-2177" fmla="*/ 1016693 w 1432618"/>
              <a:gd name="connsiteY0-2178" fmla="*/ 3543487 h 3550128"/>
              <a:gd name="connsiteX1-2179" fmla="*/ 591243 w 1432618"/>
              <a:gd name="connsiteY1-2180" fmla="*/ 3549837 h 3550128"/>
              <a:gd name="connsiteX2-2181" fmla="*/ 394393 w 1432618"/>
              <a:gd name="connsiteY2-2182" fmla="*/ 3038662 h 3550128"/>
              <a:gd name="connsiteX3-2183" fmla="*/ 746818 w 1432618"/>
              <a:gd name="connsiteY3-2184" fmla="*/ 2343337 h 3550128"/>
              <a:gd name="connsiteX4-2185" fmla="*/ 560128 w 1432618"/>
              <a:gd name="connsiteY4-2186" fmla="*/ 1884232 h 3550128"/>
              <a:gd name="connsiteX5-2187" fmla="*/ 58 w 1432618"/>
              <a:gd name="connsiteY5-2188" fmla="*/ 1832797 h 3550128"/>
              <a:gd name="connsiteX6-2189" fmla="*/ 394393 w 1432618"/>
              <a:gd name="connsiteY6-2190" fmla="*/ 1705162 h 3550128"/>
              <a:gd name="connsiteX7-2191" fmla="*/ 642043 w 1432618"/>
              <a:gd name="connsiteY7-2192" fmla="*/ 1838512 h 3550128"/>
              <a:gd name="connsiteX8-2193" fmla="*/ 689668 w 1432618"/>
              <a:gd name="connsiteY8-2194" fmla="*/ 1609912 h 3550128"/>
              <a:gd name="connsiteX9-2195" fmla="*/ 823018 w 1432618"/>
              <a:gd name="connsiteY9-2196" fmla="*/ 1295587 h 3550128"/>
              <a:gd name="connsiteX10-2197" fmla="*/ 765868 w 1432618"/>
              <a:gd name="connsiteY10-2198" fmla="*/ 771712 h 3550128"/>
              <a:gd name="connsiteX11-2199" fmla="*/ 537268 w 1432618"/>
              <a:gd name="connsiteY11-2200" fmla="*/ 628837 h 3550128"/>
              <a:gd name="connsiteX12-2201" fmla="*/ 689668 w 1432618"/>
              <a:gd name="connsiteY12-2202" fmla="*/ 628837 h 3550128"/>
              <a:gd name="connsiteX13-2203" fmla="*/ 765868 w 1432618"/>
              <a:gd name="connsiteY13-2204" fmla="*/ 714562 h 3550128"/>
              <a:gd name="connsiteX14-2205" fmla="*/ 870643 w 1432618"/>
              <a:gd name="connsiteY14-2206" fmla="*/ 187 h 3550128"/>
              <a:gd name="connsiteX15-2207" fmla="*/ 832543 w 1432618"/>
              <a:gd name="connsiteY15-2208" fmla="*/ 647887 h 3550128"/>
              <a:gd name="connsiteX16-2209" fmla="*/ 908743 w 1432618"/>
              <a:gd name="connsiteY16-2210" fmla="*/ 1038412 h 3550128"/>
              <a:gd name="connsiteX17-2211" fmla="*/ 937318 w 1432618"/>
              <a:gd name="connsiteY17-2212" fmla="*/ 1286062 h 3550128"/>
              <a:gd name="connsiteX18-2213" fmla="*/ 1108768 w 1432618"/>
              <a:gd name="connsiteY18-2214" fmla="*/ 1152712 h 3550128"/>
              <a:gd name="connsiteX19-2215" fmla="*/ 1337368 w 1432618"/>
              <a:gd name="connsiteY19-2216" fmla="*/ 1133662 h 3550128"/>
              <a:gd name="connsiteX20-2217" fmla="*/ 1089718 w 1432618"/>
              <a:gd name="connsiteY20-2218" fmla="*/ 1190812 h 3550128"/>
              <a:gd name="connsiteX21-2219" fmla="*/ 880168 w 1432618"/>
              <a:gd name="connsiteY21-2220" fmla="*/ 1495612 h 3550128"/>
              <a:gd name="connsiteX22-2221" fmla="*/ 823018 w 1432618"/>
              <a:gd name="connsiteY22-2222" fmla="*/ 1857562 h 3550128"/>
              <a:gd name="connsiteX23-2223" fmla="*/ 975418 w 1432618"/>
              <a:gd name="connsiteY23-2224" fmla="*/ 2314762 h 3550128"/>
              <a:gd name="connsiteX24-2225" fmla="*/ 899218 w 1432618"/>
              <a:gd name="connsiteY24-2226" fmla="*/ 2552887 h 3550128"/>
              <a:gd name="connsiteX25-2227" fmla="*/ 1213543 w 1432618"/>
              <a:gd name="connsiteY25-2228" fmla="*/ 2495737 h 3550128"/>
              <a:gd name="connsiteX26-2229" fmla="*/ 1432618 w 1432618"/>
              <a:gd name="connsiteY26-2230" fmla="*/ 2588606 h 3550128"/>
              <a:gd name="connsiteX27-2231" fmla="*/ 1188143 w 1432618"/>
              <a:gd name="connsiteY27-2232" fmla="*/ 2552887 h 3550128"/>
              <a:gd name="connsiteX28-2233" fmla="*/ 832543 w 1432618"/>
              <a:gd name="connsiteY28-2234" fmla="*/ 2695762 h 3550128"/>
              <a:gd name="connsiteX29-2235" fmla="*/ 689668 w 1432618"/>
              <a:gd name="connsiteY29-2236" fmla="*/ 3048187 h 3550128"/>
              <a:gd name="connsiteX30-2237" fmla="*/ 918268 w 1432618"/>
              <a:gd name="connsiteY30-2238" fmla="*/ 3381562 h 3550128"/>
              <a:gd name="connsiteX31-2239" fmla="*/ 1016693 w 1432618"/>
              <a:gd name="connsiteY31-2240" fmla="*/ 3543487 h 3550128"/>
              <a:gd name="connsiteX0-2241" fmla="*/ 1016693 w 1432618"/>
              <a:gd name="connsiteY0-2242" fmla="*/ 3543487 h 3550128"/>
              <a:gd name="connsiteX1-2243" fmla="*/ 591243 w 1432618"/>
              <a:gd name="connsiteY1-2244" fmla="*/ 3549837 h 3550128"/>
              <a:gd name="connsiteX2-2245" fmla="*/ 394393 w 1432618"/>
              <a:gd name="connsiteY2-2246" fmla="*/ 3038662 h 3550128"/>
              <a:gd name="connsiteX3-2247" fmla="*/ 746818 w 1432618"/>
              <a:gd name="connsiteY3-2248" fmla="*/ 2343337 h 3550128"/>
              <a:gd name="connsiteX4-2249" fmla="*/ 560128 w 1432618"/>
              <a:gd name="connsiteY4-2250" fmla="*/ 1884232 h 3550128"/>
              <a:gd name="connsiteX5-2251" fmla="*/ 58 w 1432618"/>
              <a:gd name="connsiteY5-2252" fmla="*/ 1832797 h 3550128"/>
              <a:gd name="connsiteX6-2253" fmla="*/ 394393 w 1432618"/>
              <a:gd name="connsiteY6-2254" fmla="*/ 1705162 h 3550128"/>
              <a:gd name="connsiteX7-2255" fmla="*/ 642043 w 1432618"/>
              <a:gd name="connsiteY7-2256" fmla="*/ 1838512 h 3550128"/>
              <a:gd name="connsiteX8-2257" fmla="*/ 689668 w 1432618"/>
              <a:gd name="connsiteY8-2258" fmla="*/ 1609912 h 3550128"/>
              <a:gd name="connsiteX9-2259" fmla="*/ 823018 w 1432618"/>
              <a:gd name="connsiteY9-2260" fmla="*/ 1295587 h 3550128"/>
              <a:gd name="connsiteX10-2261" fmla="*/ 765868 w 1432618"/>
              <a:gd name="connsiteY10-2262" fmla="*/ 771712 h 3550128"/>
              <a:gd name="connsiteX11-2263" fmla="*/ 537268 w 1432618"/>
              <a:gd name="connsiteY11-2264" fmla="*/ 628837 h 3550128"/>
              <a:gd name="connsiteX12-2265" fmla="*/ 689668 w 1432618"/>
              <a:gd name="connsiteY12-2266" fmla="*/ 628837 h 3550128"/>
              <a:gd name="connsiteX13-2267" fmla="*/ 765868 w 1432618"/>
              <a:gd name="connsiteY13-2268" fmla="*/ 714562 h 3550128"/>
              <a:gd name="connsiteX14-2269" fmla="*/ 870643 w 1432618"/>
              <a:gd name="connsiteY14-2270" fmla="*/ 187 h 3550128"/>
              <a:gd name="connsiteX15-2271" fmla="*/ 832543 w 1432618"/>
              <a:gd name="connsiteY15-2272" fmla="*/ 647887 h 3550128"/>
              <a:gd name="connsiteX16-2273" fmla="*/ 908743 w 1432618"/>
              <a:gd name="connsiteY16-2274" fmla="*/ 1038412 h 3550128"/>
              <a:gd name="connsiteX17-2275" fmla="*/ 937318 w 1432618"/>
              <a:gd name="connsiteY17-2276" fmla="*/ 1286062 h 3550128"/>
              <a:gd name="connsiteX18-2277" fmla="*/ 1108768 w 1432618"/>
              <a:gd name="connsiteY18-2278" fmla="*/ 1152712 h 3550128"/>
              <a:gd name="connsiteX19-2279" fmla="*/ 1337368 w 1432618"/>
              <a:gd name="connsiteY19-2280" fmla="*/ 1133662 h 3550128"/>
              <a:gd name="connsiteX20-2281" fmla="*/ 1089718 w 1432618"/>
              <a:gd name="connsiteY20-2282" fmla="*/ 1190812 h 3550128"/>
              <a:gd name="connsiteX21-2283" fmla="*/ 880168 w 1432618"/>
              <a:gd name="connsiteY21-2284" fmla="*/ 1495612 h 3550128"/>
              <a:gd name="connsiteX22-2285" fmla="*/ 823018 w 1432618"/>
              <a:gd name="connsiteY22-2286" fmla="*/ 1857562 h 3550128"/>
              <a:gd name="connsiteX23-2287" fmla="*/ 975418 w 1432618"/>
              <a:gd name="connsiteY23-2288" fmla="*/ 2314762 h 3550128"/>
              <a:gd name="connsiteX24-2289" fmla="*/ 899218 w 1432618"/>
              <a:gd name="connsiteY24-2290" fmla="*/ 2552887 h 3550128"/>
              <a:gd name="connsiteX25-2291" fmla="*/ 1213543 w 1432618"/>
              <a:gd name="connsiteY25-2292" fmla="*/ 2495737 h 3550128"/>
              <a:gd name="connsiteX26-2293" fmla="*/ 1432618 w 1432618"/>
              <a:gd name="connsiteY26-2294" fmla="*/ 2588606 h 3550128"/>
              <a:gd name="connsiteX27-2295" fmla="*/ 1188143 w 1432618"/>
              <a:gd name="connsiteY27-2296" fmla="*/ 2552887 h 3550128"/>
              <a:gd name="connsiteX28-2297" fmla="*/ 832543 w 1432618"/>
              <a:gd name="connsiteY28-2298" fmla="*/ 2695762 h 3550128"/>
              <a:gd name="connsiteX29-2299" fmla="*/ 689668 w 1432618"/>
              <a:gd name="connsiteY29-2300" fmla="*/ 3048187 h 3550128"/>
              <a:gd name="connsiteX30-2301" fmla="*/ 918268 w 1432618"/>
              <a:gd name="connsiteY30-2302" fmla="*/ 3381562 h 3550128"/>
              <a:gd name="connsiteX31-2303" fmla="*/ 1016693 w 1432618"/>
              <a:gd name="connsiteY31-2304" fmla="*/ 3543487 h 3550128"/>
              <a:gd name="connsiteX0-2305" fmla="*/ 1016693 w 1432618"/>
              <a:gd name="connsiteY0-2306" fmla="*/ 3543487 h 3550128"/>
              <a:gd name="connsiteX1-2307" fmla="*/ 591243 w 1432618"/>
              <a:gd name="connsiteY1-2308" fmla="*/ 3549837 h 3550128"/>
              <a:gd name="connsiteX2-2309" fmla="*/ 394393 w 1432618"/>
              <a:gd name="connsiteY2-2310" fmla="*/ 3038662 h 3550128"/>
              <a:gd name="connsiteX3-2311" fmla="*/ 746818 w 1432618"/>
              <a:gd name="connsiteY3-2312" fmla="*/ 2343337 h 3550128"/>
              <a:gd name="connsiteX4-2313" fmla="*/ 560128 w 1432618"/>
              <a:gd name="connsiteY4-2314" fmla="*/ 1884232 h 3550128"/>
              <a:gd name="connsiteX5-2315" fmla="*/ 58 w 1432618"/>
              <a:gd name="connsiteY5-2316" fmla="*/ 1832797 h 3550128"/>
              <a:gd name="connsiteX6-2317" fmla="*/ 394393 w 1432618"/>
              <a:gd name="connsiteY6-2318" fmla="*/ 1705162 h 3550128"/>
              <a:gd name="connsiteX7-2319" fmla="*/ 642043 w 1432618"/>
              <a:gd name="connsiteY7-2320" fmla="*/ 1838512 h 3550128"/>
              <a:gd name="connsiteX8-2321" fmla="*/ 689668 w 1432618"/>
              <a:gd name="connsiteY8-2322" fmla="*/ 1609912 h 3550128"/>
              <a:gd name="connsiteX9-2323" fmla="*/ 823018 w 1432618"/>
              <a:gd name="connsiteY9-2324" fmla="*/ 1295587 h 3550128"/>
              <a:gd name="connsiteX10-2325" fmla="*/ 765868 w 1432618"/>
              <a:gd name="connsiteY10-2326" fmla="*/ 771712 h 3550128"/>
              <a:gd name="connsiteX11-2327" fmla="*/ 537268 w 1432618"/>
              <a:gd name="connsiteY11-2328" fmla="*/ 628837 h 3550128"/>
              <a:gd name="connsiteX12-2329" fmla="*/ 689668 w 1432618"/>
              <a:gd name="connsiteY12-2330" fmla="*/ 628837 h 3550128"/>
              <a:gd name="connsiteX13-2331" fmla="*/ 765868 w 1432618"/>
              <a:gd name="connsiteY13-2332" fmla="*/ 714562 h 3550128"/>
              <a:gd name="connsiteX14-2333" fmla="*/ 870643 w 1432618"/>
              <a:gd name="connsiteY14-2334" fmla="*/ 187 h 3550128"/>
              <a:gd name="connsiteX15-2335" fmla="*/ 832543 w 1432618"/>
              <a:gd name="connsiteY15-2336" fmla="*/ 647887 h 3550128"/>
              <a:gd name="connsiteX16-2337" fmla="*/ 908743 w 1432618"/>
              <a:gd name="connsiteY16-2338" fmla="*/ 1038412 h 3550128"/>
              <a:gd name="connsiteX17-2339" fmla="*/ 937318 w 1432618"/>
              <a:gd name="connsiteY17-2340" fmla="*/ 1286062 h 3550128"/>
              <a:gd name="connsiteX18-2341" fmla="*/ 1108768 w 1432618"/>
              <a:gd name="connsiteY18-2342" fmla="*/ 1152712 h 3550128"/>
              <a:gd name="connsiteX19-2343" fmla="*/ 1337368 w 1432618"/>
              <a:gd name="connsiteY19-2344" fmla="*/ 1133662 h 3550128"/>
              <a:gd name="connsiteX20-2345" fmla="*/ 1089718 w 1432618"/>
              <a:gd name="connsiteY20-2346" fmla="*/ 1190812 h 3550128"/>
              <a:gd name="connsiteX21-2347" fmla="*/ 880168 w 1432618"/>
              <a:gd name="connsiteY21-2348" fmla="*/ 1495612 h 3550128"/>
              <a:gd name="connsiteX22-2349" fmla="*/ 823018 w 1432618"/>
              <a:gd name="connsiteY22-2350" fmla="*/ 1857562 h 3550128"/>
              <a:gd name="connsiteX23-2351" fmla="*/ 975418 w 1432618"/>
              <a:gd name="connsiteY23-2352" fmla="*/ 2314762 h 3550128"/>
              <a:gd name="connsiteX24-2353" fmla="*/ 899218 w 1432618"/>
              <a:gd name="connsiteY24-2354" fmla="*/ 2552887 h 3550128"/>
              <a:gd name="connsiteX25-2355" fmla="*/ 1213543 w 1432618"/>
              <a:gd name="connsiteY25-2356" fmla="*/ 2495737 h 3550128"/>
              <a:gd name="connsiteX26-2357" fmla="*/ 1432618 w 1432618"/>
              <a:gd name="connsiteY26-2358" fmla="*/ 2588606 h 3550128"/>
              <a:gd name="connsiteX27-2359" fmla="*/ 1188143 w 1432618"/>
              <a:gd name="connsiteY27-2360" fmla="*/ 2552887 h 3550128"/>
              <a:gd name="connsiteX28-2361" fmla="*/ 832543 w 1432618"/>
              <a:gd name="connsiteY28-2362" fmla="*/ 2695762 h 3550128"/>
              <a:gd name="connsiteX29-2363" fmla="*/ 689668 w 1432618"/>
              <a:gd name="connsiteY29-2364" fmla="*/ 3048187 h 3550128"/>
              <a:gd name="connsiteX30-2365" fmla="*/ 918268 w 1432618"/>
              <a:gd name="connsiteY30-2366" fmla="*/ 3381562 h 3550128"/>
              <a:gd name="connsiteX31-2367" fmla="*/ 1016693 w 1432618"/>
              <a:gd name="connsiteY31-2368" fmla="*/ 3543487 h 3550128"/>
              <a:gd name="connsiteX0-2369" fmla="*/ 1016693 w 1432618"/>
              <a:gd name="connsiteY0-2370" fmla="*/ 3543487 h 3550128"/>
              <a:gd name="connsiteX1-2371" fmla="*/ 591243 w 1432618"/>
              <a:gd name="connsiteY1-2372" fmla="*/ 3549837 h 3550128"/>
              <a:gd name="connsiteX2-2373" fmla="*/ 394393 w 1432618"/>
              <a:gd name="connsiteY2-2374" fmla="*/ 3038662 h 3550128"/>
              <a:gd name="connsiteX3-2375" fmla="*/ 746818 w 1432618"/>
              <a:gd name="connsiteY3-2376" fmla="*/ 2343337 h 3550128"/>
              <a:gd name="connsiteX4-2377" fmla="*/ 560128 w 1432618"/>
              <a:gd name="connsiteY4-2378" fmla="*/ 1884232 h 3550128"/>
              <a:gd name="connsiteX5-2379" fmla="*/ 58 w 1432618"/>
              <a:gd name="connsiteY5-2380" fmla="*/ 1832797 h 3550128"/>
              <a:gd name="connsiteX6-2381" fmla="*/ 394393 w 1432618"/>
              <a:gd name="connsiteY6-2382" fmla="*/ 1705162 h 3550128"/>
              <a:gd name="connsiteX7-2383" fmla="*/ 642043 w 1432618"/>
              <a:gd name="connsiteY7-2384" fmla="*/ 1838512 h 3550128"/>
              <a:gd name="connsiteX8-2385" fmla="*/ 689668 w 1432618"/>
              <a:gd name="connsiteY8-2386" fmla="*/ 1609912 h 3550128"/>
              <a:gd name="connsiteX9-2387" fmla="*/ 823018 w 1432618"/>
              <a:gd name="connsiteY9-2388" fmla="*/ 1295587 h 3550128"/>
              <a:gd name="connsiteX10-2389" fmla="*/ 765868 w 1432618"/>
              <a:gd name="connsiteY10-2390" fmla="*/ 771712 h 3550128"/>
              <a:gd name="connsiteX11-2391" fmla="*/ 537268 w 1432618"/>
              <a:gd name="connsiteY11-2392" fmla="*/ 628837 h 3550128"/>
              <a:gd name="connsiteX12-2393" fmla="*/ 689668 w 1432618"/>
              <a:gd name="connsiteY12-2394" fmla="*/ 628837 h 3550128"/>
              <a:gd name="connsiteX13-2395" fmla="*/ 765868 w 1432618"/>
              <a:gd name="connsiteY13-2396" fmla="*/ 714562 h 3550128"/>
              <a:gd name="connsiteX14-2397" fmla="*/ 870643 w 1432618"/>
              <a:gd name="connsiteY14-2398" fmla="*/ 187 h 3550128"/>
              <a:gd name="connsiteX15-2399" fmla="*/ 832543 w 1432618"/>
              <a:gd name="connsiteY15-2400" fmla="*/ 647887 h 3550128"/>
              <a:gd name="connsiteX16-2401" fmla="*/ 908743 w 1432618"/>
              <a:gd name="connsiteY16-2402" fmla="*/ 1038412 h 3550128"/>
              <a:gd name="connsiteX17-2403" fmla="*/ 937318 w 1432618"/>
              <a:gd name="connsiteY17-2404" fmla="*/ 1286062 h 3550128"/>
              <a:gd name="connsiteX18-2405" fmla="*/ 1108768 w 1432618"/>
              <a:gd name="connsiteY18-2406" fmla="*/ 1152712 h 3550128"/>
              <a:gd name="connsiteX19-2407" fmla="*/ 1337368 w 1432618"/>
              <a:gd name="connsiteY19-2408" fmla="*/ 1133662 h 3550128"/>
              <a:gd name="connsiteX20-2409" fmla="*/ 1089718 w 1432618"/>
              <a:gd name="connsiteY20-2410" fmla="*/ 1190812 h 3550128"/>
              <a:gd name="connsiteX21-2411" fmla="*/ 880168 w 1432618"/>
              <a:gd name="connsiteY21-2412" fmla="*/ 1495612 h 3550128"/>
              <a:gd name="connsiteX22-2413" fmla="*/ 823018 w 1432618"/>
              <a:gd name="connsiteY22-2414" fmla="*/ 1857562 h 3550128"/>
              <a:gd name="connsiteX23-2415" fmla="*/ 975418 w 1432618"/>
              <a:gd name="connsiteY23-2416" fmla="*/ 2314762 h 3550128"/>
              <a:gd name="connsiteX24-2417" fmla="*/ 896043 w 1432618"/>
              <a:gd name="connsiteY24-2418" fmla="*/ 2540187 h 3550128"/>
              <a:gd name="connsiteX25-2419" fmla="*/ 1213543 w 1432618"/>
              <a:gd name="connsiteY25-2420" fmla="*/ 2495737 h 3550128"/>
              <a:gd name="connsiteX26-2421" fmla="*/ 1432618 w 1432618"/>
              <a:gd name="connsiteY26-2422" fmla="*/ 2588606 h 3550128"/>
              <a:gd name="connsiteX27-2423" fmla="*/ 1188143 w 1432618"/>
              <a:gd name="connsiteY27-2424" fmla="*/ 2552887 h 3550128"/>
              <a:gd name="connsiteX28-2425" fmla="*/ 832543 w 1432618"/>
              <a:gd name="connsiteY28-2426" fmla="*/ 2695762 h 3550128"/>
              <a:gd name="connsiteX29-2427" fmla="*/ 689668 w 1432618"/>
              <a:gd name="connsiteY29-2428" fmla="*/ 3048187 h 3550128"/>
              <a:gd name="connsiteX30-2429" fmla="*/ 918268 w 1432618"/>
              <a:gd name="connsiteY30-2430" fmla="*/ 3381562 h 3550128"/>
              <a:gd name="connsiteX31-2431" fmla="*/ 1016693 w 1432618"/>
              <a:gd name="connsiteY31-2432" fmla="*/ 3543487 h 3550128"/>
              <a:gd name="connsiteX0-2433" fmla="*/ 1016693 w 1432618"/>
              <a:gd name="connsiteY0-2434" fmla="*/ 3543487 h 3550128"/>
              <a:gd name="connsiteX1-2435" fmla="*/ 591243 w 1432618"/>
              <a:gd name="connsiteY1-2436" fmla="*/ 3549837 h 3550128"/>
              <a:gd name="connsiteX2-2437" fmla="*/ 394393 w 1432618"/>
              <a:gd name="connsiteY2-2438" fmla="*/ 3038662 h 3550128"/>
              <a:gd name="connsiteX3-2439" fmla="*/ 746818 w 1432618"/>
              <a:gd name="connsiteY3-2440" fmla="*/ 2343337 h 3550128"/>
              <a:gd name="connsiteX4-2441" fmla="*/ 560128 w 1432618"/>
              <a:gd name="connsiteY4-2442" fmla="*/ 1884232 h 3550128"/>
              <a:gd name="connsiteX5-2443" fmla="*/ 58 w 1432618"/>
              <a:gd name="connsiteY5-2444" fmla="*/ 1832797 h 3550128"/>
              <a:gd name="connsiteX6-2445" fmla="*/ 394393 w 1432618"/>
              <a:gd name="connsiteY6-2446" fmla="*/ 1705162 h 3550128"/>
              <a:gd name="connsiteX7-2447" fmla="*/ 642043 w 1432618"/>
              <a:gd name="connsiteY7-2448" fmla="*/ 1838512 h 3550128"/>
              <a:gd name="connsiteX8-2449" fmla="*/ 689668 w 1432618"/>
              <a:gd name="connsiteY8-2450" fmla="*/ 1609912 h 3550128"/>
              <a:gd name="connsiteX9-2451" fmla="*/ 823018 w 1432618"/>
              <a:gd name="connsiteY9-2452" fmla="*/ 1295587 h 3550128"/>
              <a:gd name="connsiteX10-2453" fmla="*/ 765868 w 1432618"/>
              <a:gd name="connsiteY10-2454" fmla="*/ 771712 h 3550128"/>
              <a:gd name="connsiteX11-2455" fmla="*/ 537268 w 1432618"/>
              <a:gd name="connsiteY11-2456" fmla="*/ 628837 h 3550128"/>
              <a:gd name="connsiteX12-2457" fmla="*/ 689668 w 1432618"/>
              <a:gd name="connsiteY12-2458" fmla="*/ 628837 h 3550128"/>
              <a:gd name="connsiteX13-2459" fmla="*/ 765868 w 1432618"/>
              <a:gd name="connsiteY13-2460" fmla="*/ 714562 h 3550128"/>
              <a:gd name="connsiteX14-2461" fmla="*/ 870643 w 1432618"/>
              <a:gd name="connsiteY14-2462" fmla="*/ 187 h 3550128"/>
              <a:gd name="connsiteX15-2463" fmla="*/ 832543 w 1432618"/>
              <a:gd name="connsiteY15-2464" fmla="*/ 647887 h 3550128"/>
              <a:gd name="connsiteX16-2465" fmla="*/ 908743 w 1432618"/>
              <a:gd name="connsiteY16-2466" fmla="*/ 1038412 h 3550128"/>
              <a:gd name="connsiteX17-2467" fmla="*/ 937318 w 1432618"/>
              <a:gd name="connsiteY17-2468" fmla="*/ 1286062 h 3550128"/>
              <a:gd name="connsiteX18-2469" fmla="*/ 1108768 w 1432618"/>
              <a:gd name="connsiteY18-2470" fmla="*/ 1152712 h 3550128"/>
              <a:gd name="connsiteX19-2471" fmla="*/ 1337368 w 1432618"/>
              <a:gd name="connsiteY19-2472" fmla="*/ 1133662 h 3550128"/>
              <a:gd name="connsiteX20-2473" fmla="*/ 1089718 w 1432618"/>
              <a:gd name="connsiteY20-2474" fmla="*/ 1190812 h 3550128"/>
              <a:gd name="connsiteX21-2475" fmla="*/ 880168 w 1432618"/>
              <a:gd name="connsiteY21-2476" fmla="*/ 1495612 h 3550128"/>
              <a:gd name="connsiteX22-2477" fmla="*/ 823018 w 1432618"/>
              <a:gd name="connsiteY22-2478" fmla="*/ 1857562 h 3550128"/>
              <a:gd name="connsiteX23-2479" fmla="*/ 975418 w 1432618"/>
              <a:gd name="connsiteY23-2480" fmla="*/ 2314762 h 3550128"/>
              <a:gd name="connsiteX24-2481" fmla="*/ 896043 w 1432618"/>
              <a:gd name="connsiteY24-2482" fmla="*/ 2540187 h 3550128"/>
              <a:gd name="connsiteX25-2483" fmla="*/ 1213543 w 1432618"/>
              <a:gd name="connsiteY25-2484" fmla="*/ 2495737 h 3550128"/>
              <a:gd name="connsiteX26-2485" fmla="*/ 1432618 w 1432618"/>
              <a:gd name="connsiteY26-2486" fmla="*/ 2588606 h 3550128"/>
              <a:gd name="connsiteX27-2487" fmla="*/ 1188143 w 1432618"/>
              <a:gd name="connsiteY27-2488" fmla="*/ 2552887 h 3550128"/>
              <a:gd name="connsiteX28-2489" fmla="*/ 832543 w 1432618"/>
              <a:gd name="connsiteY28-2490" fmla="*/ 2695762 h 3550128"/>
              <a:gd name="connsiteX29-2491" fmla="*/ 689668 w 1432618"/>
              <a:gd name="connsiteY29-2492" fmla="*/ 3048187 h 3550128"/>
              <a:gd name="connsiteX30-2493" fmla="*/ 918268 w 1432618"/>
              <a:gd name="connsiteY30-2494" fmla="*/ 3381562 h 3550128"/>
              <a:gd name="connsiteX31-2495" fmla="*/ 1016693 w 1432618"/>
              <a:gd name="connsiteY31-2496" fmla="*/ 3543487 h 3550128"/>
              <a:gd name="connsiteX0-2497" fmla="*/ 1016693 w 1432618"/>
              <a:gd name="connsiteY0-2498" fmla="*/ 3543487 h 3550128"/>
              <a:gd name="connsiteX1-2499" fmla="*/ 591243 w 1432618"/>
              <a:gd name="connsiteY1-2500" fmla="*/ 3549837 h 3550128"/>
              <a:gd name="connsiteX2-2501" fmla="*/ 394393 w 1432618"/>
              <a:gd name="connsiteY2-2502" fmla="*/ 3038662 h 3550128"/>
              <a:gd name="connsiteX3-2503" fmla="*/ 746818 w 1432618"/>
              <a:gd name="connsiteY3-2504" fmla="*/ 2343337 h 3550128"/>
              <a:gd name="connsiteX4-2505" fmla="*/ 560128 w 1432618"/>
              <a:gd name="connsiteY4-2506" fmla="*/ 1884232 h 3550128"/>
              <a:gd name="connsiteX5-2507" fmla="*/ 58 w 1432618"/>
              <a:gd name="connsiteY5-2508" fmla="*/ 1832797 h 3550128"/>
              <a:gd name="connsiteX6-2509" fmla="*/ 394393 w 1432618"/>
              <a:gd name="connsiteY6-2510" fmla="*/ 1705162 h 3550128"/>
              <a:gd name="connsiteX7-2511" fmla="*/ 642043 w 1432618"/>
              <a:gd name="connsiteY7-2512" fmla="*/ 1838512 h 3550128"/>
              <a:gd name="connsiteX8-2513" fmla="*/ 689668 w 1432618"/>
              <a:gd name="connsiteY8-2514" fmla="*/ 1609912 h 3550128"/>
              <a:gd name="connsiteX9-2515" fmla="*/ 823018 w 1432618"/>
              <a:gd name="connsiteY9-2516" fmla="*/ 1295587 h 3550128"/>
              <a:gd name="connsiteX10-2517" fmla="*/ 765868 w 1432618"/>
              <a:gd name="connsiteY10-2518" fmla="*/ 771712 h 3550128"/>
              <a:gd name="connsiteX11-2519" fmla="*/ 537268 w 1432618"/>
              <a:gd name="connsiteY11-2520" fmla="*/ 628837 h 3550128"/>
              <a:gd name="connsiteX12-2521" fmla="*/ 689668 w 1432618"/>
              <a:gd name="connsiteY12-2522" fmla="*/ 628837 h 3550128"/>
              <a:gd name="connsiteX13-2523" fmla="*/ 765868 w 1432618"/>
              <a:gd name="connsiteY13-2524" fmla="*/ 714562 h 3550128"/>
              <a:gd name="connsiteX14-2525" fmla="*/ 870643 w 1432618"/>
              <a:gd name="connsiteY14-2526" fmla="*/ 187 h 3550128"/>
              <a:gd name="connsiteX15-2527" fmla="*/ 832543 w 1432618"/>
              <a:gd name="connsiteY15-2528" fmla="*/ 647887 h 3550128"/>
              <a:gd name="connsiteX16-2529" fmla="*/ 908743 w 1432618"/>
              <a:gd name="connsiteY16-2530" fmla="*/ 1038412 h 3550128"/>
              <a:gd name="connsiteX17-2531" fmla="*/ 937318 w 1432618"/>
              <a:gd name="connsiteY17-2532" fmla="*/ 1286062 h 3550128"/>
              <a:gd name="connsiteX18-2533" fmla="*/ 1108768 w 1432618"/>
              <a:gd name="connsiteY18-2534" fmla="*/ 1152712 h 3550128"/>
              <a:gd name="connsiteX19-2535" fmla="*/ 1337368 w 1432618"/>
              <a:gd name="connsiteY19-2536" fmla="*/ 1133662 h 3550128"/>
              <a:gd name="connsiteX20-2537" fmla="*/ 1089718 w 1432618"/>
              <a:gd name="connsiteY20-2538" fmla="*/ 1190812 h 3550128"/>
              <a:gd name="connsiteX21-2539" fmla="*/ 880168 w 1432618"/>
              <a:gd name="connsiteY21-2540" fmla="*/ 1495612 h 3550128"/>
              <a:gd name="connsiteX22-2541" fmla="*/ 823018 w 1432618"/>
              <a:gd name="connsiteY22-2542" fmla="*/ 1857562 h 3550128"/>
              <a:gd name="connsiteX23-2543" fmla="*/ 975418 w 1432618"/>
              <a:gd name="connsiteY23-2544" fmla="*/ 2314762 h 3550128"/>
              <a:gd name="connsiteX24-2545" fmla="*/ 896043 w 1432618"/>
              <a:gd name="connsiteY24-2546" fmla="*/ 2540187 h 3550128"/>
              <a:gd name="connsiteX25-2547" fmla="*/ 1213543 w 1432618"/>
              <a:gd name="connsiteY25-2548" fmla="*/ 2495737 h 3550128"/>
              <a:gd name="connsiteX26-2549" fmla="*/ 1432618 w 1432618"/>
              <a:gd name="connsiteY26-2550" fmla="*/ 2588606 h 3550128"/>
              <a:gd name="connsiteX27-2551" fmla="*/ 1188143 w 1432618"/>
              <a:gd name="connsiteY27-2552" fmla="*/ 2552887 h 3550128"/>
              <a:gd name="connsiteX28-2553" fmla="*/ 832543 w 1432618"/>
              <a:gd name="connsiteY28-2554" fmla="*/ 2695762 h 3550128"/>
              <a:gd name="connsiteX29-2555" fmla="*/ 689668 w 1432618"/>
              <a:gd name="connsiteY29-2556" fmla="*/ 3048187 h 3550128"/>
              <a:gd name="connsiteX30-2557" fmla="*/ 918268 w 1432618"/>
              <a:gd name="connsiteY30-2558" fmla="*/ 3381562 h 3550128"/>
              <a:gd name="connsiteX31-2559" fmla="*/ 1016693 w 1432618"/>
              <a:gd name="connsiteY31-2560" fmla="*/ 3543487 h 3550128"/>
              <a:gd name="connsiteX0-2561" fmla="*/ 1016693 w 1432618"/>
              <a:gd name="connsiteY0-2562" fmla="*/ 3543487 h 3550128"/>
              <a:gd name="connsiteX1-2563" fmla="*/ 591243 w 1432618"/>
              <a:gd name="connsiteY1-2564" fmla="*/ 3549837 h 3550128"/>
              <a:gd name="connsiteX2-2565" fmla="*/ 394393 w 1432618"/>
              <a:gd name="connsiteY2-2566" fmla="*/ 3038662 h 3550128"/>
              <a:gd name="connsiteX3-2567" fmla="*/ 746818 w 1432618"/>
              <a:gd name="connsiteY3-2568" fmla="*/ 2343337 h 3550128"/>
              <a:gd name="connsiteX4-2569" fmla="*/ 560128 w 1432618"/>
              <a:gd name="connsiteY4-2570" fmla="*/ 1884232 h 3550128"/>
              <a:gd name="connsiteX5-2571" fmla="*/ 58 w 1432618"/>
              <a:gd name="connsiteY5-2572" fmla="*/ 1832797 h 3550128"/>
              <a:gd name="connsiteX6-2573" fmla="*/ 394393 w 1432618"/>
              <a:gd name="connsiteY6-2574" fmla="*/ 1705162 h 3550128"/>
              <a:gd name="connsiteX7-2575" fmla="*/ 642043 w 1432618"/>
              <a:gd name="connsiteY7-2576" fmla="*/ 1838512 h 3550128"/>
              <a:gd name="connsiteX8-2577" fmla="*/ 689668 w 1432618"/>
              <a:gd name="connsiteY8-2578" fmla="*/ 1609912 h 3550128"/>
              <a:gd name="connsiteX9-2579" fmla="*/ 823018 w 1432618"/>
              <a:gd name="connsiteY9-2580" fmla="*/ 1295587 h 3550128"/>
              <a:gd name="connsiteX10-2581" fmla="*/ 765868 w 1432618"/>
              <a:gd name="connsiteY10-2582" fmla="*/ 771712 h 3550128"/>
              <a:gd name="connsiteX11-2583" fmla="*/ 537268 w 1432618"/>
              <a:gd name="connsiteY11-2584" fmla="*/ 628837 h 3550128"/>
              <a:gd name="connsiteX12-2585" fmla="*/ 689668 w 1432618"/>
              <a:gd name="connsiteY12-2586" fmla="*/ 628837 h 3550128"/>
              <a:gd name="connsiteX13-2587" fmla="*/ 765868 w 1432618"/>
              <a:gd name="connsiteY13-2588" fmla="*/ 714562 h 3550128"/>
              <a:gd name="connsiteX14-2589" fmla="*/ 870643 w 1432618"/>
              <a:gd name="connsiteY14-2590" fmla="*/ 187 h 3550128"/>
              <a:gd name="connsiteX15-2591" fmla="*/ 832543 w 1432618"/>
              <a:gd name="connsiteY15-2592" fmla="*/ 647887 h 3550128"/>
              <a:gd name="connsiteX16-2593" fmla="*/ 908743 w 1432618"/>
              <a:gd name="connsiteY16-2594" fmla="*/ 1038412 h 3550128"/>
              <a:gd name="connsiteX17-2595" fmla="*/ 937318 w 1432618"/>
              <a:gd name="connsiteY17-2596" fmla="*/ 1286062 h 3550128"/>
              <a:gd name="connsiteX18-2597" fmla="*/ 1108768 w 1432618"/>
              <a:gd name="connsiteY18-2598" fmla="*/ 1152712 h 3550128"/>
              <a:gd name="connsiteX19-2599" fmla="*/ 1337368 w 1432618"/>
              <a:gd name="connsiteY19-2600" fmla="*/ 1133662 h 3550128"/>
              <a:gd name="connsiteX20-2601" fmla="*/ 1089718 w 1432618"/>
              <a:gd name="connsiteY20-2602" fmla="*/ 1190812 h 3550128"/>
              <a:gd name="connsiteX21-2603" fmla="*/ 880168 w 1432618"/>
              <a:gd name="connsiteY21-2604" fmla="*/ 1495612 h 3550128"/>
              <a:gd name="connsiteX22-2605" fmla="*/ 823018 w 1432618"/>
              <a:gd name="connsiteY22-2606" fmla="*/ 1857562 h 3550128"/>
              <a:gd name="connsiteX23-2607" fmla="*/ 975418 w 1432618"/>
              <a:gd name="connsiteY23-2608" fmla="*/ 2314762 h 3550128"/>
              <a:gd name="connsiteX24-2609" fmla="*/ 896043 w 1432618"/>
              <a:gd name="connsiteY24-2610" fmla="*/ 2540187 h 3550128"/>
              <a:gd name="connsiteX25-2611" fmla="*/ 1213543 w 1432618"/>
              <a:gd name="connsiteY25-2612" fmla="*/ 2495737 h 3550128"/>
              <a:gd name="connsiteX26-2613" fmla="*/ 1432618 w 1432618"/>
              <a:gd name="connsiteY26-2614" fmla="*/ 2588606 h 3550128"/>
              <a:gd name="connsiteX27-2615" fmla="*/ 1188143 w 1432618"/>
              <a:gd name="connsiteY27-2616" fmla="*/ 2552887 h 3550128"/>
              <a:gd name="connsiteX28-2617" fmla="*/ 832543 w 1432618"/>
              <a:gd name="connsiteY28-2618" fmla="*/ 2695762 h 3550128"/>
              <a:gd name="connsiteX29-2619" fmla="*/ 689668 w 1432618"/>
              <a:gd name="connsiteY29-2620" fmla="*/ 3048187 h 3550128"/>
              <a:gd name="connsiteX30-2621" fmla="*/ 918268 w 1432618"/>
              <a:gd name="connsiteY30-2622" fmla="*/ 3381562 h 3550128"/>
              <a:gd name="connsiteX31-2623" fmla="*/ 1016693 w 1432618"/>
              <a:gd name="connsiteY31-2624" fmla="*/ 3543487 h 3550128"/>
              <a:gd name="connsiteX0-2625" fmla="*/ 1016693 w 1432618"/>
              <a:gd name="connsiteY0-2626" fmla="*/ 3543487 h 3550128"/>
              <a:gd name="connsiteX1-2627" fmla="*/ 591243 w 1432618"/>
              <a:gd name="connsiteY1-2628" fmla="*/ 3549837 h 3550128"/>
              <a:gd name="connsiteX2-2629" fmla="*/ 394393 w 1432618"/>
              <a:gd name="connsiteY2-2630" fmla="*/ 3038662 h 3550128"/>
              <a:gd name="connsiteX3-2631" fmla="*/ 746818 w 1432618"/>
              <a:gd name="connsiteY3-2632" fmla="*/ 2343337 h 3550128"/>
              <a:gd name="connsiteX4-2633" fmla="*/ 560128 w 1432618"/>
              <a:gd name="connsiteY4-2634" fmla="*/ 1884232 h 3550128"/>
              <a:gd name="connsiteX5-2635" fmla="*/ 58 w 1432618"/>
              <a:gd name="connsiteY5-2636" fmla="*/ 1832797 h 3550128"/>
              <a:gd name="connsiteX6-2637" fmla="*/ 394393 w 1432618"/>
              <a:gd name="connsiteY6-2638" fmla="*/ 1705162 h 3550128"/>
              <a:gd name="connsiteX7-2639" fmla="*/ 642043 w 1432618"/>
              <a:gd name="connsiteY7-2640" fmla="*/ 1838512 h 3550128"/>
              <a:gd name="connsiteX8-2641" fmla="*/ 689668 w 1432618"/>
              <a:gd name="connsiteY8-2642" fmla="*/ 1609912 h 3550128"/>
              <a:gd name="connsiteX9-2643" fmla="*/ 823018 w 1432618"/>
              <a:gd name="connsiteY9-2644" fmla="*/ 1295587 h 3550128"/>
              <a:gd name="connsiteX10-2645" fmla="*/ 765868 w 1432618"/>
              <a:gd name="connsiteY10-2646" fmla="*/ 771712 h 3550128"/>
              <a:gd name="connsiteX11-2647" fmla="*/ 537268 w 1432618"/>
              <a:gd name="connsiteY11-2648" fmla="*/ 628837 h 3550128"/>
              <a:gd name="connsiteX12-2649" fmla="*/ 689668 w 1432618"/>
              <a:gd name="connsiteY12-2650" fmla="*/ 628837 h 3550128"/>
              <a:gd name="connsiteX13-2651" fmla="*/ 765868 w 1432618"/>
              <a:gd name="connsiteY13-2652" fmla="*/ 714562 h 3550128"/>
              <a:gd name="connsiteX14-2653" fmla="*/ 870643 w 1432618"/>
              <a:gd name="connsiteY14-2654" fmla="*/ 187 h 3550128"/>
              <a:gd name="connsiteX15-2655" fmla="*/ 832543 w 1432618"/>
              <a:gd name="connsiteY15-2656" fmla="*/ 647887 h 3550128"/>
              <a:gd name="connsiteX16-2657" fmla="*/ 908743 w 1432618"/>
              <a:gd name="connsiteY16-2658" fmla="*/ 1038412 h 3550128"/>
              <a:gd name="connsiteX17-2659" fmla="*/ 937318 w 1432618"/>
              <a:gd name="connsiteY17-2660" fmla="*/ 1286062 h 3550128"/>
              <a:gd name="connsiteX18-2661" fmla="*/ 1108768 w 1432618"/>
              <a:gd name="connsiteY18-2662" fmla="*/ 1152712 h 3550128"/>
              <a:gd name="connsiteX19-2663" fmla="*/ 1337368 w 1432618"/>
              <a:gd name="connsiteY19-2664" fmla="*/ 1133662 h 3550128"/>
              <a:gd name="connsiteX20-2665" fmla="*/ 1089718 w 1432618"/>
              <a:gd name="connsiteY20-2666" fmla="*/ 1190812 h 3550128"/>
              <a:gd name="connsiteX21-2667" fmla="*/ 880168 w 1432618"/>
              <a:gd name="connsiteY21-2668" fmla="*/ 1495612 h 3550128"/>
              <a:gd name="connsiteX22-2669" fmla="*/ 823018 w 1432618"/>
              <a:gd name="connsiteY22-2670" fmla="*/ 1857562 h 3550128"/>
              <a:gd name="connsiteX23-2671" fmla="*/ 1003993 w 1432618"/>
              <a:gd name="connsiteY23-2672" fmla="*/ 2270312 h 3550128"/>
              <a:gd name="connsiteX24-2673" fmla="*/ 896043 w 1432618"/>
              <a:gd name="connsiteY24-2674" fmla="*/ 2540187 h 3550128"/>
              <a:gd name="connsiteX25-2675" fmla="*/ 1213543 w 1432618"/>
              <a:gd name="connsiteY25-2676" fmla="*/ 2495737 h 3550128"/>
              <a:gd name="connsiteX26-2677" fmla="*/ 1432618 w 1432618"/>
              <a:gd name="connsiteY26-2678" fmla="*/ 2588606 h 3550128"/>
              <a:gd name="connsiteX27-2679" fmla="*/ 1188143 w 1432618"/>
              <a:gd name="connsiteY27-2680" fmla="*/ 2552887 h 3550128"/>
              <a:gd name="connsiteX28-2681" fmla="*/ 832543 w 1432618"/>
              <a:gd name="connsiteY28-2682" fmla="*/ 2695762 h 3550128"/>
              <a:gd name="connsiteX29-2683" fmla="*/ 689668 w 1432618"/>
              <a:gd name="connsiteY29-2684" fmla="*/ 3048187 h 3550128"/>
              <a:gd name="connsiteX30-2685" fmla="*/ 918268 w 1432618"/>
              <a:gd name="connsiteY30-2686" fmla="*/ 3381562 h 3550128"/>
              <a:gd name="connsiteX31-2687" fmla="*/ 1016693 w 1432618"/>
              <a:gd name="connsiteY31-2688" fmla="*/ 3543487 h 3550128"/>
              <a:gd name="connsiteX0-2689" fmla="*/ 1016693 w 1432618"/>
              <a:gd name="connsiteY0-2690" fmla="*/ 3543487 h 3550128"/>
              <a:gd name="connsiteX1-2691" fmla="*/ 591243 w 1432618"/>
              <a:gd name="connsiteY1-2692" fmla="*/ 3549837 h 3550128"/>
              <a:gd name="connsiteX2-2693" fmla="*/ 394393 w 1432618"/>
              <a:gd name="connsiteY2-2694" fmla="*/ 3038662 h 3550128"/>
              <a:gd name="connsiteX3-2695" fmla="*/ 746818 w 1432618"/>
              <a:gd name="connsiteY3-2696" fmla="*/ 2343337 h 3550128"/>
              <a:gd name="connsiteX4-2697" fmla="*/ 560128 w 1432618"/>
              <a:gd name="connsiteY4-2698" fmla="*/ 1884232 h 3550128"/>
              <a:gd name="connsiteX5-2699" fmla="*/ 58 w 1432618"/>
              <a:gd name="connsiteY5-2700" fmla="*/ 1832797 h 3550128"/>
              <a:gd name="connsiteX6-2701" fmla="*/ 394393 w 1432618"/>
              <a:gd name="connsiteY6-2702" fmla="*/ 1705162 h 3550128"/>
              <a:gd name="connsiteX7-2703" fmla="*/ 642043 w 1432618"/>
              <a:gd name="connsiteY7-2704" fmla="*/ 1838512 h 3550128"/>
              <a:gd name="connsiteX8-2705" fmla="*/ 689668 w 1432618"/>
              <a:gd name="connsiteY8-2706" fmla="*/ 1609912 h 3550128"/>
              <a:gd name="connsiteX9-2707" fmla="*/ 823018 w 1432618"/>
              <a:gd name="connsiteY9-2708" fmla="*/ 1295587 h 3550128"/>
              <a:gd name="connsiteX10-2709" fmla="*/ 765868 w 1432618"/>
              <a:gd name="connsiteY10-2710" fmla="*/ 771712 h 3550128"/>
              <a:gd name="connsiteX11-2711" fmla="*/ 537268 w 1432618"/>
              <a:gd name="connsiteY11-2712" fmla="*/ 628837 h 3550128"/>
              <a:gd name="connsiteX12-2713" fmla="*/ 689668 w 1432618"/>
              <a:gd name="connsiteY12-2714" fmla="*/ 628837 h 3550128"/>
              <a:gd name="connsiteX13-2715" fmla="*/ 765868 w 1432618"/>
              <a:gd name="connsiteY13-2716" fmla="*/ 714562 h 3550128"/>
              <a:gd name="connsiteX14-2717" fmla="*/ 870643 w 1432618"/>
              <a:gd name="connsiteY14-2718" fmla="*/ 187 h 3550128"/>
              <a:gd name="connsiteX15-2719" fmla="*/ 832543 w 1432618"/>
              <a:gd name="connsiteY15-2720" fmla="*/ 647887 h 3550128"/>
              <a:gd name="connsiteX16-2721" fmla="*/ 908743 w 1432618"/>
              <a:gd name="connsiteY16-2722" fmla="*/ 1038412 h 3550128"/>
              <a:gd name="connsiteX17-2723" fmla="*/ 937318 w 1432618"/>
              <a:gd name="connsiteY17-2724" fmla="*/ 1286062 h 3550128"/>
              <a:gd name="connsiteX18-2725" fmla="*/ 1108768 w 1432618"/>
              <a:gd name="connsiteY18-2726" fmla="*/ 1152712 h 3550128"/>
              <a:gd name="connsiteX19-2727" fmla="*/ 1337368 w 1432618"/>
              <a:gd name="connsiteY19-2728" fmla="*/ 1133662 h 3550128"/>
              <a:gd name="connsiteX20-2729" fmla="*/ 1089718 w 1432618"/>
              <a:gd name="connsiteY20-2730" fmla="*/ 1190812 h 3550128"/>
              <a:gd name="connsiteX21-2731" fmla="*/ 880168 w 1432618"/>
              <a:gd name="connsiteY21-2732" fmla="*/ 1495612 h 3550128"/>
              <a:gd name="connsiteX22-2733" fmla="*/ 835718 w 1432618"/>
              <a:gd name="connsiteY22-2734" fmla="*/ 1857562 h 3550128"/>
              <a:gd name="connsiteX23-2735" fmla="*/ 1003993 w 1432618"/>
              <a:gd name="connsiteY23-2736" fmla="*/ 2270312 h 3550128"/>
              <a:gd name="connsiteX24-2737" fmla="*/ 896043 w 1432618"/>
              <a:gd name="connsiteY24-2738" fmla="*/ 2540187 h 3550128"/>
              <a:gd name="connsiteX25-2739" fmla="*/ 1213543 w 1432618"/>
              <a:gd name="connsiteY25-2740" fmla="*/ 2495737 h 3550128"/>
              <a:gd name="connsiteX26-2741" fmla="*/ 1432618 w 1432618"/>
              <a:gd name="connsiteY26-2742" fmla="*/ 2588606 h 3550128"/>
              <a:gd name="connsiteX27-2743" fmla="*/ 1188143 w 1432618"/>
              <a:gd name="connsiteY27-2744" fmla="*/ 2552887 h 3550128"/>
              <a:gd name="connsiteX28-2745" fmla="*/ 832543 w 1432618"/>
              <a:gd name="connsiteY28-2746" fmla="*/ 2695762 h 3550128"/>
              <a:gd name="connsiteX29-2747" fmla="*/ 689668 w 1432618"/>
              <a:gd name="connsiteY29-2748" fmla="*/ 3048187 h 3550128"/>
              <a:gd name="connsiteX30-2749" fmla="*/ 918268 w 1432618"/>
              <a:gd name="connsiteY30-2750" fmla="*/ 3381562 h 3550128"/>
              <a:gd name="connsiteX31-2751" fmla="*/ 1016693 w 1432618"/>
              <a:gd name="connsiteY31-2752" fmla="*/ 3543487 h 3550128"/>
              <a:gd name="connsiteX0-2753" fmla="*/ 1016693 w 1432618"/>
              <a:gd name="connsiteY0-2754" fmla="*/ 3543487 h 3550128"/>
              <a:gd name="connsiteX1-2755" fmla="*/ 591243 w 1432618"/>
              <a:gd name="connsiteY1-2756" fmla="*/ 3549837 h 3550128"/>
              <a:gd name="connsiteX2-2757" fmla="*/ 394393 w 1432618"/>
              <a:gd name="connsiteY2-2758" fmla="*/ 3038662 h 3550128"/>
              <a:gd name="connsiteX3-2759" fmla="*/ 746818 w 1432618"/>
              <a:gd name="connsiteY3-2760" fmla="*/ 2343337 h 3550128"/>
              <a:gd name="connsiteX4-2761" fmla="*/ 560128 w 1432618"/>
              <a:gd name="connsiteY4-2762" fmla="*/ 1884232 h 3550128"/>
              <a:gd name="connsiteX5-2763" fmla="*/ 58 w 1432618"/>
              <a:gd name="connsiteY5-2764" fmla="*/ 1832797 h 3550128"/>
              <a:gd name="connsiteX6-2765" fmla="*/ 394393 w 1432618"/>
              <a:gd name="connsiteY6-2766" fmla="*/ 1705162 h 3550128"/>
              <a:gd name="connsiteX7-2767" fmla="*/ 642043 w 1432618"/>
              <a:gd name="connsiteY7-2768" fmla="*/ 1838512 h 3550128"/>
              <a:gd name="connsiteX8-2769" fmla="*/ 689668 w 1432618"/>
              <a:gd name="connsiteY8-2770" fmla="*/ 1609912 h 3550128"/>
              <a:gd name="connsiteX9-2771" fmla="*/ 823018 w 1432618"/>
              <a:gd name="connsiteY9-2772" fmla="*/ 1295587 h 3550128"/>
              <a:gd name="connsiteX10-2773" fmla="*/ 765868 w 1432618"/>
              <a:gd name="connsiteY10-2774" fmla="*/ 771712 h 3550128"/>
              <a:gd name="connsiteX11-2775" fmla="*/ 537268 w 1432618"/>
              <a:gd name="connsiteY11-2776" fmla="*/ 628837 h 3550128"/>
              <a:gd name="connsiteX12-2777" fmla="*/ 689668 w 1432618"/>
              <a:gd name="connsiteY12-2778" fmla="*/ 628837 h 3550128"/>
              <a:gd name="connsiteX13-2779" fmla="*/ 765868 w 1432618"/>
              <a:gd name="connsiteY13-2780" fmla="*/ 714562 h 3550128"/>
              <a:gd name="connsiteX14-2781" fmla="*/ 870643 w 1432618"/>
              <a:gd name="connsiteY14-2782" fmla="*/ 187 h 3550128"/>
              <a:gd name="connsiteX15-2783" fmla="*/ 832543 w 1432618"/>
              <a:gd name="connsiteY15-2784" fmla="*/ 647887 h 3550128"/>
              <a:gd name="connsiteX16-2785" fmla="*/ 908743 w 1432618"/>
              <a:gd name="connsiteY16-2786" fmla="*/ 1038412 h 3550128"/>
              <a:gd name="connsiteX17-2787" fmla="*/ 937318 w 1432618"/>
              <a:gd name="connsiteY17-2788" fmla="*/ 1286062 h 3550128"/>
              <a:gd name="connsiteX18-2789" fmla="*/ 1108768 w 1432618"/>
              <a:gd name="connsiteY18-2790" fmla="*/ 1152712 h 3550128"/>
              <a:gd name="connsiteX19-2791" fmla="*/ 1337368 w 1432618"/>
              <a:gd name="connsiteY19-2792" fmla="*/ 1133662 h 3550128"/>
              <a:gd name="connsiteX20-2793" fmla="*/ 1089718 w 1432618"/>
              <a:gd name="connsiteY20-2794" fmla="*/ 1190812 h 3550128"/>
              <a:gd name="connsiteX21-2795" fmla="*/ 889693 w 1432618"/>
              <a:gd name="connsiteY21-2796" fmla="*/ 1489262 h 3550128"/>
              <a:gd name="connsiteX22-2797" fmla="*/ 835718 w 1432618"/>
              <a:gd name="connsiteY22-2798" fmla="*/ 1857562 h 3550128"/>
              <a:gd name="connsiteX23-2799" fmla="*/ 1003993 w 1432618"/>
              <a:gd name="connsiteY23-2800" fmla="*/ 2270312 h 3550128"/>
              <a:gd name="connsiteX24-2801" fmla="*/ 896043 w 1432618"/>
              <a:gd name="connsiteY24-2802" fmla="*/ 2540187 h 3550128"/>
              <a:gd name="connsiteX25-2803" fmla="*/ 1213543 w 1432618"/>
              <a:gd name="connsiteY25-2804" fmla="*/ 2495737 h 3550128"/>
              <a:gd name="connsiteX26-2805" fmla="*/ 1432618 w 1432618"/>
              <a:gd name="connsiteY26-2806" fmla="*/ 2588606 h 3550128"/>
              <a:gd name="connsiteX27-2807" fmla="*/ 1188143 w 1432618"/>
              <a:gd name="connsiteY27-2808" fmla="*/ 2552887 h 3550128"/>
              <a:gd name="connsiteX28-2809" fmla="*/ 832543 w 1432618"/>
              <a:gd name="connsiteY28-2810" fmla="*/ 2695762 h 3550128"/>
              <a:gd name="connsiteX29-2811" fmla="*/ 689668 w 1432618"/>
              <a:gd name="connsiteY29-2812" fmla="*/ 3048187 h 3550128"/>
              <a:gd name="connsiteX30-2813" fmla="*/ 918268 w 1432618"/>
              <a:gd name="connsiteY30-2814" fmla="*/ 3381562 h 3550128"/>
              <a:gd name="connsiteX31-2815" fmla="*/ 1016693 w 1432618"/>
              <a:gd name="connsiteY31-2816" fmla="*/ 3543487 h 3550128"/>
              <a:gd name="connsiteX0-2817" fmla="*/ 1016693 w 1432618"/>
              <a:gd name="connsiteY0-2818" fmla="*/ 3543487 h 3550128"/>
              <a:gd name="connsiteX1-2819" fmla="*/ 591243 w 1432618"/>
              <a:gd name="connsiteY1-2820" fmla="*/ 3549837 h 3550128"/>
              <a:gd name="connsiteX2-2821" fmla="*/ 394393 w 1432618"/>
              <a:gd name="connsiteY2-2822" fmla="*/ 3038662 h 3550128"/>
              <a:gd name="connsiteX3-2823" fmla="*/ 746818 w 1432618"/>
              <a:gd name="connsiteY3-2824" fmla="*/ 2343337 h 3550128"/>
              <a:gd name="connsiteX4-2825" fmla="*/ 560128 w 1432618"/>
              <a:gd name="connsiteY4-2826" fmla="*/ 1884232 h 3550128"/>
              <a:gd name="connsiteX5-2827" fmla="*/ 58 w 1432618"/>
              <a:gd name="connsiteY5-2828" fmla="*/ 1832797 h 3550128"/>
              <a:gd name="connsiteX6-2829" fmla="*/ 394393 w 1432618"/>
              <a:gd name="connsiteY6-2830" fmla="*/ 1705162 h 3550128"/>
              <a:gd name="connsiteX7-2831" fmla="*/ 642043 w 1432618"/>
              <a:gd name="connsiteY7-2832" fmla="*/ 1838512 h 3550128"/>
              <a:gd name="connsiteX8-2833" fmla="*/ 689668 w 1432618"/>
              <a:gd name="connsiteY8-2834" fmla="*/ 1609912 h 3550128"/>
              <a:gd name="connsiteX9-2835" fmla="*/ 823018 w 1432618"/>
              <a:gd name="connsiteY9-2836" fmla="*/ 1295587 h 3550128"/>
              <a:gd name="connsiteX10-2837" fmla="*/ 765868 w 1432618"/>
              <a:gd name="connsiteY10-2838" fmla="*/ 771712 h 3550128"/>
              <a:gd name="connsiteX11-2839" fmla="*/ 537268 w 1432618"/>
              <a:gd name="connsiteY11-2840" fmla="*/ 628837 h 3550128"/>
              <a:gd name="connsiteX12-2841" fmla="*/ 689668 w 1432618"/>
              <a:gd name="connsiteY12-2842" fmla="*/ 628837 h 3550128"/>
              <a:gd name="connsiteX13-2843" fmla="*/ 765868 w 1432618"/>
              <a:gd name="connsiteY13-2844" fmla="*/ 714562 h 3550128"/>
              <a:gd name="connsiteX14-2845" fmla="*/ 870643 w 1432618"/>
              <a:gd name="connsiteY14-2846" fmla="*/ 187 h 3550128"/>
              <a:gd name="connsiteX15-2847" fmla="*/ 832543 w 1432618"/>
              <a:gd name="connsiteY15-2848" fmla="*/ 647887 h 3550128"/>
              <a:gd name="connsiteX16-2849" fmla="*/ 908743 w 1432618"/>
              <a:gd name="connsiteY16-2850" fmla="*/ 1038412 h 3550128"/>
              <a:gd name="connsiteX17-2851" fmla="*/ 937318 w 1432618"/>
              <a:gd name="connsiteY17-2852" fmla="*/ 1286062 h 3550128"/>
              <a:gd name="connsiteX18-2853" fmla="*/ 1108768 w 1432618"/>
              <a:gd name="connsiteY18-2854" fmla="*/ 1152712 h 3550128"/>
              <a:gd name="connsiteX19-2855" fmla="*/ 1337368 w 1432618"/>
              <a:gd name="connsiteY19-2856" fmla="*/ 1133662 h 3550128"/>
              <a:gd name="connsiteX20-2857" fmla="*/ 1105593 w 1432618"/>
              <a:gd name="connsiteY20-2858" fmla="*/ 1197162 h 3550128"/>
              <a:gd name="connsiteX21-2859" fmla="*/ 889693 w 1432618"/>
              <a:gd name="connsiteY21-2860" fmla="*/ 1489262 h 3550128"/>
              <a:gd name="connsiteX22-2861" fmla="*/ 835718 w 1432618"/>
              <a:gd name="connsiteY22-2862" fmla="*/ 1857562 h 3550128"/>
              <a:gd name="connsiteX23-2863" fmla="*/ 1003993 w 1432618"/>
              <a:gd name="connsiteY23-2864" fmla="*/ 2270312 h 3550128"/>
              <a:gd name="connsiteX24-2865" fmla="*/ 896043 w 1432618"/>
              <a:gd name="connsiteY24-2866" fmla="*/ 2540187 h 3550128"/>
              <a:gd name="connsiteX25-2867" fmla="*/ 1213543 w 1432618"/>
              <a:gd name="connsiteY25-2868" fmla="*/ 2495737 h 3550128"/>
              <a:gd name="connsiteX26-2869" fmla="*/ 1432618 w 1432618"/>
              <a:gd name="connsiteY26-2870" fmla="*/ 2588606 h 3550128"/>
              <a:gd name="connsiteX27-2871" fmla="*/ 1188143 w 1432618"/>
              <a:gd name="connsiteY27-2872" fmla="*/ 2552887 h 3550128"/>
              <a:gd name="connsiteX28-2873" fmla="*/ 832543 w 1432618"/>
              <a:gd name="connsiteY28-2874" fmla="*/ 2695762 h 3550128"/>
              <a:gd name="connsiteX29-2875" fmla="*/ 689668 w 1432618"/>
              <a:gd name="connsiteY29-2876" fmla="*/ 3048187 h 3550128"/>
              <a:gd name="connsiteX30-2877" fmla="*/ 918268 w 1432618"/>
              <a:gd name="connsiteY30-2878" fmla="*/ 3381562 h 3550128"/>
              <a:gd name="connsiteX31-2879" fmla="*/ 1016693 w 1432618"/>
              <a:gd name="connsiteY31-2880" fmla="*/ 3543487 h 3550128"/>
              <a:gd name="connsiteX0-2881" fmla="*/ 1016693 w 1432618"/>
              <a:gd name="connsiteY0-2882" fmla="*/ 3543487 h 3550128"/>
              <a:gd name="connsiteX1-2883" fmla="*/ 591243 w 1432618"/>
              <a:gd name="connsiteY1-2884" fmla="*/ 3549837 h 3550128"/>
              <a:gd name="connsiteX2-2885" fmla="*/ 394393 w 1432618"/>
              <a:gd name="connsiteY2-2886" fmla="*/ 3038662 h 3550128"/>
              <a:gd name="connsiteX3-2887" fmla="*/ 746818 w 1432618"/>
              <a:gd name="connsiteY3-2888" fmla="*/ 2343337 h 3550128"/>
              <a:gd name="connsiteX4-2889" fmla="*/ 560128 w 1432618"/>
              <a:gd name="connsiteY4-2890" fmla="*/ 1884232 h 3550128"/>
              <a:gd name="connsiteX5-2891" fmla="*/ 58 w 1432618"/>
              <a:gd name="connsiteY5-2892" fmla="*/ 1832797 h 3550128"/>
              <a:gd name="connsiteX6-2893" fmla="*/ 394393 w 1432618"/>
              <a:gd name="connsiteY6-2894" fmla="*/ 1705162 h 3550128"/>
              <a:gd name="connsiteX7-2895" fmla="*/ 642043 w 1432618"/>
              <a:gd name="connsiteY7-2896" fmla="*/ 1838512 h 3550128"/>
              <a:gd name="connsiteX8-2897" fmla="*/ 689668 w 1432618"/>
              <a:gd name="connsiteY8-2898" fmla="*/ 1609912 h 3550128"/>
              <a:gd name="connsiteX9-2899" fmla="*/ 823018 w 1432618"/>
              <a:gd name="connsiteY9-2900" fmla="*/ 1295587 h 3550128"/>
              <a:gd name="connsiteX10-2901" fmla="*/ 765868 w 1432618"/>
              <a:gd name="connsiteY10-2902" fmla="*/ 771712 h 3550128"/>
              <a:gd name="connsiteX11-2903" fmla="*/ 537268 w 1432618"/>
              <a:gd name="connsiteY11-2904" fmla="*/ 628837 h 3550128"/>
              <a:gd name="connsiteX12-2905" fmla="*/ 689668 w 1432618"/>
              <a:gd name="connsiteY12-2906" fmla="*/ 628837 h 3550128"/>
              <a:gd name="connsiteX13-2907" fmla="*/ 765868 w 1432618"/>
              <a:gd name="connsiteY13-2908" fmla="*/ 714562 h 3550128"/>
              <a:gd name="connsiteX14-2909" fmla="*/ 870643 w 1432618"/>
              <a:gd name="connsiteY14-2910" fmla="*/ 187 h 3550128"/>
              <a:gd name="connsiteX15-2911" fmla="*/ 832543 w 1432618"/>
              <a:gd name="connsiteY15-2912" fmla="*/ 647887 h 3550128"/>
              <a:gd name="connsiteX16-2913" fmla="*/ 908743 w 1432618"/>
              <a:gd name="connsiteY16-2914" fmla="*/ 1038412 h 3550128"/>
              <a:gd name="connsiteX17-2915" fmla="*/ 937318 w 1432618"/>
              <a:gd name="connsiteY17-2916" fmla="*/ 1286062 h 3550128"/>
              <a:gd name="connsiteX18-2917" fmla="*/ 1108768 w 1432618"/>
              <a:gd name="connsiteY18-2918" fmla="*/ 1152712 h 3550128"/>
              <a:gd name="connsiteX19-2919" fmla="*/ 1337368 w 1432618"/>
              <a:gd name="connsiteY19-2920" fmla="*/ 1133662 h 3550128"/>
              <a:gd name="connsiteX20-2921" fmla="*/ 1108768 w 1432618"/>
              <a:gd name="connsiteY20-2922" fmla="*/ 1216212 h 3550128"/>
              <a:gd name="connsiteX21-2923" fmla="*/ 889693 w 1432618"/>
              <a:gd name="connsiteY21-2924" fmla="*/ 1489262 h 3550128"/>
              <a:gd name="connsiteX22-2925" fmla="*/ 835718 w 1432618"/>
              <a:gd name="connsiteY22-2926" fmla="*/ 1857562 h 3550128"/>
              <a:gd name="connsiteX23-2927" fmla="*/ 1003993 w 1432618"/>
              <a:gd name="connsiteY23-2928" fmla="*/ 2270312 h 3550128"/>
              <a:gd name="connsiteX24-2929" fmla="*/ 896043 w 1432618"/>
              <a:gd name="connsiteY24-2930" fmla="*/ 2540187 h 3550128"/>
              <a:gd name="connsiteX25-2931" fmla="*/ 1213543 w 1432618"/>
              <a:gd name="connsiteY25-2932" fmla="*/ 2495737 h 3550128"/>
              <a:gd name="connsiteX26-2933" fmla="*/ 1432618 w 1432618"/>
              <a:gd name="connsiteY26-2934" fmla="*/ 2588606 h 3550128"/>
              <a:gd name="connsiteX27-2935" fmla="*/ 1188143 w 1432618"/>
              <a:gd name="connsiteY27-2936" fmla="*/ 2552887 h 3550128"/>
              <a:gd name="connsiteX28-2937" fmla="*/ 832543 w 1432618"/>
              <a:gd name="connsiteY28-2938" fmla="*/ 2695762 h 3550128"/>
              <a:gd name="connsiteX29-2939" fmla="*/ 689668 w 1432618"/>
              <a:gd name="connsiteY29-2940" fmla="*/ 3048187 h 3550128"/>
              <a:gd name="connsiteX30-2941" fmla="*/ 918268 w 1432618"/>
              <a:gd name="connsiteY30-2942" fmla="*/ 3381562 h 3550128"/>
              <a:gd name="connsiteX31-2943" fmla="*/ 1016693 w 1432618"/>
              <a:gd name="connsiteY31-2944" fmla="*/ 3543487 h 3550128"/>
              <a:gd name="connsiteX0-2945" fmla="*/ 1016693 w 1432618"/>
              <a:gd name="connsiteY0-2946" fmla="*/ 3543487 h 3550128"/>
              <a:gd name="connsiteX1-2947" fmla="*/ 591243 w 1432618"/>
              <a:gd name="connsiteY1-2948" fmla="*/ 3549837 h 3550128"/>
              <a:gd name="connsiteX2-2949" fmla="*/ 394393 w 1432618"/>
              <a:gd name="connsiteY2-2950" fmla="*/ 3038662 h 3550128"/>
              <a:gd name="connsiteX3-2951" fmla="*/ 746818 w 1432618"/>
              <a:gd name="connsiteY3-2952" fmla="*/ 2343337 h 3550128"/>
              <a:gd name="connsiteX4-2953" fmla="*/ 560128 w 1432618"/>
              <a:gd name="connsiteY4-2954" fmla="*/ 1884232 h 3550128"/>
              <a:gd name="connsiteX5-2955" fmla="*/ 58 w 1432618"/>
              <a:gd name="connsiteY5-2956" fmla="*/ 1832797 h 3550128"/>
              <a:gd name="connsiteX6-2957" fmla="*/ 394393 w 1432618"/>
              <a:gd name="connsiteY6-2958" fmla="*/ 1705162 h 3550128"/>
              <a:gd name="connsiteX7-2959" fmla="*/ 642043 w 1432618"/>
              <a:gd name="connsiteY7-2960" fmla="*/ 1838512 h 3550128"/>
              <a:gd name="connsiteX8-2961" fmla="*/ 689668 w 1432618"/>
              <a:gd name="connsiteY8-2962" fmla="*/ 1609912 h 3550128"/>
              <a:gd name="connsiteX9-2963" fmla="*/ 823018 w 1432618"/>
              <a:gd name="connsiteY9-2964" fmla="*/ 1295587 h 3550128"/>
              <a:gd name="connsiteX10-2965" fmla="*/ 765868 w 1432618"/>
              <a:gd name="connsiteY10-2966" fmla="*/ 771712 h 3550128"/>
              <a:gd name="connsiteX11-2967" fmla="*/ 537268 w 1432618"/>
              <a:gd name="connsiteY11-2968" fmla="*/ 628837 h 3550128"/>
              <a:gd name="connsiteX12-2969" fmla="*/ 689668 w 1432618"/>
              <a:gd name="connsiteY12-2970" fmla="*/ 628837 h 3550128"/>
              <a:gd name="connsiteX13-2971" fmla="*/ 765868 w 1432618"/>
              <a:gd name="connsiteY13-2972" fmla="*/ 714562 h 3550128"/>
              <a:gd name="connsiteX14-2973" fmla="*/ 870643 w 1432618"/>
              <a:gd name="connsiteY14-2974" fmla="*/ 187 h 3550128"/>
              <a:gd name="connsiteX15-2975" fmla="*/ 832543 w 1432618"/>
              <a:gd name="connsiteY15-2976" fmla="*/ 647887 h 3550128"/>
              <a:gd name="connsiteX16-2977" fmla="*/ 908743 w 1432618"/>
              <a:gd name="connsiteY16-2978" fmla="*/ 1038412 h 3550128"/>
              <a:gd name="connsiteX17-2979" fmla="*/ 937318 w 1432618"/>
              <a:gd name="connsiteY17-2980" fmla="*/ 1286062 h 3550128"/>
              <a:gd name="connsiteX18-2981" fmla="*/ 1108768 w 1432618"/>
              <a:gd name="connsiteY18-2982" fmla="*/ 1152712 h 3550128"/>
              <a:gd name="connsiteX19-2983" fmla="*/ 1375468 w 1432618"/>
              <a:gd name="connsiteY19-2984" fmla="*/ 1133662 h 3550128"/>
              <a:gd name="connsiteX20-2985" fmla="*/ 1108768 w 1432618"/>
              <a:gd name="connsiteY20-2986" fmla="*/ 1216212 h 3550128"/>
              <a:gd name="connsiteX21-2987" fmla="*/ 889693 w 1432618"/>
              <a:gd name="connsiteY21-2988" fmla="*/ 1489262 h 3550128"/>
              <a:gd name="connsiteX22-2989" fmla="*/ 835718 w 1432618"/>
              <a:gd name="connsiteY22-2990" fmla="*/ 1857562 h 3550128"/>
              <a:gd name="connsiteX23-2991" fmla="*/ 1003993 w 1432618"/>
              <a:gd name="connsiteY23-2992" fmla="*/ 2270312 h 3550128"/>
              <a:gd name="connsiteX24-2993" fmla="*/ 896043 w 1432618"/>
              <a:gd name="connsiteY24-2994" fmla="*/ 2540187 h 3550128"/>
              <a:gd name="connsiteX25-2995" fmla="*/ 1213543 w 1432618"/>
              <a:gd name="connsiteY25-2996" fmla="*/ 2495737 h 3550128"/>
              <a:gd name="connsiteX26-2997" fmla="*/ 1432618 w 1432618"/>
              <a:gd name="connsiteY26-2998" fmla="*/ 2588606 h 3550128"/>
              <a:gd name="connsiteX27-2999" fmla="*/ 1188143 w 1432618"/>
              <a:gd name="connsiteY27-3000" fmla="*/ 2552887 h 3550128"/>
              <a:gd name="connsiteX28-3001" fmla="*/ 832543 w 1432618"/>
              <a:gd name="connsiteY28-3002" fmla="*/ 2695762 h 3550128"/>
              <a:gd name="connsiteX29-3003" fmla="*/ 689668 w 1432618"/>
              <a:gd name="connsiteY29-3004" fmla="*/ 3048187 h 3550128"/>
              <a:gd name="connsiteX30-3005" fmla="*/ 918268 w 1432618"/>
              <a:gd name="connsiteY30-3006" fmla="*/ 3381562 h 3550128"/>
              <a:gd name="connsiteX31-3007" fmla="*/ 1016693 w 1432618"/>
              <a:gd name="connsiteY31-3008" fmla="*/ 3543487 h 3550128"/>
              <a:gd name="connsiteX0-3009" fmla="*/ 1016693 w 1432618"/>
              <a:gd name="connsiteY0-3010" fmla="*/ 3543487 h 3550128"/>
              <a:gd name="connsiteX1-3011" fmla="*/ 591243 w 1432618"/>
              <a:gd name="connsiteY1-3012" fmla="*/ 3549837 h 3550128"/>
              <a:gd name="connsiteX2-3013" fmla="*/ 394393 w 1432618"/>
              <a:gd name="connsiteY2-3014" fmla="*/ 3038662 h 3550128"/>
              <a:gd name="connsiteX3-3015" fmla="*/ 746818 w 1432618"/>
              <a:gd name="connsiteY3-3016" fmla="*/ 2343337 h 3550128"/>
              <a:gd name="connsiteX4-3017" fmla="*/ 560128 w 1432618"/>
              <a:gd name="connsiteY4-3018" fmla="*/ 1884232 h 3550128"/>
              <a:gd name="connsiteX5-3019" fmla="*/ 58 w 1432618"/>
              <a:gd name="connsiteY5-3020" fmla="*/ 1832797 h 3550128"/>
              <a:gd name="connsiteX6-3021" fmla="*/ 394393 w 1432618"/>
              <a:gd name="connsiteY6-3022" fmla="*/ 1705162 h 3550128"/>
              <a:gd name="connsiteX7-3023" fmla="*/ 642043 w 1432618"/>
              <a:gd name="connsiteY7-3024" fmla="*/ 1838512 h 3550128"/>
              <a:gd name="connsiteX8-3025" fmla="*/ 689668 w 1432618"/>
              <a:gd name="connsiteY8-3026" fmla="*/ 1609912 h 3550128"/>
              <a:gd name="connsiteX9-3027" fmla="*/ 823018 w 1432618"/>
              <a:gd name="connsiteY9-3028" fmla="*/ 1295587 h 3550128"/>
              <a:gd name="connsiteX10-3029" fmla="*/ 765868 w 1432618"/>
              <a:gd name="connsiteY10-3030" fmla="*/ 771712 h 3550128"/>
              <a:gd name="connsiteX11-3031" fmla="*/ 537268 w 1432618"/>
              <a:gd name="connsiteY11-3032" fmla="*/ 628837 h 3550128"/>
              <a:gd name="connsiteX12-3033" fmla="*/ 689668 w 1432618"/>
              <a:gd name="connsiteY12-3034" fmla="*/ 628837 h 3550128"/>
              <a:gd name="connsiteX13-3035" fmla="*/ 765868 w 1432618"/>
              <a:gd name="connsiteY13-3036" fmla="*/ 714562 h 3550128"/>
              <a:gd name="connsiteX14-3037" fmla="*/ 870643 w 1432618"/>
              <a:gd name="connsiteY14-3038" fmla="*/ 187 h 3550128"/>
              <a:gd name="connsiteX15-3039" fmla="*/ 832543 w 1432618"/>
              <a:gd name="connsiteY15-3040" fmla="*/ 647887 h 3550128"/>
              <a:gd name="connsiteX16-3041" fmla="*/ 908743 w 1432618"/>
              <a:gd name="connsiteY16-3042" fmla="*/ 1038412 h 3550128"/>
              <a:gd name="connsiteX17-3043" fmla="*/ 937318 w 1432618"/>
              <a:gd name="connsiteY17-3044" fmla="*/ 1286062 h 3550128"/>
              <a:gd name="connsiteX18-3045" fmla="*/ 1108768 w 1432618"/>
              <a:gd name="connsiteY18-3046" fmla="*/ 1152712 h 3550128"/>
              <a:gd name="connsiteX19-3047" fmla="*/ 1375468 w 1432618"/>
              <a:gd name="connsiteY19-3048" fmla="*/ 1133662 h 3550128"/>
              <a:gd name="connsiteX20-3049" fmla="*/ 1108768 w 1432618"/>
              <a:gd name="connsiteY20-3050" fmla="*/ 1216212 h 3550128"/>
              <a:gd name="connsiteX21-3051" fmla="*/ 889693 w 1432618"/>
              <a:gd name="connsiteY21-3052" fmla="*/ 1489262 h 3550128"/>
              <a:gd name="connsiteX22-3053" fmla="*/ 835718 w 1432618"/>
              <a:gd name="connsiteY22-3054" fmla="*/ 1857562 h 3550128"/>
              <a:gd name="connsiteX23-3055" fmla="*/ 1003993 w 1432618"/>
              <a:gd name="connsiteY23-3056" fmla="*/ 2270312 h 3550128"/>
              <a:gd name="connsiteX24-3057" fmla="*/ 896043 w 1432618"/>
              <a:gd name="connsiteY24-3058" fmla="*/ 2540187 h 3550128"/>
              <a:gd name="connsiteX25-3059" fmla="*/ 1213543 w 1432618"/>
              <a:gd name="connsiteY25-3060" fmla="*/ 2495737 h 3550128"/>
              <a:gd name="connsiteX26-3061" fmla="*/ 1432618 w 1432618"/>
              <a:gd name="connsiteY26-3062" fmla="*/ 2588606 h 3550128"/>
              <a:gd name="connsiteX27-3063" fmla="*/ 1188143 w 1432618"/>
              <a:gd name="connsiteY27-3064" fmla="*/ 2552887 h 3550128"/>
              <a:gd name="connsiteX28-3065" fmla="*/ 832543 w 1432618"/>
              <a:gd name="connsiteY28-3066" fmla="*/ 2695762 h 3550128"/>
              <a:gd name="connsiteX29-3067" fmla="*/ 689668 w 1432618"/>
              <a:gd name="connsiteY29-3068" fmla="*/ 3048187 h 3550128"/>
              <a:gd name="connsiteX30-3069" fmla="*/ 918268 w 1432618"/>
              <a:gd name="connsiteY30-3070" fmla="*/ 3381562 h 3550128"/>
              <a:gd name="connsiteX31-3071" fmla="*/ 1016693 w 1432618"/>
              <a:gd name="connsiteY31-3072" fmla="*/ 3543487 h 3550128"/>
              <a:gd name="connsiteX0-3073" fmla="*/ 1016693 w 1432618"/>
              <a:gd name="connsiteY0-3074" fmla="*/ 3543487 h 3550128"/>
              <a:gd name="connsiteX1-3075" fmla="*/ 591243 w 1432618"/>
              <a:gd name="connsiteY1-3076" fmla="*/ 3549837 h 3550128"/>
              <a:gd name="connsiteX2-3077" fmla="*/ 394393 w 1432618"/>
              <a:gd name="connsiteY2-3078" fmla="*/ 3038662 h 3550128"/>
              <a:gd name="connsiteX3-3079" fmla="*/ 746818 w 1432618"/>
              <a:gd name="connsiteY3-3080" fmla="*/ 2343337 h 3550128"/>
              <a:gd name="connsiteX4-3081" fmla="*/ 560128 w 1432618"/>
              <a:gd name="connsiteY4-3082" fmla="*/ 1884232 h 3550128"/>
              <a:gd name="connsiteX5-3083" fmla="*/ 58 w 1432618"/>
              <a:gd name="connsiteY5-3084" fmla="*/ 1832797 h 3550128"/>
              <a:gd name="connsiteX6-3085" fmla="*/ 394393 w 1432618"/>
              <a:gd name="connsiteY6-3086" fmla="*/ 1705162 h 3550128"/>
              <a:gd name="connsiteX7-3087" fmla="*/ 642043 w 1432618"/>
              <a:gd name="connsiteY7-3088" fmla="*/ 1838512 h 3550128"/>
              <a:gd name="connsiteX8-3089" fmla="*/ 689668 w 1432618"/>
              <a:gd name="connsiteY8-3090" fmla="*/ 1609912 h 3550128"/>
              <a:gd name="connsiteX9-3091" fmla="*/ 823018 w 1432618"/>
              <a:gd name="connsiteY9-3092" fmla="*/ 1295587 h 3550128"/>
              <a:gd name="connsiteX10-3093" fmla="*/ 765868 w 1432618"/>
              <a:gd name="connsiteY10-3094" fmla="*/ 771712 h 3550128"/>
              <a:gd name="connsiteX11-3095" fmla="*/ 537268 w 1432618"/>
              <a:gd name="connsiteY11-3096" fmla="*/ 628837 h 3550128"/>
              <a:gd name="connsiteX12-3097" fmla="*/ 689668 w 1432618"/>
              <a:gd name="connsiteY12-3098" fmla="*/ 628837 h 3550128"/>
              <a:gd name="connsiteX13-3099" fmla="*/ 765868 w 1432618"/>
              <a:gd name="connsiteY13-3100" fmla="*/ 714562 h 3550128"/>
              <a:gd name="connsiteX14-3101" fmla="*/ 870643 w 1432618"/>
              <a:gd name="connsiteY14-3102" fmla="*/ 187 h 3550128"/>
              <a:gd name="connsiteX15-3103" fmla="*/ 832543 w 1432618"/>
              <a:gd name="connsiteY15-3104" fmla="*/ 647887 h 3550128"/>
              <a:gd name="connsiteX16-3105" fmla="*/ 908743 w 1432618"/>
              <a:gd name="connsiteY16-3106" fmla="*/ 1038412 h 3550128"/>
              <a:gd name="connsiteX17-3107" fmla="*/ 937318 w 1432618"/>
              <a:gd name="connsiteY17-3108" fmla="*/ 1286062 h 3550128"/>
              <a:gd name="connsiteX18-3109" fmla="*/ 1108768 w 1432618"/>
              <a:gd name="connsiteY18-3110" fmla="*/ 1152712 h 3550128"/>
              <a:gd name="connsiteX19-3111" fmla="*/ 1375468 w 1432618"/>
              <a:gd name="connsiteY19-3112" fmla="*/ 1133662 h 3550128"/>
              <a:gd name="connsiteX20-3113" fmla="*/ 1108768 w 1432618"/>
              <a:gd name="connsiteY20-3114" fmla="*/ 1216212 h 3550128"/>
              <a:gd name="connsiteX21-3115" fmla="*/ 889693 w 1432618"/>
              <a:gd name="connsiteY21-3116" fmla="*/ 1489262 h 3550128"/>
              <a:gd name="connsiteX22-3117" fmla="*/ 835718 w 1432618"/>
              <a:gd name="connsiteY22-3118" fmla="*/ 1857562 h 3550128"/>
              <a:gd name="connsiteX23-3119" fmla="*/ 1003993 w 1432618"/>
              <a:gd name="connsiteY23-3120" fmla="*/ 2270312 h 3550128"/>
              <a:gd name="connsiteX24-3121" fmla="*/ 896043 w 1432618"/>
              <a:gd name="connsiteY24-3122" fmla="*/ 2540187 h 3550128"/>
              <a:gd name="connsiteX25-3123" fmla="*/ 1213543 w 1432618"/>
              <a:gd name="connsiteY25-3124" fmla="*/ 2495737 h 3550128"/>
              <a:gd name="connsiteX26-3125" fmla="*/ 1432618 w 1432618"/>
              <a:gd name="connsiteY26-3126" fmla="*/ 2588606 h 3550128"/>
              <a:gd name="connsiteX27-3127" fmla="*/ 1188143 w 1432618"/>
              <a:gd name="connsiteY27-3128" fmla="*/ 2552887 h 3550128"/>
              <a:gd name="connsiteX28-3129" fmla="*/ 832543 w 1432618"/>
              <a:gd name="connsiteY28-3130" fmla="*/ 2695762 h 3550128"/>
              <a:gd name="connsiteX29-3131" fmla="*/ 689668 w 1432618"/>
              <a:gd name="connsiteY29-3132" fmla="*/ 3048187 h 3550128"/>
              <a:gd name="connsiteX30-3133" fmla="*/ 918268 w 1432618"/>
              <a:gd name="connsiteY30-3134" fmla="*/ 3381562 h 3550128"/>
              <a:gd name="connsiteX31-3135" fmla="*/ 1016693 w 1432618"/>
              <a:gd name="connsiteY31-3136" fmla="*/ 3543487 h 3550128"/>
              <a:gd name="connsiteX0-3137" fmla="*/ 1016693 w 1432618"/>
              <a:gd name="connsiteY0-3138" fmla="*/ 3543487 h 3550128"/>
              <a:gd name="connsiteX1-3139" fmla="*/ 591243 w 1432618"/>
              <a:gd name="connsiteY1-3140" fmla="*/ 3549837 h 3550128"/>
              <a:gd name="connsiteX2-3141" fmla="*/ 394393 w 1432618"/>
              <a:gd name="connsiteY2-3142" fmla="*/ 3038662 h 3550128"/>
              <a:gd name="connsiteX3-3143" fmla="*/ 746818 w 1432618"/>
              <a:gd name="connsiteY3-3144" fmla="*/ 2343337 h 3550128"/>
              <a:gd name="connsiteX4-3145" fmla="*/ 560128 w 1432618"/>
              <a:gd name="connsiteY4-3146" fmla="*/ 1884232 h 3550128"/>
              <a:gd name="connsiteX5-3147" fmla="*/ 58 w 1432618"/>
              <a:gd name="connsiteY5-3148" fmla="*/ 1832797 h 3550128"/>
              <a:gd name="connsiteX6-3149" fmla="*/ 394393 w 1432618"/>
              <a:gd name="connsiteY6-3150" fmla="*/ 1705162 h 3550128"/>
              <a:gd name="connsiteX7-3151" fmla="*/ 642043 w 1432618"/>
              <a:gd name="connsiteY7-3152" fmla="*/ 1838512 h 3550128"/>
              <a:gd name="connsiteX8-3153" fmla="*/ 689668 w 1432618"/>
              <a:gd name="connsiteY8-3154" fmla="*/ 1609912 h 3550128"/>
              <a:gd name="connsiteX9-3155" fmla="*/ 823018 w 1432618"/>
              <a:gd name="connsiteY9-3156" fmla="*/ 1295587 h 3550128"/>
              <a:gd name="connsiteX10-3157" fmla="*/ 765868 w 1432618"/>
              <a:gd name="connsiteY10-3158" fmla="*/ 771712 h 3550128"/>
              <a:gd name="connsiteX11-3159" fmla="*/ 537268 w 1432618"/>
              <a:gd name="connsiteY11-3160" fmla="*/ 628837 h 3550128"/>
              <a:gd name="connsiteX12-3161" fmla="*/ 689668 w 1432618"/>
              <a:gd name="connsiteY12-3162" fmla="*/ 628837 h 3550128"/>
              <a:gd name="connsiteX13-3163" fmla="*/ 765868 w 1432618"/>
              <a:gd name="connsiteY13-3164" fmla="*/ 714562 h 3550128"/>
              <a:gd name="connsiteX14-3165" fmla="*/ 870643 w 1432618"/>
              <a:gd name="connsiteY14-3166" fmla="*/ 187 h 3550128"/>
              <a:gd name="connsiteX15-3167" fmla="*/ 832543 w 1432618"/>
              <a:gd name="connsiteY15-3168" fmla="*/ 647887 h 3550128"/>
              <a:gd name="connsiteX16-3169" fmla="*/ 908743 w 1432618"/>
              <a:gd name="connsiteY16-3170" fmla="*/ 1038412 h 3550128"/>
              <a:gd name="connsiteX17-3171" fmla="*/ 937318 w 1432618"/>
              <a:gd name="connsiteY17-3172" fmla="*/ 1286062 h 3550128"/>
              <a:gd name="connsiteX18-3173" fmla="*/ 1108768 w 1432618"/>
              <a:gd name="connsiteY18-3174" fmla="*/ 1152712 h 3550128"/>
              <a:gd name="connsiteX19-3175" fmla="*/ 1375468 w 1432618"/>
              <a:gd name="connsiteY19-3176" fmla="*/ 1133662 h 3550128"/>
              <a:gd name="connsiteX20-3177" fmla="*/ 1108768 w 1432618"/>
              <a:gd name="connsiteY20-3178" fmla="*/ 1216212 h 3550128"/>
              <a:gd name="connsiteX21-3179" fmla="*/ 889693 w 1432618"/>
              <a:gd name="connsiteY21-3180" fmla="*/ 1489262 h 3550128"/>
              <a:gd name="connsiteX22-3181" fmla="*/ 835718 w 1432618"/>
              <a:gd name="connsiteY22-3182" fmla="*/ 1857562 h 3550128"/>
              <a:gd name="connsiteX23-3183" fmla="*/ 1003993 w 1432618"/>
              <a:gd name="connsiteY23-3184" fmla="*/ 2270312 h 3550128"/>
              <a:gd name="connsiteX24-3185" fmla="*/ 896043 w 1432618"/>
              <a:gd name="connsiteY24-3186" fmla="*/ 2540187 h 3550128"/>
              <a:gd name="connsiteX25-3187" fmla="*/ 1213543 w 1432618"/>
              <a:gd name="connsiteY25-3188" fmla="*/ 2495737 h 3550128"/>
              <a:gd name="connsiteX26-3189" fmla="*/ 1432618 w 1432618"/>
              <a:gd name="connsiteY26-3190" fmla="*/ 2588606 h 3550128"/>
              <a:gd name="connsiteX27-3191" fmla="*/ 1188143 w 1432618"/>
              <a:gd name="connsiteY27-3192" fmla="*/ 2552887 h 3550128"/>
              <a:gd name="connsiteX28-3193" fmla="*/ 832543 w 1432618"/>
              <a:gd name="connsiteY28-3194" fmla="*/ 2695762 h 3550128"/>
              <a:gd name="connsiteX29-3195" fmla="*/ 689668 w 1432618"/>
              <a:gd name="connsiteY29-3196" fmla="*/ 3048187 h 3550128"/>
              <a:gd name="connsiteX30-3197" fmla="*/ 918268 w 1432618"/>
              <a:gd name="connsiteY30-3198" fmla="*/ 3381562 h 3550128"/>
              <a:gd name="connsiteX31-3199" fmla="*/ 1016693 w 1432618"/>
              <a:gd name="connsiteY31-3200" fmla="*/ 3543487 h 3550128"/>
              <a:gd name="connsiteX0-3201" fmla="*/ 1016693 w 1432618"/>
              <a:gd name="connsiteY0-3202" fmla="*/ 3543487 h 3550128"/>
              <a:gd name="connsiteX1-3203" fmla="*/ 591243 w 1432618"/>
              <a:gd name="connsiteY1-3204" fmla="*/ 3549837 h 3550128"/>
              <a:gd name="connsiteX2-3205" fmla="*/ 394393 w 1432618"/>
              <a:gd name="connsiteY2-3206" fmla="*/ 3038662 h 3550128"/>
              <a:gd name="connsiteX3-3207" fmla="*/ 746818 w 1432618"/>
              <a:gd name="connsiteY3-3208" fmla="*/ 2343337 h 3550128"/>
              <a:gd name="connsiteX4-3209" fmla="*/ 560128 w 1432618"/>
              <a:gd name="connsiteY4-3210" fmla="*/ 1884232 h 3550128"/>
              <a:gd name="connsiteX5-3211" fmla="*/ 58 w 1432618"/>
              <a:gd name="connsiteY5-3212" fmla="*/ 1832797 h 3550128"/>
              <a:gd name="connsiteX6-3213" fmla="*/ 394393 w 1432618"/>
              <a:gd name="connsiteY6-3214" fmla="*/ 1705162 h 3550128"/>
              <a:gd name="connsiteX7-3215" fmla="*/ 642043 w 1432618"/>
              <a:gd name="connsiteY7-3216" fmla="*/ 1838512 h 3550128"/>
              <a:gd name="connsiteX8-3217" fmla="*/ 689668 w 1432618"/>
              <a:gd name="connsiteY8-3218" fmla="*/ 1609912 h 3550128"/>
              <a:gd name="connsiteX9-3219" fmla="*/ 823018 w 1432618"/>
              <a:gd name="connsiteY9-3220" fmla="*/ 1295587 h 3550128"/>
              <a:gd name="connsiteX10-3221" fmla="*/ 765868 w 1432618"/>
              <a:gd name="connsiteY10-3222" fmla="*/ 771712 h 3550128"/>
              <a:gd name="connsiteX11-3223" fmla="*/ 537268 w 1432618"/>
              <a:gd name="connsiteY11-3224" fmla="*/ 628837 h 3550128"/>
              <a:gd name="connsiteX12-3225" fmla="*/ 689668 w 1432618"/>
              <a:gd name="connsiteY12-3226" fmla="*/ 628837 h 3550128"/>
              <a:gd name="connsiteX13-3227" fmla="*/ 765868 w 1432618"/>
              <a:gd name="connsiteY13-3228" fmla="*/ 714562 h 3550128"/>
              <a:gd name="connsiteX14-3229" fmla="*/ 870643 w 1432618"/>
              <a:gd name="connsiteY14-3230" fmla="*/ 187 h 3550128"/>
              <a:gd name="connsiteX15-3231" fmla="*/ 832543 w 1432618"/>
              <a:gd name="connsiteY15-3232" fmla="*/ 647887 h 3550128"/>
              <a:gd name="connsiteX16-3233" fmla="*/ 908743 w 1432618"/>
              <a:gd name="connsiteY16-3234" fmla="*/ 1038412 h 3550128"/>
              <a:gd name="connsiteX17-3235" fmla="*/ 937318 w 1432618"/>
              <a:gd name="connsiteY17-3236" fmla="*/ 1286062 h 3550128"/>
              <a:gd name="connsiteX18-3237" fmla="*/ 1108768 w 1432618"/>
              <a:gd name="connsiteY18-3238" fmla="*/ 1152712 h 3550128"/>
              <a:gd name="connsiteX19-3239" fmla="*/ 1375468 w 1432618"/>
              <a:gd name="connsiteY19-3240" fmla="*/ 1133662 h 3550128"/>
              <a:gd name="connsiteX20-3241" fmla="*/ 1108768 w 1432618"/>
              <a:gd name="connsiteY20-3242" fmla="*/ 1216212 h 3550128"/>
              <a:gd name="connsiteX21-3243" fmla="*/ 889693 w 1432618"/>
              <a:gd name="connsiteY21-3244" fmla="*/ 1489262 h 3550128"/>
              <a:gd name="connsiteX22-3245" fmla="*/ 835718 w 1432618"/>
              <a:gd name="connsiteY22-3246" fmla="*/ 1857562 h 3550128"/>
              <a:gd name="connsiteX23-3247" fmla="*/ 1003993 w 1432618"/>
              <a:gd name="connsiteY23-3248" fmla="*/ 2270312 h 3550128"/>
              <a:gd name="connsiteX24-3249" fmla="*/ 896043 w 1432618"/>
              <a:gd name="connsiteY24-3250" fmla="*/ 2540187 h 3550128"/>
              <a:gd name="connsiteX25-3251" fmla="*/ 1213543 w 1432618"/>
              <a:gd name="connsiteY25-3252" fmla="*/ 2495737 h 3550128"/>
              <a:gd name="connsiteX26-3253" fmla="*/ 1432618 w 1432618"/>
              <a:gd name="connsiteY26-3254" fmla="*/ 2588606 h 3550128"/>
              <a:gd name="connsiteX27-3255" fmla="*/ 1188143 w 1432618"/>
              <a:gd name="connsiteY27-3256" fmla="*/ 2552887 h 3550128"/>
              <a:gd name="connsiteX28-3257" fmla="*/ 832543 w 1432618"/>
              <a:gd name="connsiteY28-3258" fmla="*/ 2695762 h 3550128"/>
              <a:gd name="connsiteX29-3259" fmla="*/ 689668 w 1432618"/>
              <a:gd name="connsiteY29-3260" fmla="*/ 3048187 h 3550128"/>
              <a:gd name="connsiteX30-3261" fmla="*/ 918268 w 1432618"/>
              <a:gd name="connsiteY30-3262" fmla="*/ 3381562 h 3550128"/>
              <a:gd name="connsiteX31-3263" fmla="*/ 1016693 w 1432618"/>
              <a:gd name="connsiteY31-3264" fmla="*/ 3543487 h 3550128"/>
              <a:gd name="connsiteX0-3265" fmla="*/ 1016693 w 1432618"/>
              <a:gd name="connsiteY0-3266" fmla="*/ 3543487 h 3550128"/>
              <a:gd name="connsiteX1-3267" fmla="*/ 591243 w 1432618"/>
              <a:gd name="connsiteY1-3268" fmla="*/ 3549837 h 3550128"/>
              <a:gd name="connsiteX2-3269" fmla="*/ 394393 w 1432618"/>
              <a:gd name="connsiteY2-3270" fmla="*/ 3038662 h 3550128"/>
              <a:gd name="connsiteX3-3271" fmla="*/ 746818 w 1432618"/>
              <a:gd name="connsiteY3-3272" fmla="*/ 2343337 h 3550128"/>
              <a:gd name="connsiteX4-3273" fmla="*/ 560128 w 1432618"/>
              <a:gd name="connsiteY4-3274" fmla="*/ 1884232 h 3550128"/>
              <a:gd name="connsiteX5-3275" fmla="*/ 58 w 1432618"/>
              <a:gd name="connsiteY5-3276" fmla="*/ 1832797 h 3550128"/>
              <a:gd name="connsiteX6-3277" fmla="*/ 394393 w 1432618"/>
              <a:gd name="connsiteY6-3278" fmla="*/ 1705162 h 3550128"/>
              <a:gd name="connsiteX7-3279" fmla="*/ 642043 w 1432618"/>
              <a:gd name="connsiteY7-3280" fmla="*/ 1838512 h 3550128"/>
              <a:gd name="connsiteX8-3281" fmla="*/ 689668 w 1432618"/>
              <a:gd name="connsiteY8-3282" fmla="*/ 1609912 h 3550128"/>
              <a:gd name="connsiteX9-3283" fmla="*/ 823018 w 1432618"/>
              <a:gd name="connsiteY9-3284" fmla="*/ 1295587 h 3550128"/>
              <a:gd name="connsiteX10-3285" fmla="*/ 765868 w 1432618"/>
              <a:gd name="connsiteY10-3286" fmla="*/ 771712 h 3550128"/>
              <a:gd name="connsiteX11-3287" fmla="*/ 537268 w 1432618"/>
              <a:gd name="connsiteY11-3288" fmla="*/ 628837 h 3550128"/>
              <a:gd name="connsiteX12-3289" fmla="*/ 689668 w 1432618"/>
              <a:gd name="connsiteY12-3290" fmla="*/ 628837 h 3550128"/>
              <a:gd name="connsiteX13-3291" fmla="*/ 765868 w 1432618"/>
              <a:gd name="connsiteY13-3292" fmla="*/ 714562 h 3550128"/>
              <a:gd name="connsiteX14-3293" fmla="*/ 870643 w 1432618"/>
              <a:gd name="connsiteY14-3294" fmla="*/ 187 h 3550128"/>
              <a:gd name="connsiteX15-3295" fmla="*/ 832543 w 1432618"/>
              <a:gd name="connsiteY15-3296" fmla="*/ 647887 h 3550128"/>
              <a:gd name="connsiteX16-3297" fmla="*/ 908743 w 1432618"/>
              <a:gd name="connsiteY16-3298" fmla="*/ 1038412 h 3550128"/>
              <a:gd name="connsiteX17-3299" fmla="*/ 937318 w 1432618"/>
              <a:gd name="connsiteY17-3300" fmla="*/ 1286062 h 3550128"/>
              <a:gd name="connsiteX18-3301" fmla="*/ 1099243 w 1432618"/>
              <a:gd name="connsiteY18-3302" fmla="*/ 1162237 h 3550128"/>
              <a:gd name="connsiteX19-3303" fmla="*/ 1375468 w 1432618"/>
              <a:gd name="connsiteY19-3304" fmla="*/ 1133662 h 3550128"/>
              <a:gd name="connsiteX20-3305" fmla="*/ 1108768 w 1432618"/>
              <a:gd name="connsiteY20-3306" fmla="*/ 1216212 h 3550128"/>
              <a:gd name="connsiteX21-3307" fmla="*/ 889693 w 1432618"/>
              <a:gd name="connsiteY21-3308" fmla="*/ 1489262 h 3550128"/>
              <a:gd name="connsiteX22-3309" fmla="*/ 835718 w 1432618"/>
              <a:gd name="connsiteY22-3310" fmla="*/ 1857562 h 3550128"/>
              <a:gd name="connsiteX23-3311" fmla="*/ 1003993 w 1432618"/>
              <a:gd name="connsiteY23-3312" fmla="*/ 2270312 h 3550128"/>
              <a:gd name="connsiteX24-3313" fmla="*/ 896043 w 1432618"/>
              <a:gd name="connsiteY24-3314" fmla="*/ 2540187 h 3550128"/>
              <a:gd name="connsiteX25-3315" fmla="*/ 1213543 w 1432618"/>
              <a:gd name="connsiteY25-3316" fmla="*/ 2495737 h 3550128"/>
              <a:gd name="connsiteX26-3317" fmla="*/ 1432618 w 1432618"/>
              <a:gd name="connsiteY26-3318" fmla="*/ 2588606 h 3550128"/>
              <a:gd name="connsiteX27-3319" fmla="*/ 1188143 w 1432618"/>
              <a:gd name="connsiteY27-3320" fmla="*/ 2552887 h 3550128"/>
              <a:gd name="connsiteX28-3321" fmla="*/ 832543 w 1432618"/>
              <a:gd name="connsiteY28-3322" fmla="*/ 2695762 h 3550128"/>
              <a:gd name="connsiteX29-3323" fmla="*/ 689668 w 1432618"/>
              <a:gd name="connsiteY29-3324" fmla="*/ 3048187 h 3550128"/>
              <a:gd name="connsiteX30-3325" fmla="*/ 918268 w 1432618"/>
              <a:gd name="connsiteY30-3326" fmla="*/ 3381562 h 3550128"/>
              <a:gd name="connsiteX31-3327" fmla="*/ 1016693 w 1432618"/>
              <a:gd name="connsiteY31-3328" fmla="*/ 3543487 h 3550128"/>
              <a:gd name="connsiteX0-3329" fmla="*/ 1016693 w 1432618"/>
              <a:gd name="connsiteY0-3330" fmla="*/ 3543487 h 3550128"/>
              <a:gd name="connsiteX1-3331" fmla="*/ 591243 w 1432618"/>
              <a:gd name="connsiteY1-3332" fmla="*/ 3549837 h 3550128"/>
              <a:gd name="connsiteX2-3333" fmla="*/ 394393 w 1432618"/>
              <a:gd name="connsiteY2-3334" fmla="*/ 3038662 h 3550128"/>
              <a:gd name="connsiteX3-3335" fmla="*/ 746818 w 1432618"/>
              <a:gd name="connsiteY3-3336" fmla="*/ 2343337 h 3550128"/>
              <a:gd name="connsiteX4-3337" fmla="*/ 560128 w 1432618"/>
              <a:gd name="connsiteY4-3338" fmla="*/ 1884232 h 3550128"/>
              <a:gd name="connsiteX5-3339" fmla="*/ 58 w 1432618"/>
              <a:gd name="connsiteY5-3340" fmla="*/ 1832797 h 3550128"/>
              <a:gd name="connsiteX6-3341" fmla="*/ 394393 w 1432618"/>
              <a:gd name="connsiteY6-3342" fmla="*/ 1705162 h 3550128"/>
              <a:gd name="connsiteX7-3343" fmla="*/ 642043 w 1432618"/>
              <a:gd name="connsiteY7-3344" fmla="*/ 1838512 h 3550128"/>
              <a:gd name="connsiteX8-3345" fmla="*/ 689668 w 1432618"/>
              <a:gd name="connsiteY8-3346" fmla="*/ 1609912 h 3550128"/>
              <a:gd name="connsiteX9-3347" fmla="*/ 823018 w 1432618"/>
              <a:gd name="connsiteY9-3348" fmla="*/ 1295587 h 3550128"/>
              <a:gd name="connsiteX10-3349" fmla="*/ 765868 w 1432618"/>
              <a:gd name="connsiteY10-3350" fmla="*/ 771712 h 3550128"/>
              <a:gd name="connsiteX11-3351" fmla="*/ 537268 w 1432618"/>
              <a:gd name="connsiteY11-3352" fmla="*/ 628837 h 3550128"/>
              <a:gd name="connsiteX12-3353" fmla="*/ 689668 w 1432618"/>
              <a:gd name="connsiteY12-3354" fmla="*/ 628837 h 3550128"/>
              <a:gd name="connsiteX13-3355" fmla="*/ 765868 w 1432618"/>
              <a:gd name="connsiteY13-3356" fmla="*/ 714562 h 3550128"/>
              <a:gd name="connsiteX14-3357" fmla="*/ 870643 w 1432618"/>
              <a:gd name="connsiteY14-3358" fmla="*/ 187 h 3550128"/>
              <a:gd name="connsiteX15-3359" fmla="*/ 832543 w 1432618"/>
              <a:gd name="connsiteY15-3360" fmla="*/ 647887 h 3550128"/>
              <a:gd name="connsiteX16-3361" fmla="*/ 908743 w 1432618"/>
              <a:gd name="connsiteY16-3362" fmla="*/ 1038412 h 3550128"/>
              <a:gd name="connsiteX17-3363" fmla="*/ 937318 w 1432618"/>
              <a:gd name="connsiteY17-3364" fmla="*/ 1286062 h 3550128"/>
              <a:gd name="connsiteX18-3365" fmla="*/ 1086543 w 1432618"/>
              <a:gd name="connsiteY18-3366" fmla="*/ 1149537 h 3550128"/>
              <a:gd name="connsiteX19-3367" fmla="*/ 1375468 w 1432618"/>
              <a:gd name="connsiteY19-3368" fmla="*/ 1133662 h 3550128"/>
              <a:gd name="connsiteX20-3369" fmla="*/ 1108768 w 1432618"/>
              <a:gd name="connsiteY20-3370" fmla="*/ 1216212 h 3550128"/>
              <a:gd name="connsiteX21-3371" fmla="*/ 889693 w 1432618"/>
              <a:gd name="connsiteY21-3372" fmla="*/ 1489262 h 3550128"/>
              <a:gd name="connsiteX22-3373" fmla="*/ 835718 w 1432618"/>
              <a:gd name="connsiteY22-3374" fmla="*/ 1857562 h 3550128"/>
              <a:gd name="connsiteX23-3375" fmla="*/ 1003993 w 1432618"/>
              <a:gd name="connsiteY23-3376" fmla="*/ 2270312 h 3550128"/>
              <a:gd name="connsiteX24-3377" fmla="*/ 896043 w 1432618"/>
              <a:gd name="connsiteY24-3378" fmla="*/ 2540187 h 3550128"/>
              <a:gd name="connsiteX25-3379" fmla="*/ 1213543 w 1432618"/>
              <a:gd name="connsiteY25-3380" fmla="*/ 2495737 h 3550128"/>
              <a:gd name="connsiteX26-3381" fmla="*/ 1432618 w 1432618"/>
              <a:gd name="connsiteY26-3382" fmla="*/ 2588606 h 3550128"/>
              <a:gd name="connsiteX27-3383" fmla="*/ 1188143 w 1432618"/>
              <a:gd name="connsiteY27-3384" fmla="*/ 2552887 h 3550128"/>
              <a:gd name="connsiteX28-3385" fmla="*/ 832543 w 1432618"/>
              <a:gd name="connsiteY28-3386" fmla="*/ 2695762 h 3550128"/>
              <a:gd name="connsiteX29-3387" fmla="*/ 689668 w 1432618"/>
              <a:gd name="connsiteY29-3388" fmla="*/ 3048187 h 3550128"/>
              <a:gd name="connsiteX30-3389" fmla="*/ 918268 w 1432618"/>
              <a:gd name="connsiteY30-3390" fmla="*/ 3381562 h 3550128"/>
              <a:gd name="connsiteX31-3391" fmla="*/ 1016693 w 1432618"/>
              <a:gd name="connsiteY31-3392" fmla="*/ 3543487 h 3550128"/>
              <a:gd name="connsiteX0-3393" fmla="*/ 1016693 w 1432618"/>
              <a:gd name="connsiteY0-3394" fmla="*/ 3543487 h 3550128"/>
              <a:gd name="connsiteX1-3395" fmla="*/ 591243 w 1432618"/>
              <a:gd name="connsiteY1-3396" fmla="*/ 3549837 h 3550128"/>
              <a:gd name="connsiteX2-3397" fmla="*/ 394393 w 1432618"/>
              <a:gd name="connsiteY2-3398" fmla="*/ 3038662 h 3550128"/>
              <a:gd name="connsiteX3-3399" fmla="*/ 746818 w 1432618"/>
              <a:gd name="connsiteY3-3400" fmla="*/ 2343337 h 3550128"/>
              <a:gd name="connsiteX4-3401" fmla="*/ 560128 w 1432618"/>
              <a:gd name="connsiteY4-3402" fmla="*/ 1884232 h 3550128"/>
              <a:gd name="connsiteX5-3403" fmla="*/ 58 w 1432618"/>
              <a:gd name="connsiteY5-3404" fmla="*/ 1832797 h 3550128"/>
              <a:gd name="connsiteX6-3405" fmla="*/ 394393 w 1432618"/>
              <a:gd name="connsiteY6-3406" fmla="*/ 1705162 h 3550128"/>
              <a:gd name="connsiteX7-3407" fmla="*/ 642043 w 1432618"/>
              <a:gd name="connsiteY7-3408" fmla="*/ 1838512 h 3550128"/>
              <a:gd name="connsiteX8-3409" fmla="*/ 689668 w 1432618"/>
              <a:gd name="connsiteY8-3410" fmla="*/ 1609912 h 3550128"/>
              <a:gd name="connsiteX9-3411" fmla="*/ 823018 w 1432618"/>
              <a:gd name="connsiteY9-3412" fmla="*/ 1295587 h 3550128"/>
              <a:gd name="connsiteX10-3413" fmla="*/ 765868 w 1432618"/>
              <a:gd name="connsiteY10-3414" fmla="*/ 771712 h 3550128"/>
              <a:gd name="connsiteX11-3415" fmla="*/ 537268 w 1432618"/>
              <a:gd name="connsiteY11-3416" fmla="*/ 628837 h 3550128"/>
              <a:gd name="connsiteX12-3417" fmla="*/ 689668 w 1432618"/>
              <a:gd name="connsiteY12-3418" fmla="*/ 628837 h 3550128"/>
              <a:gd name="connsiteX13-3419" fmla="*/ 765868 w 1432618"/>
              <a:gd name="connsiteY13-3420" fmla="*/ 714562 h 3550128"/>
              <a:gd name="connsiteX14-3421" fmla="*/ 870643 w 1432618"/>
              <a:gd name="connsiteY14-3422" fmla="*/ 187 h 3550128"/>
              <a:gd name="connsiteX15-3423" fmla="*/ 832543 w 1432618"/>
              <a:gd name="connsiteY15-3424" fmla="*/ 647887 h 3550128"/>
              <a:gd name="connsiteX16-3425" fmla="*/ 908743 w 1432618"/>
              <a:gd name="connsiteY16-3426" fmla="*/ 1038412 h 3550128"/>
              <a:gd name="connsiteX17-3427" fmla="*/ 937318 w 1432618"/>
              <a:gd name="connsiteY17-3428" fmla="*/ 1247962 h 3550128"/>
              <a:gd name="connsiteX18-3429" fmla="*/ 1086543 w 1432618"/>
              <a:gd name="connsiteY18-3430" fmla="*/ 1149537 h 3550128"/>
              <a:gd name="connsiteX19-3431" fmla="*/ 1375468 w 1432618"/>
              <a:gd name="connsiteY19-3432" fmla="*/ 1133662 h 3550128"/>
              <a:gd name="connsiteX20-3433" fmla="*/ 1108768 w 1432618"/>
              <a:gd name="connsiteY20-3434" fmla="*/ 1216212 h 3550128"/>
              <a:gd name="connsiteX21-3435" fmla="*/ 889693 w 1432618"/>
              <a:gd name="connsiteY21-3436" fmla="*/ 1489262 h 3550128"/>
              <a:gd name="connsiteX22-3437" fmla="*/ 835718 w 1432618"/>
              <a:gd name="connsiteY22-3438" fmla="*/ 1857562 h 3550128"/>
              <a:gd name="connsiteX23-3439" fmla="*/ 1003993 w 1432618"/>
              <a:gd name="connsiteY23-3440" fmla="*/ 2270312 h 3550128"/>
              <a:gd name="connsiteX24-3441" fmla="*/ 896043 w 1432618"/>
              <a:gd name="connsiteY24-3442" fmla="*/ 2540187 h 3550128"/>
              <a:gd name="connsiteX25-3443" fmla="*/ 1213543 w 1432618"/>
              <a:gd name="connsiteY25-3444" fmla="*/ 2495737 h 3550128"/>
              <a:gd name="connsiteX26-3445" fmla="*/ 1432618 w 1432618"/>
              <a:gd name="connsiteY26-3446" fmla="*/ 2588606 h 3550128"/>
              <a:gd name="connsiteX27-3447" fmla="*/ 1188143 w 1432618"/>
              <a:gd name="connsiteY27-3448" fmla="*/ 2552887 h 3550128"/>
              <a:gd name="connsiteX28-3449" fmla="*/ 832543 w 1432618"/>
              <a:gd name="connsiteY28-3450" fmla="*/ 2695762 h 3550128"/>
              <a:gd name="connsiteX29-3451" fmla="*/ 689668 w 1432618"/>
              <a:gd name="connsiteY29-3452" fmla="*/ 3048187 h 3550128"/>
              <a:gd name="connsiteX30-3453" fmla="*/ 918268 w 1432618"/>
              <a:gd name="connsiteY30-3454" fmla="*/ 3381562 h 3550128"/>
              <a:gd name="connsiteX31-3455" fmla="*/ 1016693 w 1432618"/>
              <a:gd name="connsiteY31-3456" fmla="*/ 3543487 h 3550128"/>
              <a:gd name="connsiteX0-3457" fmla="*/ 1016693 w 1432618"/>
              <a:gd name="connsiteY0-3458" fmla="*/ 3543487 h 3550128"/>
              <a:gd name="connsiteX1-3459" fmla="*/ 591243 w 1432618"/>
              <a:gd name="connsiteY1-3460" fmla="*/ 3549837 h 3550128"/>
              <a:gd name="connsiteX2-3461" fmla="*/ 394393 w 1432618"/>
              <a:gd name="connsiteY2-3462" fmla="*/ 3038662 h 3550128"/>
              <a:gd name="connsiteX3-3463" fmla="*/ 746818 w 1432618"/>
              <a:gd name="connsiteY3-3464" fmla="*/ 2343337 h 3550128"/>
              <a:gd name="connsiteX4-3465" fmla="*/ 560128 w 1432618"/>
              <a:gd name="connsiteY4-3466" fmla="*/ 1884232 h 3550128"/>
              <a:gd name="connsiteX5-3467" fmla="*/ 58 w 1432618"/>
              <a:gd name="connsiteY5-3468" fmla="*/ 1832797 h 3550128"/>
              <a:gd name="connsiteX6-3469" fmla="*/ 394393 w 1432618"/>
              <a:gd name="connsiteY6-3470" fmla="*/ 1705162 h 3550128"/>
              <a:gd name="connsiteX7-3471" fmla="*/ 642043 w 1432618"/>
              <a:gd name="connsiteY7-3472" fmla="*/ 1838512 h 3550128"/>
              <a:gd name="connsiteX8-3473" fmla="*/ 689668 w 1432618"/>
              <a:gd name="connsiteY8-3474" fmla="*/ 1609912 h 3550128"/>
              <a:gd name="connsiteX9-3475" fmla="*/ 823018 w 1432618"/>
              <a:gd name="connsiteY9-3476" fmla="*/ 1295587 h 3550128"/>
              <a:gd name="connsiteX10-3477" fmla="*/ 765868 w 1432618"/>
              <a:gd name="connsiteY10-3478" fmla="*/ 771712 h 3550128"/>
              <a:gd name="connsiteX11-3479" fmla="*/ 537268 w 1432618"/>
              <a:gd name="connsiteY11-3480" fmla="*/ 628837 h 3550128"/>
              <a:gd name="connsiteX12-3481" fmla="*/ 689668 w 1432618"/>
              <a:gd name="connsiteY12-3482" fmla="*/ 628837 h 3550128"/>
              <a:gd name="connsiteX13-3483" fmla="*/ 765868 w 1432618"/>
              <a:gd name="connsiteY13-3484" fmla="*/ 714562 h 3550128"/>
              <a:gd name="connsiteX14-3485" fmla="*/ 870643 w 1432618"/>
              <a:gd name="connsiteY14-3486" fmla="*/ 187 h 3550128"/>
              <a:gd name="connsiteX15-3487" fmla="*/ 832543 w 1432618"/>
              <a:gd name="connsiteY15-3488" fmla="*/ 647887 h 3550128"/>
              <a:gd name="connsiteX16-3489" fmla="*/ 908743 w 1432618"/>
              <a:gd name="connsiteY16-3490" fmla="*/ 1038412 h 3550128"/>
              <a:gd name="connsiteX17-3491" fmla="*/ 930968 w 1432618"/>
              <a:gd name="connsiteY17-3492" fmla="*/ 1257487 h 3550128"/>
              <a:gd name="connsiteX18-3493" fmla="*/ 1086543 w 1432618"/>
              <a:gd name="connsiteY18-3494" fmla="*/ 1149537 h 3550128"/>
              <a:gd name="connsiteX19-3495" fmla="*/ 1375468 w 1432618"/>
              <a:gd name="connsiteY19-3496" fmla="*/ 1133662 h 3550128"/>
              <a:gd name="connsiteX20-3497" fmla="*/ 1108768 w 1432618"/>
              <a:gd name="connsiteY20-3498" fmla="*/ 1216212 h 3550128"/>
              <a:gd name="connsiteX21-3499" fmla="*/ 889693 w 1432618"/>
              <a:gd name="connsiteY21-3500" fmla="*/ 1489262 h 3550128"/>
              <a:gd name="connsiteX22-3501" fmla="*/ 835718 w 1432618"/>
              <a:gd name="connsiteY22-3502" fmla="*/ 1857562 h 3550128"/>
              <a:gd name="connsiteX23-3503" fmla="*/ 1003993 w 1432618"/>
              <a:gd name="connsiteY23-3504" fmla="*/ 2270312 h 3550128"/>
              <a:gd name="connsiteX24-3505" fmla="*/ 896043 w 1432618"/>
              <a:gd name="connsiteY24-3506" fmla="*/ 2540187 h 3550128"/>
              <a:gd name="connsiteX25-3507" fmla="*/ 1213543 w 1432618"/>
              <a:gd name="connsiteY25-3508" fmla="*/ 2495737 h 3550128"/>
              <a:gd name="connsiteX26-3509" fmla="*/ 1432618 w 1432618"/>
              <a:gd name="connsiteY26-3510" fmla="*/ 2588606 h 3550128"/>
              <a:gd name="connsiteX27-3511" fmla="*/ 1188143 w 1432618"/>
              <a:gd name="connsiteY27-3512" fmla="*/ 2552887 h 3550128"/>
              <a:gd name="connsiteX28-3513" fmla="*/ 832543 w 1432618"/>
              <a:gd name="connsiteY28-3514" fmla="*/ 2695762 h 3550128"/>
              <a:gd name="connsiteX29-3515" fmla="*/ 689668 w 1432618"/>
              <a:gd name="connsiteY29-3516" fmla="*/ 3048187 h 3550128"/>
              <a:gd name="connsiteX30-3517" fmla="*/ 918268 w 1432618"/>
              <a:gd name="connsiteY30-3518" fmla="*/ 3381562 h 3550128"/>
              <a:gd name="connsiteX31-3519" fmla="*/ 1016693 w 1432618"/>
              <a:gd name="connsiteY31-3520" fmla="*/ 3543487 h 3550128"/>
              <a:gd name="connsiteX0-3521" fmla="*/ 1016693 w 1432618"/>
              <a:gd name="connsiteY0-3522" fmla="*/ 3543487 h 3550128"/>
              <a:gd name="connsiteX1-3523" fmla="*/ 591243 w 1432618"/>
              <a:gd name="connsiteY1-3524" fmla="*/ 3549837 h 3550128"/>
              <a:gd name="connsiteX2-3525" fmla="*/ 394393 w 1432618"/>
              <a:gd name="connsiteY2-3526" fmla="*/ 3038662 h 3550128"/>
              <a:gd name="connsiteX3-3527" fmla="*/ 746818 w 1432618"/>
              <a:gd name="connsiteY3-3528" fmla="*/ 2343337 h 3550128"/>
              <a:gd name="connsiteX4-3529" fmla="*/ 560128 w 1432618"/>
              <a:gd name="connsiteY4-3530" fmla="*/ 1884232 h 3550128"/>
              <a:gd name="connsiteX5-3531" fmla="*/ 58 w 1432618"/>
              <a:gd name="connsiteY5-3532" fmla="*/ 1832797 h 3550128"/>
              <a:gd name="connsiteX6-3533" fmla="*/ 394393 w 1432618"/>
              <a:gd name="connsiteY6-3534" fmla="*/ 1705162 h 3550128"/>
              <a:gd name="connsiteX7-3535" fmla="*/ 642043 w 1432618"/>
              <a:gd name="connsiteY7-3536" fmla="*/ 1838512 h 3550128"/>
              <a:gd name="connsiteX8-3537" fmla="*/ 689668 w 1432618"/>
              <a:gd name="connsiteY8-3538" fmla="*/ 1609912 h 3550128"/>
              <a:gd name="connsiteX9-3539" fmla="*/ 823018 w 1432618"/>
              <a:gd name="connsiteY9-3540" fmla="*/ 1295587 h 3550128"/>
              <a:gd name="connsiteX10-3541" fmla="*/ 765868 w 1432618"/>
              <a:gd name="connsiteY10-3542" fmla="*/ 771712 h 3550128"/>
              <a:gd name="connsiteX11-3543" fmla="*/ 537268 w 1432618"/>
              <a:gd name="connsiteY11-3544" fmla="*/ 628837 h 3550128"/>
              <a:gd name="connsiteX12-3545" fmla="*/ 689668 w 1432618"/>
              <a:gd name="connsiteY12-3546" fmla="*/ 628837 h 3550128"/>
              <a:gd name="connsiteX13-3547" fmla="*/ 765868 w 1432618"/>
              <a:gd name="connsiteY13-3548" fmla="*/ 714562 h 3550128"/>
              <a:gd name="connsiteX14-3549" fmla="*/ 870643 w 1432618"/>
              <a:gd name="connsiteY14-3550" fmla="*/ 187 h 3550128"/>
              <a:gd name="connsiteX15-3551" fmla="*/ 832543 w 1432618"/>
              <a:gd name="connsiteY15-3552" fmla="*/ 647887 h 3550128"/>
              <a:gd name="connsiteX16-3553" fmla="*/ 908743 w 1432618"/>
              <a:gd name="connsiteY16-3554" fmla="*/ 1038412 h 3550128"/>
              <a:gd name="connsiteX17-3555" fmla="*/ 930968 w 1432618"/>
              <a:gd name="connsiteY17-3556" fmla="*/ 1257487 h 3550128"/>
              <a:gd name="connsiteX18-3557" fmla="*/ 1086543 w 1432618"/>
              <a:gd name="connsiteY18-3558" fmla="*/ 1149537 h 3550128"/>
              <a:gd name="connsiteX19-3559" fmla="*/ 1375468 w 1432618"/>
              <a:gd name="connsiteY19-3560" fmla="*/ 1133662 h 3550128"/>
              <a:gd name="connsiteX20-3561" fmla="*/ 1108768 w 1432618"/>
              <a:gd name="connsiteY20-3562" fmla="*/ 1216212 h 3550128"/>
              <a:gd name="connsiteX21-3563" fmla="*/ 889693 w 1432618"/>
              <a:gd name="connsiteY21-3564" fmla="*/ 1489262 h 3550128"/>
              <a:gd name="connsiteX22-3565" fmla="*/ 835718 w 1432618"/>
              <a:gd name="connsiteY22-3566" fmla="*/ 1857562 h 3550128"/>
              <a:gd name="connsiteX23-3567" fmla="*/ 1003993 w 1432618"/>
              <a:gd name="connsiteY23-3568" fmla="*/ 2270312 h 3550128"/>
              <a:gd name="connsiteX24-3569" fmla="*/ 896043 w 1432618"/>
              <a:gd name="connsiteY24-3570" fmla="*/ 2540187 h 3550128"/>
              <a:gd name="connsiteX25-3571" fmla="*/ 1213543 w 1432618"/>
              <a:gd name="connsiteY25-3572" fmla="*/ 2495737 h 3550128"/>
              <a:gd name="connsiteX26-3573" fmla="*/ 1432618 w 1432618"/>
              <a:gd name="connsiteY26-3574" fmla="*/ 2588606 h 3550128"/>
              <a:gd name="connsiteX27-3575" fmla="*/ 1188143 w 1432618"/>
              <a:gd name="connsiteY27-3576" fmla="*/ 2552887 h 3550128"/>
              <a:gd name="connsiteX28-3577" fmla="*/ 832543 w 1432618"/>
              <a:gd name="connsiteY28-3578" fmla="*/ 2695762 h 3550128"/>
              <a:gd name="connsiteX29-3579" fmla="*/ 689668 w 1432618"/>
              <a:gd name="connsiteY29-3580" fmla="*/ 3048187 h 3550128"/>
              <a:gd name="connsiteX30-3581" fmla="*/ 918268 w 1432618"/>
              <a:gd name="connsiteY30-3582" fmla="*/ 3381562 h 3550128"/>
              <a:gd name="connsiteX31-3583" fmla="*/ 1016693 w 1432618"/>
              <a:gd name="connsiteY31-3584" fmla="*/ 3543487 h 3550128"/>
              <a:gd name="connsiteX0-3585" fmla="*/ 1016693 w 1432618"/>
              <a:gd name="connsiteY0-3586" fmla="*/ 3543487 h 3550128"/>
              <a:gd name="connsiteX1-3587" fmla="*/ 591243 w 1432618"/>
              <a:gd name="connsiteY1-3588" fmla="*/ 3549837 h 3550128"/>
              <a:gd name="connsiteX2-3589" fmla="*/ 394393 w 1432618"/>
              <a:gd name="connsiteY2-3590" fmla="*/ 3038662 h 3550128"/>
              <a:gd name="connsiteX3-3591" fmla="*/ 746818 w 1432618"/>
              <a:gd name="connsiteY3-3592" fmla="*/ 2343337 h 3550128"/>
              <a:gd name="connsiteX4-3593" fmla="*/ 560128 w 1432618"/>
              <a:gd name="connsiteY4-3594" fmla="*/ 1884232 h 3550128"/>
              <a:gd name="connsiteX5-3595" fmla="*/ 58 w 1432618"/>
              <a:gd name="connsiteY5-3596" fmla="*/ 1832797 h 3550128"/>
              <a:gd name="connsiteX6-3597" fmla="*/ 394393 w 1432618"/>
              <a:gd name="connsiteY6-3598" fmla="*/ 1705162 h 3550128"/>
              <a:gd name="connsiteX7-3599" fmla="*/ 642043 w 1432618"/>
              <a:gd name="connsiteY7-3600" fmla="*/ 1838512 h 3550128"/>
              <a:gd name="connsiteX8-3601" fmla="*/ 689668 w 1432618"/>
              <a:gd name="connsiteY8-3602" fmla="*/ 1609912 h 3550128"/>
              <a:gd name="connsiteX9-3603" fmla="*/ 823018 w 1432618"/>
              <a:gd name="connsiteY9-3604" fmla="*/ 1295587 h 3550128"/>
              <a:gd name="connsiteX10-3605" fmla="*/ 765868 w 1432618"/>
              <a:gd name="connsiteY10-3606" fmla="*/ 771712 h 3550128"/>
              <a:gd name="connsiteX11-3607" fmla="*/ 537268 w 1432618"/>
              <a:gd name="connsiteY11-3608" fmla="*/ 628837 h 3550128"/>
              <a:gd name="connsiteX12-3609" fmla="*/ 689668 w 1432618"/>
              <a:gd name="connsiteY12-3610" fmla="*/ 628837 h 3550128"/>
              <a:gd name="connsiteX13-3611" fmla="*/ 765868 w 1432618"/>
              <a:gd name="connsiteY13-3612" fmla="*/ 714562 h 3550128"/>
              <a:gd name="connsiteX14-3613" fmla="*/ 870643 w 1432618"/>
              <a:gd name="connsiteY14-3614" fmla="*/ 187 h 3550128"/>
              <a:gd name="connsiteX15-3615" fmla="*/ 832543 w 1432618"/>
              <a:gd name="connsiteY15-3616" fmla="*/ 647887 h 3550128"/>
              <a:gd name="connsiteX16-3617" fmla="*/ 908743 w 1432618"/>
              <a:gd name="connsiteY16-3618" fmla="*/ 1038412 h 3550128"/>
              <a:gd name="connsiteX17-3619" fmla="*/ 930968 w 1432618"/>
              <a:gd name="connsiteY17-3620" fmla="*/ 1257487 h 3550128"/>
              <a:gd name="connsiteX18-3621" fmla="*/ 1086543 w 1432618"/>
              <a:gd name="connsiteY18-3622" fmla="*/ 1149537 h 3550128"/>
              <a:gd name="connsiteX19-3623" fmla="*/ 1375468 w 1432618"/>
              <a:gd name="connsiteY19-3624" fmla="*/ 1133662 h 3550128"/>
              <a:gd name="connsiteX20-3625" fmla="*/ 1108768 w 1432618"/>
              <a:gd name="connsiteY20-3626" fmla="*/ 1216212 h 3550128"/>
              <a:gd name="connsiteX21-3627" fmla="*/ 889693 w 1432618"/>
              <a:gd name="connsiteY21-3628" fmla="*/ 1489262 h 3550128"/>
              <a:gd name="connsiteX22-3629" fmla="*/ 835718 w 1432618"/>
              <a:gd name="connsiteY22-3630" fmla="*/ 1857562 h 3550128"/>
              <a:gd name="connsiteX23-3631" fmla="*/ 1003993 w 1432618"/>
              <a:gd name="connsiteY23-3632" fmla="*/ 2270312 h 3550128"/>
              <a:gd name="connsiteX24-3633" fmla="*/ 896043 w 1432618"/>
              <a:gd name="connsiteY24-3634" fmla="*/ 2540187 h 3550128"/>
              <a:gd name="connsiteX25-3635" fmla="*/ 1213543 w 1432618"/>
              <a:gd name="connsiteY25-3636" fmla="*/ 2495737 h 3550128"/>
              <a:gd name="connsiteX26-3637" fmla="*/ 1432618 w 1432618"/>
              <a:gd name="connsiteY26-3638" fmla="*/ 2588606 h 3550128"/>
              <a:gd name="connsiteX27-3639" fmla="*/ 1188143 w 1432618"/>
              <a:gd name="connsiteY27-3640" fmla="*/ 2552887 h 3550128"/>
              <a:gd name="connsiteX28-3641" fmla="*/ 832543 w 1432618"/>
              <a:gd name="connsiteY28-3642" fmla="*/ 2695762 h 3550128"/>
              <a:gd name="connsiteX29-3643" fmla="*/ 689668 w 1432618"/>
              <a:gd name="connsiteY29-3644" fmla="*/ 3048187 h 3550128"/>
              <a:gd name="connsiteX30-3645" fmla="*/ 918268 w 1432618"/>
              <a:gd name="connsiteY30-3646" fmla="*/ 3381562 h 3550128"/>
              <a:gd name="connsiteX31-3647" fmla="*/ 1016693 w 1432618"/>
              <a:gd name="connsiteY31-3648" fmla="*/ 3543487 h 3550128"/>
              <a:gd name="connsiteX0-3649" fmla="*/ 1016693 w 1432618"/>
              <a:gd name="connsiteY0-3650" fmla="*/ 3543486 h 3550127"/>
              <a:gd name="connsiteX1-3651" fmla="*/ 591243 w 1432618"/>
              <a:gd name="connsiteY1-3652" fmla="*/ 3549836 h 3550127"/>
              <a:gd name="connsiteX2-3653" fmla="*/ 394393 w 1432618"/>
              <a:gd name="connsiteY2-3654" fmla="*/ 3038661 h 3550127"/>
              <a:gd name="connsiteX3-3655" fmla="*/ 746818 w 1432618"/>
              <a:gd name="connsiteY3-3656" fmla="*/ 2343336 h 3550127"/>
              <a:gd name="connsiteX4-3657" fmla="*/ 560128 w 1432618"/>
              <a:gd name="connsiteY4-3658" fmla="*/ 1884231 h 3550127"/>
              <a:gd name="connsiteX5-3659" fmla="*/ 58 w 1432618"/>
              <a:gd name="connsiteY5-3660" fmla="*/ 1832796 h 3550127"/>
              <a:gd name="connsiteX6-3661" fmla="*/ 394393 w 1432618"/>
              <a:gd name="connsiteY6-3662" fmla="*/ 1705161 h 3550127"/>
              <a:gd name="connsiteX7-3663" fmla="*/ 642043 w 1432618"/>
              <a:gd name="connsiteY7-3664" fmla="*/ 1838511 h 3550127"/>
              <a:gd name="connsiteX8-3665" fmla="*/ 689668 w 1432618"/>
              <a:gd name="connsiteY8-3666" fmla="*/ 1609911 h 3550127"/>
              <a:gd name="connsiteX9-3667" fmla="*/ 823018 w 1432618"/>
              <a:gd name="connsiteY9-3668" fmla="*/ 1295586 h 3550127"/>
              <a:gd name="connsiteX10-3669" fmla="*/ 765868 w 1432618"/>
              <a:gd name="connsiteY10-3670" fmla="*/ 771711 h 3550127"/>
              <a:gd name="connsiteX11-3671" fmla="*/ 537268 w 1432618"/>
              <a:gd name="connsiteY11-3672" fmla="*/ 628836 h 3550127"/>
              <a:gd name="connsiteX12-3673" fmla="*/ 689668 w 1432618"/>
              <a:gd name="connsiteY12-3674" fmla="*/ 628836 h 3550127"/>
              <a:gd name="connsiteX13-3675" fmla="*/ 765868 w 1432618"/>
              <a:gd name="connsiteY13-3676" fmla="*/ 714561 h 3550127"/>
              <a:gd name="connsiteX14-3677" fmla="*/ 870643 w 1432618"/>
              <a:gd name="connsiteY14-3678" fmla="*/ 186 h 3550127"/>
              <a:gd name="connsiteX15-3679" fmla="*/ 832543 w 1432618"/>
              <a:gd name="connsiteY15-3680" fmla="*/ 647886 h 3550127"/>
              <a:gd name="connsiteX16-3681" fmla="*/ 921443 w 1432618"/>
              <a:gd name="connsiteY16-3682" fmla="*/ 1009836 h 3550127"/>
              <a:gd name="connsiteX17-3683" fmla="*/ 930968 w 1432618"/>
              <a:gd name="connsiteY17-3684" fmla="*/ 1257486 h 3550127"/>
              <a:gd name="connsiteX18-3685" fmla="*/ 1086543 w 1432618"/>
              <a:gd name="connsiteY18-3686" fmla="*/ 1149536 h 3550127"/>
              <a:gd name="connsiteX19-3687" fmla="*/ 1375468 w 1432618"/>
              <a:gd name="connsiteY19-3688" fmla="*/ 1133661 h 3550127"/>
              <a:gd name="connsiteX20-3689" fmla="*/ 1108768 w 1432618"/>
              <a:gd name="connsiteY20-3690" fmla="*/ 1216211 h 3550127"/>
              <a:gd name="connsiteX21-3691" fmla="*/ 889693 w 1432618"/>
              <a:gd name="connsiteY21-3692" fmla="*/ 1489261 h 3550127"/>
              <a:gd name="connsiteX22-3693" fmla="*/ 835718 w 1432618"/>
              <a:gd name="connsiteY22-3694" fmla="*/ 1857561 h 3550127"/>
              <a:gd name="connsiteX23-3695" fmla="*/ 1003993 w 1432618"/>
              <a:gd name="connsiteY23-3696" fmla="*/ 2270311 h 3550127"/>
              <a:gd name="connsiteX24-3697" fmla="*/ 896043 w 1432618"/>
              <a:gd name="connsiteY24-3698" fmla="*/ 2540186 h 3550127"/>
              <a:gd name="connsiteX25-3699" fmla="*/ 1213543 w 1432618"/>
              <a:gd name="connsiteY25-3700" fmla="*/ 2495736 h 3550127"/>
              <a:gd name="connsiteX26-3701" fmla="*/ 1432618 w 1432618"/>
              <a:gd name="connsiteY26-3702" fmla="*/ 2588605 h 3550127"/>
              <a:gd name="connsiteX27-3703" fmla="*/ 1188143 w 1432618"/>
              <a:gd name="connsiteY27-3704" fmla="*/ 2552886 h 3550127"/>
              <a:gd name="connsiteX28-3705" fmla="*/ 832543 w 1432618"/>
              <a:gd name="connsiteY28-3706" fmla="*/ 2695761 h 3550127"/>
              <a:gd name="connsiteX29-3707" fmla="*/ 689668 w 1432618"/>
              <a:gd name="connsiteY29-3708" fmla="*/ 3048186 h 3550127"/>
              <a:gd name="connsiteX30-3709" fmla="*/ 918268 w 1432618"/>
              <a:gd name="connsiteY30-3710" fmla="*/ 3381561 h 3550127"/>
              <a:gd name="connsiteX31-3711" fmla="*/ 1016693 w 1432618"/>
              <a:gd name="connsiteY31-3712" fmla="*/ 3543486 h 3550127"/>
              <a:gd name="connsiteX0-3713" fmla="*/ 1016693 w 1432618"/>
              <a:gd name="connsiteY0-3714" fmla="*/ 3543524 h 3550165"/>
              <a:gd name="connsiteX1-3715" fmla="*/ 591243 w 1432618"/>
              <a:gd name="connsiteY1-3716" fmla="*/ 3549874 h 3550165"/>
              <a:gd name="connsiteX2-3717" fmla="*/ 394393 w 1432618"/>
              <a:gd name="connsiteY2-3718" fmla="*/ 3038699 h 3550165"/>
              <a:gd name="connsiteX3-3719" fmla="*/ 746818 w 1432618"/>
              <a:gd name="connsiteY3-3720" fmla="*/ 2343374 h 3550165"/>
              <a:gd name="connsiteX4-3721" fmla="*/ 560128 w 1432618"/>
              <a:gd name="connsiteY4-3722" fmla="*/ 1884269 h 3550165"/>
              <a:gd name="connsiteX5-3723" fmla="*/ 58 w 1432618"/>
              <a:gd name="connsiteY5-3724" fmla="*/ 1832834 h 3550165"/>
              <a:gd name="connsiteX6-3725" fmla="*/ 394393 w 1432618"/>
              <a:gd name="connsiteY6-3726" fmla="*/ 1705199 h 3550165"/>
              <a:gd name="connsiteX7-3727" fmla="*/ 642043 w 1432618"/>
              <a:gd name="connsiteY7-3728" fmla="*/ 1838549 h 3550165"/>
              <a:gd name="connsiteX8-3729" fmla="*/ 689668 w 1432618"/>
              <a:gd name="connsiteY8-3730" fmla="*/ 1609949 h 3550165"/>
              <a:gd name="connsiteX9-3731" fmla="*/ 823018 w 1432618"/>
              <a:gd name="connsiteY9-3732" fmla="*/ 1295624 h 3550165"/>
              <a:gd name="connsiteX10-3733" fmla="*/ 765868 w 1432618"/>
              <a:gd name="connsiteY10-3734" fmla="*/ 771749 h 3550165"/>
              <a:gd name="connsiteX11-3735" fmla="*/ 537268 w 1432618"/>
              <a:gd name="connsiteY11-3736" fmla="*/ 628874 h 3550165"/>
              <a:gd name="connsiteX12-3737" fmla="*/ 689668 w 1432618"/>
              <a:gd name="connsiteY12-3738" fmla="*/ 628874 h 3550165"/>
              <a:gd name="connsiteX13-3739" fmla="*/ 765868 w 1432618"/>
              <a:gd name="connsiteY13-3740" fmla="*/ 714599 h 3550165"/>
              <a:gd name="connsiteX14-3741" fmla="*/ 870643 w 1432618"/>
              <a:gd name="connsiteY14-3742" fmla="*/ 224 h 3550165"/>
              <a:gd name="connsiteX15-3743" fmla="*/ 857943 w 1432618"/>
              <a:gd name="connsiteY15-3744" fmla="*/ 641574 h 3550165"/>
              <a:gd name="connsiteX16-3745" fmla="*/ 921443 w 1432618"/>
              <a:gd name="connsiteY16-3746" fmla="*/ 1009874 h 3550165"/>
              <a:gd name="connsiteX17-3747" fmla="*/ 930968 w 1432618"/>
              <a:gd name="connsiteY17-3748" fmla="*/ 1257524 h 3550165"/>
              <a:gd name="connsiteX18-3749" fmla="*/ 1086543 w 1432618"/>
              <a:gd name="connsiteY18-3750" fmla="*/ 1149574 h 3550165"/>
              <a:gd name="connsiteX19-3751" fmla="*/ 1375468 w 1432618"/>
              <a:gd name="connsiteY19-3752" fmla="*/ 1133699 h 3550165"/>
              <a:gd name="connsiteX20-3753" fmla="*/ 1108768 w 1432618"/>
              <a:gd name="connsiteY20-3754" fmla="*/ 1216249 h 3550165"/>
              <a:gd name="connsiteX21-3755" fmla="*/ 889693 w 1432618"/>
              <a:gd name="connsiteY21-3756" fmla="*/ 1489299 h 3550165"/>
              <a:gd name="connsiteX22-3757" fmla="*/ 835718 w 1432618"/>
              <a:gd name="connsiteY22-3758" fmla="*/ 1857599 h 3550165"/>
              <a:gd name="connsiteX23-3759" fmla="*/ 1003993 w 1432618"/>
              <a:gd name="connsiteY23-3760" fmla="*/ 2270349 h 3550165"/>
              <a:gd name="connsiteX24-3761" fmla="*/ 896043 w 1432618"/>
              <a:gd name="connsiteY24-3762" fmla="*/ 2540224 h 3550165"/>
              <a:gd name="connsiteX25-3763" fmla="*/ 1213543 w 1432618"/>
              <a:gd name="connsiteY25-3764" fmla="*/ 2495774 h 3550165"/>
              <a:gd name="connsiteX26-3765" fmla="*/ 1432618 w 1432618"/>
              <a:gd name="connsiteY26-3766" fmla="*/ 2588643 h 3550165"/>
              <a:gd name="connsiteX27-3767" fmla="*/ 1188143 w 1432618"/>
              <a:gd name="connsiteY27-3768" fmla="*/ 2552924 h 3550165"/>
              <a:gd name="connsiteX28-3769" fmla="*/ 832543 w 1432618"/>
              <a:gd name="connsiteY28-3770" fmla="*/ 2695799 h 3550165"/>
              <a:gd name="connsiteX29-3771" fmla="*/ 689668 w 1432618"/>
              <a:gd name="connsiteY29-3772" fmla="*/ 3048224 h 3550165"/>
              <a:gd name="connsiteX30-3773" fmla="*/ 918268 w 1432618"/>
              <a:gd name="connsiteY30-3774" fmla="*/ 3381599 h 3550165"/>
              <a:gd name="connsiteX31-3775" fmla="*/ 1016693 w 1432618"/>
              <a:gd name="connsiteY31-3776" fmla="*/ 3543524 h 3550165"/>
              <a:gd name="connsiteX0-3777" fmla="*/ 1016693 w 1432618"/>
              <a:gd name="connsiteY0-3778" fmla="*/ 3543529 h 3550170"/>
              <a:gd name="connsiteX1-3779" fmla="*/ 591243 w 1432618"/>
              <a:gd name="connsiteY1-3780" fmla="*/ 3549879 h 3550170"/>
              <a:gd name="connsiteX2-3781" fmla="*/ 394393 w 1432618"/>
              <a:gd name="connsiteY2-3782" fmla="*/ 3038704 h 3550170"/>
              <a:gd name="connsiteX3-3783" fmla="*/ 746818 w 1432618"/>
              <a:gd name="connsiteY3-3784" fmla="*/ 2343379 h 3550170"/>
              <a:gd name="connsiteX4-3785" fmla="*/ 560128 w 1432618"/>
              <a:gd name="connsiteY4-3786" fmla="*/ 1884274 h 3550170"/>
              <a:gd name="connsiteX5-3787" fmla="*/ 58 w 1432618"/>
              <a:gd name="connsiteY5-3788" fmla="*/ 1832839 h 3550170"/>
              <a:gd name="connsiteX6-3789" fmla="*/ 394393 w 1432618"/>
              <a:gd name="connsiteY6-3790" fmla="*/ 1705204 h 3550170"/>
              <a:gd name="connsiteX7-3791" fmla="*/ 642043 w 1432618"/>
              <a:gd name="connsiteY7-3792" fmla="*/ 1838554 h 3550170"/>
              <a:gd name="connsiteX8-3793" fmla="*/ 689668 w 1432618"/>
              <a:gd name="connsiteY8-3794" fmla="*/ 1609954 h 3550170"/>
              <a:gd name="connsiteX9-3795" fmla="*/ 823018 w 1432618"/>
              <a:gd name="connsiteY9-3796" fmla="*/ 1295629 h 3550170"/>
              <a:gd name="connsiteX10-3797" fmla="*/ 765868 w 1432618"/>
              <a:gd name="connsiteY10-3798" fmla="*/ 771754 h 3550170"/>
              <a:gd name="connsiteX11-3799" fmla="*/ 537268 w 1432618"/>
              <a:gd name="connsiteY11-3800" fmla="*/ 628879 h 3550170"/>
              <a:gd name="connsiteX12-3801" fmla="*/ 689668 w 1432618"/>
              <a:gd name="connsiteY12-3802" fmla="*/ 628879 h 3550170"/>
              <a:gd name="connsiteX13-3803" fmla="*/ 765868 w 1432618"/>
              <a:gd name="connsiteY13-3804" fmla="*/ 714604 h 3550170"/>
              <a:gd name="connsiteX14-3805" fmla="*/ 870643 w 1432618"/>
              <a:gd name="connsiteY14-3806" fmla="*/ 229 h 3550170"/>
              <a:gd name="connsiteX15-3807" fmla="*/ 857943 w 1432618"/>
              <a:gd name="connsiteY15-3808" fmla="*/ 641579 h 3550170"/>
              <a:gd name="connsiteX16-3809" fmla="*/ 921443 w 1432618"/>
              <a:gd name="connsiteY16-3810" fmla="*/ 1009879 h 3550170"/>
              <a:gd name="connsiteX17-3811" fmla="*/ 930968 w 1432618"/>
              <a:gd name="connsiteY17-3812" fmla="*/ 1257529 h 3550170"/>
              <a:gd name="connsiteX18-3813" fmla="*/ 1086543 w 1432618"/>
              <a:gd name="connsiteY18-3814" fmla="*/ 1149579 h 3550170"/>
              <a:gd name="connsiteX19-3815" fmla="*/ 1375468 w 1432618"/>
              <a:gd name="connsiteY19-3816" fmla="*/ 1133704 h 3550170"/>
              <a:gd name="connsiteX20-3817" fmla="*/ 1108768 w 1432618"/>
              <a:gd name="connsiteY20-3818" fmla="*/ 1216254 h 3550170"/>
              <a:gd name="connsiteX21-3819" fmla="*/ 889693 w 1432618"/>
              <a:gd name="connsiteY21-3820" fmla="*/ 1489304 h 3550170"/>
              <a:gd name="connsiteX22-3821" fmla="*/ 835718 w 1432618"/>
              <a:gd name="connsiteY22-3822" fmla="*/ 1857604 h 3550170"/>
              <a:gd name="connsiteX23-3823" fmla="*/ 1003993 w 1432618"/>
              <a:gd name="connsiteY23-3824" fmla="*/ 2270354 h 3550170"/>
              <a:gd name="connsiteX24-3825" fmla="*/ 896043 w 1432618"/>
              <a:gd name="connsiteY24-3826" fmla="*/ 2540229 h 3550170"/>
              <a:gd name="connsiteX25-3827" fmla="*/ 1213543 w 1432618"/>
              <a:gd name="connsiteY25-3828" fmla="*/ 2495779 h 3550170"/>
              <a:gd name="connsiteX26-3829" fmla="*/ 1432618 w 1432618"/>
              <a:gd name="connsiteY26-3830" fmla="*/ 2588648 h 3550170"/>
              <a:gd name="connsiteX27-3831" fmla="*/ 1188143 w 1432618"/>
              <a:gd name="connsiteY27-3832" fmla="*/ 2552929 h 3550170"/>
              <a:gd name="connsiteX28-3833" fmla="*/ 832543 w 1432618"/>
              <a:gd name="connsiteY28-3834" fmla="*/ 2695804 h 3550170"/>
              <a:gd name="connsiteX29-3835" fmla="*/ 689668 w 1432618"/>
              <a:gd name="connsiteY29-3836" fmla="*/ 3048229 h 3550170"/>
              <a:gd name="connsiteX30-3837" fmla="*/ 918268 w 1432618"/>
              <a:gd name="connsiteY30-3838" fmla="*/ 3381604 h 3550170"/>
              <a:gd name="connsiteX31-3839" fmla="*/ 1016693 w 1432618"/>
              <a:gd name="connsiteY31-3840" fmla="*/ 3543529 h 3550170"/>
              <a:gd name="connsiteX0-3841" fmla="*/ 1016693 w 1432618"/>
              <a:gd name="connsiteY0-3842" fmla="*/ 3581611 h 3588252"/>
              <a:gd name="connsiteX1-3843" fmla="*/ 591243 w 1432618"/>
              <a:gd name="connsiteY1-3844" fmla="*/ 3587961 h 3588252"/>
              <a:gd name="connsiteX2-3845" fmla="*/ 394393 w 1432618"/>
              <a:gd name="connsiteY2-3846" fmla="*/ 3076786 h 3588252"/>
              <a:gd name="connsiteX3-3847" fmla="*/ 746818 w 1432618"/>
              <a:gd name="connsiteY3-3848" fmla="*/ 2381461 h 3588252"/>
              <a:gd name="connsiteX4-3849" fmla="*/ 560128 w 1432618"/>
              <a:gd name="connsiteY4-3850" fmla="*/ 1922356 h 3588252"/>
              <a:gd name="connsiteX5-3851" fmla="*/ 58 w 1432618"/>
              <a:gd name="connsiteY5-3852" fmla="*/ 1870921 h 3588252"/>
              <a:gd name="connsiteX6-3853" fmla="*/ 394393 w 1432618"/>
              <a:gd name="connsiteY6-3854" fmla="*/ 1743286 h 3588252"/>
              <a:gd name="connsiteX7-3855" fmla="*/ 642043 w 1432618"/>
              <a:gd name="connsiteY7-3856" fmla="*/ 1876636 h 3588252"/>
              <a:gd name="connsiteX8-3857" fmla="*/ 689668 w 1432618"/>
              <a:gd name="connsiteY8-3858" fmla="*/ 1648036 h 3588252"/>
              <a:gd name="connsiteX9-3859" fmla="*/ 823018 w 1432618"/>
              <a:gd name="connsiteY9-3860" fmla="*/ 1333711 h 3588252"/>
              <a:gd name="connsiteX10-3861" fmla="*/ 765868 w 1432618"/>
              <a:gd name="connsiteY10-3862" fmla="*/ 809836 h 3588252"/>
              <a:gd name="connsiteX11-3863" fmla="*/ 537268 w 1432618"/>
              <a:gd name="connsiteY11-3864" fmla="*/ 666961 h 3588252"/>
              <a:gd name="connsiteX12-3865" fmla="*/ 689668 w 1432618"/>
              <a:gd name="connsiteY12-3866" fmla="*/ 666961 h 3588252"/>
              <a:gd name="connsiteX13-3867" fmla="*/ 765868 w 1432618"/>
              <a:gd name="connsiteY13-3868" fmla="*/ 752686 h 3588252"/>
              <a:gd name="connsiteX14-3869" fmla="*/ 886518 w 1432618"/>
              <a:gd name="connsiteY14-3870" fmla="*/ 211 h 3588252"/>
              <a:gd name="connsiteX15-3871" fmla="*/ 857943 w 1432618"/>
              <a:gd name="connsiteY15-3872" fmla="*/ 679661 h 3588252"/>
              <a:gd name="connsiteX16-3873" fmla="*/ 921443 w 1432618"/>
              <a:gd name="connsiteY16-3874" fmla="*/ 1047961 h 3588252"/>
              <a:gd name="connsiteX17-3875" fmla="*/ 930968 w 1432618"/>
              <a:gd name="connsiteY17-3876" fmla="*/ 1295611 h 3588252"/>
              <a:gd name="connsiteX18-3877" fmla="*/ 1086543 w 1432618"/>
              <a:gd name="connsiteY18-3878" fmla="*/ 1187661 h 3588252"/>
              <a:gd name="connsiteX19-3879" fmla="*/ 1375468 w 1432618"/>
              <a:gd name="connsiteY19-3880" fmla="*/ 1171786 h 3588252"/>
              <a:gd name="connsiteX20-3881" fmla="*/ 1108768 w 1432618"/>
              <a:gd name="connsiteY20-3882" fmla="*/ 1254336 h 3588252"/>
              <a:gd name="connsiteX21-3883" fmla="*/ 889693 w 1432618"/>
              <a:gd name="connsiteY21-3884" fmla="*/ 1527386 h 3588252"/>
              <a:gd name="connsiteX22-3885" fmla="*/ 835718 w 1432618"/>
              <a:gd name="connsiteY22-3886" fmla="*/ 1895686 h 3588252"/>
              <a:gd name="connsiteX23-3887" fmla="*/ 1003993 w 1432618"/>
              <a:gd name="connsiteY23-3888" fmla="*/ 2308436 h 3588252"/>
              <a:gd name="connsiteX24-3889" fmla="*/ 896043 w 1432618"/>
              <a:gd name="connsiteY24-3890" fmla="*/ 2578311 h 3588252"/>
              <a:gd name="connsiteX25-3891" fmla="*/ 1213543 w 1432618"/>
              <a:gd name="connsiteY25-3892" fmla="*/ 2533861 h 3588252"/>
              <a:gd name="connsiteX26-3893" fmla="*/ 1432618 w 1432618"/>
              <a:gd name="connsiteY26-3894" fmla="*/ 2626730 h 3588252"/>
              <a:gd name="connsiteX27-3895" fmla="*/ 1188143 w 1432618"/>
              <a:gd name="connsiteY27-3896" fmla="*/ 2591011 h 3588252"/>
              <a:gd name="connsiteX28-3897" fmla="*/ 832543 w 1432618"/>
              <a:gd name="connsiteY28-3898" fmla="*/ 2733886 h 3588252"/>
              <a:gd name="connsiteX29-3899" fmla="*/ 689668 w 1432618"/>
              <a:gd name="connsiteY29-3900" fmla="*/ 3086311 h 3588252"/>
              <a:gd name="connsiteX30-3901" fmla="*/ 918268 w 1432618"/>
              <a:gd name="connsiteY30-3902" fmla="*/ 3419686 h 3588252"/>
              <a:gd name="connsiteX31-3903" fmla="*/ 1016693 w 1432618"/>
              <a:gd name="connsiteY31-3904" fmla="*/ 3581611 h 3588252"/>
              <a:gd name="connsiteX0-3905" fmla="*/ 1016693 w 1432618"/>
              <a:gd name="connsiteY0-3906" fmla="*/ 3581400 h 3588041"/>
              <a:gd name="connsiteX1-3907" fmla="*/ 591243 w 1432618"/>
              <a:gd name="connsiteY1-3908" fmla="*/ 3587750 h 3588041"/>
              <a:gd name="connsiteX2-3909" fmla="*/ 394393 w 1432618"/>
              <a:gd name="connsiteY2-3910" fmla="*/ 3076575 h 3588041"/>
              <a:gd name="connsiteX3-3911" fmla="*/ 746818 w 1432618"/>
              <a:gd name="connsiteY3-3912" fmla="*/ 2381250 h 3588041"/>
              <a:gd name="connsiteX4-3913" fmla="*/ 560128 w 1432618"/>
              <a:gd name="connsiteY4-3914" fmla="*/ 1922145 h 3588041"/>
              <a:gd name="connsiteX5-3915" fmla="*/ 58 w 1432618"/>
              <a:gd name="connsiteY5-3916" fmla="*/ 1870710 h 3588041"/>
              <a:gd name="connsiteX6-3917" fmla="*/ 394393 w 1432618"/>
              <a:gd name="connsiteY6-3918" fmla="*/ 1743075 h 3588041"/>
              <a:gd name="connsiteX7-3919" fmla="*/ 642043 w 1432618"/>
              <a:gd name="connsiteY7-3920" fmla="*/ 1876425 h 3588041"/>
              <a:gd name="connsiteX8-3921" fmla="*/ 689668 w 1432618"/>
              <a:gd name="connsiteY8-3922" fmla="*/ 1647825 h 3588041"/>
              <a:gd name="connsiteX9-3923" fmla="*/ 823018 w 1432618"/>
              <a:gd name="connsiteY9-3924" fmla="*/ 1333500 h 3588041"/>
              <a:gd name="connsiteX10-3925" fmla="*/ 765868 w 1432618"/>
              <a:gd name="connsiteY10-3926" fmla="*/ 809625 h 3588041"/>
              <a:gd name="connsiteX11-3927" fmla="*/ 537268 w 1432618"/>
              <a:gd name="connsiteY11-3928" fmla="*/ 666750 h 3588041"/>
              <a:gd name="connsiteX12-3929" fmla="*/ 689668 w 1432618"/>
              <a:gd name="connsiteY12-3930" fmla="*/ 666750 h 3588041"/>
              <a:gd name="connsiteX13-3931" fmla="*/ 765868 w 1432618"/>
              <a:gd name="connsiteY13-3932" fmla="*/ 752475 h 3588041"/>
              <a:gd name="connsiteX14-3933" fmla="*/ 886518 w 1432618"/>
              <a:gd name="connsiteY14-3934" fmla="*/ 0 h 3588041"/>
              <a:gd name="connsiteX15-3935" fmla="*/ 857943 w 1432618"/>
              <a:gd name="connsiteY15-3936" fmla="*/ 679450 h 3588041"/>
              <a:gd name="connsiteX16-3937" fmla="*/ 921443 w 1432618"/>
              <a:gd name="connsiteY16-3938" fmla="*/ 1047750 h 3588041"/>
              <a:gd name="connsiteX17-3939" fmla="*/ 930968 w 1432618"/>
              <a:gd name="connsiteY17-3940" fmla="*/ 1295400 h 3588041"/>
              <a:gd name="connsiteX18-3941" fmla="*/ 1086543 w 1432618"/>
              <a:gd name="connsiteY18-3942" fmla="*/ 1187450 h 3588041"/>
              <a:gd name="connsiteX19-3943" fmla="*/ 1375468 w 1432618"/>
              <a:gd name="connsiteY19-3944" fmla="*/ 1171575 h 3588041"/>
              <a:gd name="connsiteX20-3945" fmla="*/ 1108768 w 1432618"/>
              <a:gd name="connsiteY20-3946" fmla="*/ 1254125 h 3588041"/>
              <a:gd name="connsiteX21-3947" fmla="*/ 889693 w 1432618"/>
              <a:gd name="connsiteY21-3948" fmla="*/ 1527175 h 3588041"/>
              <a:gd name="connsiteX22-3949" fmla="*/ 835718 w 1432618"/>
              <a:gd name="connsiteY22-3950" fmla="*/ 1895475 h 3588041"/>
              <a:gd name="connsiteX23-3951" fmla="*/ 1003993 w 1432618"/>
              <a:gd name="connsiteY23-3952" fmla="*/ 2308225 h 3588041"/>
              <a:gd name="connsiteX24-3953" fmla="*/ 896043 w 1432618"/>
              <a:gd name="connsiteY24-3954" fmla="*/ 2578100 h 3588041"/>
              <a:gd name="connsiteX25-3955" fmla="*/ 1213543 w 1432618"/>
              <a:gd name="connsiteY25-3956" fmla="*/ 2533650 h 3588041"/>
              <a:gd name="connsiteX26-3957" fmla="*/ 1432618 w 1432618"/>
              <a:gd name="connsiteY26-3958" fmla="*/ 2626519 h 3588041"/>
              <a:gd name="connsiteX27-3959" fmla="*/ 1188143 w 1432618"/>
              <a:gd name="connsiteY27-3960" fmla="*/ 2590800 h 3588041"/>
              <a:gd name="connsiteX28-3961" fmla="*/ 832543 w 1432618"/>
              <a:gd name="connsiteY28-3962" fmla="*/ 2733675 h 3588041"/>
              <a:gd name="connsiteX29-3963" fmla="*/ 689668 w 1432618"/>
              <a:gd name="connsiteY29-3964" fmla="*/ 3086100 h 3588041"/>
              <a:gd name="connsiteX30-3965" fmla="*/ 918268 w 1432618"/>
              <a:gd name="connsiteY30-3966" fmla="*/ 3419475 h 3588041"/>
              <a:gd name="connsiteX31-3967" fmla="*/ 1016693 w 1432618"/>
              <a:gd name="connsiteY31-3968" fmla="*/ 3581400 h 3588041"/>
              <a:gd name="connsiteX0-3969" fmla="*/ 1016693 w 1432618"/>
              <a:gd name="connsiteY0-3970" fmla="*/ 3581400 h 3588041"/>
              <a:gd name="connsiteX1-3971" fmla="*/ 591243 w 1432618"/>
              <a:gd name="connsiteY1-3972" fmla="*/ 3587750 h 3588041"/>
              <a:gd name="connsiteX2-3973" fmla="*/ 394393 w 1432618"/>
              <a:gd name="connsiteY2-3974" fmla="*/ 3076575 h 3588041"/>
              <a:gd name="connsiteX3-3975" fmla="*/ 746818 w 1432618"/>
              <a:gd name="connsiteY3-3976" fmla="*/ 2381250 h 3588041"/>
              <a:gd name="connsiteX4-3977" fmla="*/ 560128 w 1432618"/>
              <a:gd name="connsiteY4-3978" fmla="*/ 1922145 h 3588041"/>
              <a:gd name="connsiteX5-3979" fmla="*/ 58 w 1432618"/>
              <a:gd name="connsiteY5-3980" fmla="*/ 1870710 h 3588041"/>
              <a:gd name="connsiteX6-3981" fmla="*/ 394393 w 1432618"/>
              <a:gd name="connsiteY6-3982" fmla="*/ 1743075 h 3588041"/>
              <a:gd name="connsiteX7-3983" fmla="*/ 642043 w 1432618"/>
              <a:gd name="connsiteY7-3984" fmla="*/ 1876425 h 3588041"/>
              <a:gd name="connsiteX8-3985" fmla="*/ 689668 w 1432618"/>
              <a:gd name="connsiteY8-3986" fmla="*/ 1647825 h 3588041"/>
              <a:gd name="connsiteX9-3987" fmla="*/ 823018 w 1432618"/>
              <a:gd name="connsiteY9-3988" fmla="*/ 1333500 h 3588041"/>
              <a:gd name="connsiteX10-3989" fmla="*/ 765868 w 1432618"/>
              <a:gd name="connsiteY10-3990" fmla="*/ 809625 h 3588041"/>
              <a:gd name="connsiteX11-3991" fmla="*/ 537268 w 1432618"/>
              <a:gd name="connsiteY11-3992" fmla="*/ 666750 h 3588041"/>
              <a:gd name="connsiteX12-3993" fmla="*/ 689668 w 1432618"/>
              <a:gd name="connsiteY12-3994" fmla="*/ 666750 h 3588041"/>
              <a:gd name="connsiteX13-3995" fmla="*/ 765868 w 1432618"/>
              <a:gd name="connsiteY13-3996" fmla="*/ 752475 h 3588041"/>
              <a:gd name="connsiteX14-3997" fmla="*/ 886518 w 1432618"/>
              <a:gd name="connsiteY14-3998" fmla="*/ 0 h 3588041"/>
              <a:gd name="connsiteX15-3999" fmla="*/ 857943 w 1432618"/>
              <a:gd name="connsiteY15-4000" fmla="*/ 679450 h 3588041"/>
              <a:gd name="connsiteX16-4001" fmla="*/ 921443 w 1432618"/>
              <a:gd name="connsiteY16-4002" fmla="*/ 1047750 h 3588041"/>
              <a:gd name="connsiteX17-4003" fmla="*/ 930968 w 1432618"/>
              <a:gd name="connsiteY17-4004" fmla="*/ 1295400 h 3588041"/>
              <a:gd name="connsiteX18-4005" fmla="*/ 1086543 w 1432618"/>
              <a:gd name="connsiteY18-4006" fmla="*/ 1187450 h 3588041"/>
              <a:gd name="connsiteX19-4007" fmla="*/ 1375468 w 1432618"/>
              <a:gd name="connsiteY19-4008" fmla="*/ 1171575 h 3588041"/>
              <a:gd name="connsiteX20-4009" fmla="*/ 1108768 w 1432618"/>
              <a:gd name="connsiteY20-4010" fmla="*/ 1254125 h 3588041"/>
              <a:gd name="connsiteX21-4011" fmla="*/ 889693 w 1432618"/>
              <a:gd name="connsiteY21-4012" fmla="*/ 1527175 h 3588041"/>
              <a:gd name="connsiteX22-4013" fmla="*/ 835718 w 1432618"/>
              <a:gd name="connsiteY22-4014" fmla="*/ 1895475 h 3588041"/>
              <a:gd name="connsiteX23-4015" fmla="*/ 1003993 w 1432618"/>
              <a:gd name="connsiteY23-4016" fmla="*/ 2308225 h 3588041"/>
              <a:gd name="connsiteX24-4017" fmla="*/ 896043 w 1432618"/>
              <a:gd name="connsiteY24-4018" fmla="*/ 2578100 h 3588041"/>
              <a:gd name="connsiteX25-4019" fmla="*/ 1213543 w 1432618"/>
              <a:gd name="connsiteY25-4020" fmla="*/ 2533650 h 3588041"/>
              <a:gd name="connsiteX26-4021" fmla="*/ 1432618 w 1432618"/>
              <a:gd name="connsiteY26-4022" fmla="*/ 2626519 h 3588041"/>
              <a:gd name="connsiteX27-4023" fmla="*/ 1188143 w 1432618"/>
              <a:gd name="connsiteY27-4024" fmla="*/ 2590800 h 3588041"/>
              <a:gd name="connsiteX28-4025" fmla="*/ 832543 w 1432618"/>
              <a:gd name="connsiteY28-4026" fmla="*/ 2733675 h 3588041"/>
              <a:gd name="connsiteX29-4027" fmla="*/ 689668 w 1432618"/>
              <a:gd name="connsiteY29-4028" fmla="*/ 3086100 h 3588041"/>
              <a:gd name="connsiteX30-4029" fmla="*/ 918268 w 1432618"/>
              <a:gd name="connsiteY30-4030" fmla="*/ 3419475 h 3588041"/>
              <a:gd name="connsiteX31-4031" fmla="*/ 1016693 w 1432618"/>
              <a:gd name="connsiteY31-4032" fmla="*/ 3581400 h 3588041"/>
              <a:gd name="connsiteX0-4033" fmla="*/ 1016693 w 1432618"/>
              <a:gd name="connsiteY0-4034" fmla="*/ 3581400 h 3588041"/>
              <a:gd name="connsiteX1-4035" fmla="*/ 591243 w 1432618"/>
              <a:gd name="connsiteY1-4036" fmla="*/ 3587750 h 3588041"/>
              <a:gd name="connsiteX2-4037" fmla="*/ 394393 w 1432618"/>
              <a:gd name="connsiteY2-4038" fmla="*/ 3076575 h 3588041"/>
              <a:gd name="connsiteX3-4039" fmla="*/ 746818 w 1432618"/>
              <a:gd name="connsiteY3-4040" fmla="*/ 2381250 h 3588041"/>
              <a:gd name="connsiteX4-4041" fmla="*/ 560128 w 1432618"/>
              <a:gd name="connsiteY4-4042" fmla="*/ 1922145 h 3588041"/>
              <a:gd name="connsiteX5-4043" fmla="*/ 58 w 1432618"/>
              <a:gd name="connsiteY5-4044" fmla="*/ 1870710 h 3588041"/>
              <a:gd name="connsiteX6-4045" fmla="*/ 394393 w 1432618"/>
              <a:gd name="connsiteY6-4046" fmla="*/ 1743075 h 3588041"/>
              <a:gd name="connsiteX7-4047" fmla="*/ 642043 w 1432618"/>
              <a:gd name="connsiteY7-4048" fmla="*/ 1876425 h 3588041"/>
              <a:gd name="connsiteX8-4049" fmla="*/ 689668 w 1432618"/>
              <a:gd name="connsiteY8-4050" fmla="*/ 1647825 h 3588041"/>
              <a:gd name="connsiteX9-4051" fmla="*/ 823018 w 1432618"/>
              <a:gd name="connsiteY9-4052" fmla="*/ 1333500 h 3588041"/>
              <a:gd name="connsiteX10-4053" fmla="*/ 765868 w 1432618"/>
              <a:gd name="connsiteY10-4054" fmla="*/ 809625 h 3588041"/>
              <a:gd name="connsiteX11-4055" fmla="*/ 388043 w 1432618"/>
              <a:gd name="connsiteY11-4056" fmla="*/ 695325 h 3588041"/>
              <a:gd name="connsiteX12-4057" fmla="*/ 689668 w 1432618"/>
              <a:gd name="connsiteY12-4058" fmla="*/ 666750 h 3588041"/>
              <a:gd name="connsiteX13-4059" fmla="*/ 765868 w 1432618"/>
              <a:gd name="connsiteY13-4060" fmla="*/ 752475 h 3588041"/>
              <a:gd name="connsiteX14-4061" fmla="*/ 886518 w 1432618"/>
              <a:gd name="connsiteY14-4062" fmla="*/ 0 h 3588041"/>
              <a:gd name="connsiteX15-4063" fmla="*/ 857943 w 1432618"/>
              <a:gd name="connsiteY15-4064" fmla="*/ 679450 h 3588041"/>
              <a:gd name="connsiteX16-4065" fmla="*/ 921443 w 1432618"/>
              <a:gd name="connsiteY16-4066" fmla="*/ 1047750 h 3588041"/>
              <a:gd name="connsiteX17-4067" fmla="*/ 930968 w 1432618"/>
              <a:gd name="connsiteY17-4068" fmla="*/ 1295400 h 3588041"/>
              <a:gd name="connsiteX18-4069" fmla="*/ 1086543 w 1432618"/>
              <a:gd name="connsiteY18-4070" fmla="*/ 1187450 h 3588041"/>
              <a:gd name="connsiteX19-4071" fmla="*/ 1375468 w 1432618"/>
              <a:gd name="connsiteY19-4072" fmla="*/ 1171575 h 3588041"/>
              <a:gd name="connsiteX20-4073" fmla="*/ 1108768 w 1432618"/>
              <a:gd name="connsiteY20-4074" fmla="*/ 1254125 h 3588041"/>
              <a:gd name="connsiteX21-4075" fmla="*/ 889693 w 1432618"/>
              <a:gd name="connsiteY21-4076" fmla="*/ 1527175 h 3588041"/>
              <a:gd name="connsiteX22-4077" fmla="*/ 835718 w 1432618"/>
              <a:gd name="connsiteY22-4078" fmla="*/ 1895475 h 3588041"/>
              <a:gd name="connsiteX23-4079" fmla="*/ 1003993 w 1432618"/>
              <a:gd name="connsiteY23-4080" fmla="*/ 2308225 h 3588041"/>
              <a:gd name="connsiteX24-4081" fmla="*/ 896043 w 1432618"/>
              <a:gd name="connsiteY24-4082" fmla="*/ 2578100 h 3588041"/>
              <a:gd name="connsiteX25-4083" fmla="*/ 1213543 w 1432618"/>
              <a:gd name="connsiteY25-4084" fmla="*/ 2533650 h 3588041"/>
              <a:gd name="connsiteX26-4085" fmla="*/ 1432618 w 1432618"/>
              <a:gd name="connsiteY26-4086" fmla="*/ 2626519 h 3588041"/>
              <a:gd name="connsiteX27-4087" fmla="*/ 1188143 w 1432618"/>
              <a:gd name="connsiteY27-4088" fmla="*/ 2590800 h 3588041"/>
              <a:gd name="connsiteX28-4089" fmla="*/ 832543 w 1432618"/>
              <a:gd name="connsiteY28-4090" fmla="*/ 2733675 h 3588041"/>
              <a:gd name="connsiteX29-4091" fmla="*/ 689668 w 1432618"/>
              <a:gd name="connsiteY29-4092" fmla="*/ 3086100 h 3588041"/>
              <a:gd name="connsiteX30-4093" fmla="*/ 918268 w 1432618"/>
              <a:gd name="connsiteY30-4094" fmla="*/ 3419475 h 3588041"/>
              <a:gd name="connsiteX31-4095" fmla="*/ 1016693 w 1432618"/>
              <a:gd name="connsiteY31-4096" fmla="*/ 3581400 h 3588041"/>
              <a:gd name="connsiteX0-4097" fmla="*/ 1016693 w 1432618"/>
              <a:gd name="connsiteY0-4098" fmla="*/ 3581400 h 3588041"/>
              <a:gd name="connsiteX1-4099" fmla="*/ 591243 w 1432618"/>
              <a:gd name="connsiteY1-4100" fmla="*/ 3587750 h 3588041"/>
              <a:gd name="connsiteX2-4101" fmla="*/ 394393 w 1432618"/>
              <a:gd name="connsiteY2-4102" fmla="*/ 3076575 h 3588041"/>
              <a:gd name="connsiteX3-4103" fmla="*/ 746818 w 1432618"/>
              <a:gd name="connsiteY3-4104" fmla="*/ 2381250 h 3588041"/>
              <a:gd name="connsiteX4-4105" fmla="*/ 560128 w 1432618"/>
              <a:gd name="connsiteY4-4106" fmla="*/ 1922145 h 3588041"/>
              <a:gd name="connsiteX5-4107" fmla="*/ 58 w 1432618"/>
              <a:gd name="connsiteY5-4108" fmla="*/ 1870710 h 3588041"/>
              <a:gd name="connsiteX6-4109" fmla="*/ 394393 w 1432618"/>
              <a:gd name="connsiteY6-4110" fmla="*/ 1743075 h 3588041"/>
              <a:gd name="connsiteX7-4111" fmla="*/ 642043 w 1432618"/>
              <a:gd name="connsiteY7-4112" fmla="*/ 1876425 h 3588041"/>
              <a:gd name="connsiteX8-4113" fmla="*/ 689668 w 1432618"/>
              <a:gd name="connsiteY8-4114" fmla="*/ 1647825 h 3588041"/>
              <a:gd name="connsiteX9-4115" fmla="*/ 823018 w 1432618"/>
              <a:gd name="connsiteY9-4116" fmla="*/ 1333500 h 3588041"/>
              <a:gd name="connsiteX10-4117" fmla="*/ 765868 w 1432618"/>
              <a:gd name="connsiteY10-4118" fmla="*/ 809625 h 3588041"/>
              <a:gd name="connsiteX11-4119" fmla="*/ 388043 w 1432618"/>
              <a:gd name="connsiteY11-4120" fmla="*/ 695325 h 3588041"/>
              <a:gd name="connsiteX12-4121" fmla="*/ 689668 w 1432618"/>
              <a:gd name="connsiteY12-4122" fmla="*/ 666750 h 3588041"/>
              <a:gd name="connsiteX13-4123" fmla="*/ 791268 w 1432618"/>
              <a:gd name="connsiteY13-4124" fmla="*/ 673100 h 3588041"/>
              <a:gd name="connsiteX14-4125" fmla="*/ 886518 w 1432618"/>
              <a:gd name="connsiteY14-4126" fmla="*/ 0 h 3588041"/>
              <a:gd name="connsiteX15-4127" fmla="*/ 857943 w 1432618"/>
              <a:gd name="connsiteY15-4128" fmla="*/ 679450 h 3588041"/>
              <a:gd name="connsiteX16-4129" fmla="*/ 921443 w 1432618"/>
              <a:gd name="connsiteY16-4130" fmla="*/ 1047750 h 3588041"/>
              <a:gd name="connsiteX17-4131" fmla="*/ 930968 w 1432618"/>
              <a:gd name="connsiteY17-4132" fmla="*/ 1295400 h 3588041"/>
              <a:gd name="connsiteX18-4133" fmla="*/ 1086543 w 1432618"/>
              <a:gd name="connsiteY18-4134" fmla="*/ 1187450 h 3588041"/>
              <a:gd name="connsiteX19-4135" fmla="*/ 1375468 w 1432618"/>
              <a:gd name="connsiteY19-4136" fmla="*/ 1171575 h 3588041"/>
              <a:gd name="connsiteX20-4137" fmla="*/ 1108768 w 1432618"/>
              <a:gd name="connsiteY20-4138" fmla="*/ 1254125 h 3588041"/>
              <a:gd name="connsiteX21-4139" fmla="*/ 889693 w 1432618"/>
              <a:gd name="connsiteY21-4140" fmla="*/ 1527175 h 3588041"/>
              <a:gd name="connsiteX22-4141" fmla="*/ 835718 w 1432618"/>
              <a:gd name="connsiteY22-4142" fmla="*/ 1895475 h 3588041"/>
              <a:gd name="connsiteX23-4143" fmla="*/ 1003993 w 1432618"/>
              <a:gd name="connsiteY23-4144" fmla="*/ 2308225 h 3588041"/>
              <a:gd name="connsiteX24-4145" fmla="*/ 896043 w 1432618"/>
              <a:gd name="connsiteY24-4146" fmla="*/ 2578100 h 3588041"/>
              <a:gd name="connsiteX25-4147" fmla="*/ 1213543 w 1432618"/>
              <a:gd name="connsiteY25-4148" fmla="*/ 2533650 h 3588041"/>
              <a:gd name="connsiteX26-4149" fmla="*/ 1432618 w 1432618"/>
              <a:gd name="connsiteY26-4150" fmla="*/ 2626519 h 3588041"/>
              <a:gd name="connsiteX27-4151" fmla="*/ 1188143 w 1432618"/>
              <a:gd name="connsiteY27-4152" fmla="*/ 2590800 h 3588041"/>
              <a:gd name="connsiteX28-4153" fmla="*/ 832543 w 1432618"/>
              <a:gd name="connsiteY28-4154" fmla="*/ 2733675 h 3588041"/>
              <a:gd name="connsiteX29-4155" fmla="*/ 689668 w 1432618"/>
              <a:gd name="connsiteY29-4156" fmla="*/ 3086100 h 3588041"/>
              <a:gd name="connsiteX30-4157" fmla="*/ 918268 w 1432618"/>
              <a:gd name="connsiteY30-4158" fmla="*/ 3419475 h 3588041"/>
              <a:gd name="connsiteX31-4159" fmla="*/ 1016693 w 1432618"/>
              <a:gd name="connsiteY31-4160" fmla="*/ 3581400 h 3588041"/>
              <a:gd name="connsiteX0-4161" fmla="*/ 1016693 w 1432618"/>
              <a:gd name="connsiteY0-4162" fmla="*/ 3581400 h 3588041"/>
              <a:gd name="connsiteX1-4163" fmla="*/ 591243 w 1432618"/>
              <a:gd name="connsiteY1-4164" fmla="*/ 3587750 h 3588041"/>
              <a:gd name="connsiteX2-4165" fmla="*/ 394393 w 1432618"/>
              <a:gd name="connsiteY2-4166" fmla="*/ 3076575 h 3588041"/>
              <a:gd name="connsiteX3-4167" fmla="*/ 746818 w 1432618"/>
              <a:gd name="connsiteY3-4168" fmla="*/ 2381250 h 3588041"/>
              <a:gd name="connsiteX4-4169" fmla="*/ 560128 w 1432618"/>
              <a:gd name="connsiteY4-4170" fmla="*/ 1922145 h 3588041"/>
              <a:gd name="connsiteX5-4171" fmla="*/ 58 w 1432618"/>
              <a:gd name="connsiteY5-4172" fmla="*/ 1870710 h 3588041"/>
              <a:gd name="connsiteX6-4173" fmla="*/ 394393 w 1432618"/>
              <a:gd name="connsiteY6-4174" fmla="*/ 1743075 h 3588041"/>
              <a:gd name="connsiteX7-4175" fmla="*/ 642043 w 1432618"/>
              <a:gd name="connsiteY7-4176" fmla="*/ 1876425 h 3588041"/>
              <a:gd name="connsiteX8-4177" fmla="*/ 689668 w 1432618"/>
              <a:gd name="connsiteY8-4178" fmla="*/ 1647825 h 3588041"/>
              <a:gd name="connsiteX9-4179" fmla="*/ 823018 w 1432618"/>
              <a:gd name="connsiteY9-4180" fmla="*/ 1333500 h 3588041"/>
              <a:gd name="connsiteX10-4181" fmla="*/ 765868 w 1432618"/>
              <a:gd name="connsiteY10-4182" fmla="*/ 809625 h 3588041"/>
              <a:gd name="connsiteX11-4183" fmla="*/ 388043 w 1432618"/>
              <a:gd name="connsiteY11-4184" fmla="*/ 695325 h 3588041"/>
              <a:gd name="connsiteX12-4185" fmla="*/ 689668 w 1432618"/>
              <a:gd name="connsiteY12-4186" fmla="*/ 666750 h 3588041"/>
              <a:gd name="connsiteX13-4187" fmla="*/ 794443 w 1432618"/>
              <a:gd name="connsiteY13-4188" fmla="*/ 565150 h 3588041"/>
              <a:gd name="connsiteX14-4189" fmla="*/ 886518 w 1432618"/>
              <a:gd name="connsiteY14-4190" fmla="*/ 0 h 3588041"/>
              <a:gd name="connsiteX15-4191" fmla="*/ 857943 w 1432618"/>
              <a:gd name="connsiteY15-4192" fmla="*/ 679450 h 3588041"/>
              <a:gd name="connsiteX16-4193" fmla="*/ 921443 w 1432618"/>
              <a:gd name="connsiteY16-4194" fmla="*/ 1047750 h 3588041"/>
              <a:gd name="connsiteX17-4195" fmla="*/ 930968 w 1432618"/>
              <a:gd name="connsiteY17-4196" fmla="*/ 1295400 h 3588041"/>
              <a:gd name="connsiteX18-4197" fmla="*/ 1086543 w 1432618"/>
              <a:gd name="connsiteY18-4198" fmla="*/ 1187450 h 3588041"/>
              <a:gd name="connsiteX19-4199" fmla="*/ 1375468 w 1432618"/>
              <a:gd name="connsiteY19-4200" fmla="*/ 1171575 h 3588041"/>
              <a:gd name="connsiteX20-4201" fmla="*/ 1108768 w 1432618"/>
              <a:gd name="connsiteY20-4202" fmla="*/ 1254125 h 3588041"/>
              <a:gd name="connsiteX21-4203" fmla="*/ 889693 w 1432618"/>
              <a:gd name="connsiteY21-4204" fmla="*/ 1527175 h 3588041"/>
              <a:gd name="connsiteX22-4205" fmla="*/ 835718 w 1432618"/>
              <a:gd name="connsiteY22-4206" fmla="*/ 1895475 h 3588041"/>
              <a:gd name="connsiteX23-4207" fmla="*/ 1003993 w 1432618"/>
              <a:gd name="connsiteY23-4208" fmla="*/ 2308225 h 3588041"/>
              <a:gd name="connsiteX24-4209" fmla="*/ 896043 w 1432618"/>
              <a:gd name="connsiteY24-4210" fmla="*/ 2578100 h 3588041"/>
              <a:gd name="connsiteX25-4211" fmla="*/ 1213543 w 1432618"/>
              <a:gd name="connsiteY25-4212" fmla="*/ 2533650 h 3588041"/>
              <a:gd name="connsiteX26-4213" fmla="*/ 1432618 w 1432618"/>
              <a:gd name="connsiteY26-4214" fmla="*/ 2626519 h 3588041"/>
              <a:gd name="connsiteX27-4215" fmla="*/ 1188143 w 1432618"/>
              <a:gd name="connsiteY27-4216" fmla="*/ 2590800 h 3588041"/>
              <a:gd name="connsiteX28-4217" fmla="*/ 832543 w 1432618"/>
              <a:gd name="connsiteY28-4218" fmla="*/ 2733675 h 3588041"/>
              <a:gd name="connsiteX29-4219" fmla="*/ 689668 w 1432618"/>
              <a:gd name="connsiteY29-4220" fmla="*/ 3086100 h 3588041"/>
              <a:gd name="connsiteX30-4221" fmla="*/ 918268 w 1432618"/>
              <a:gd name="connsiteY30-4222" fmla="*/ 3419475 h 3588041"/>
              <a:gd name="connsiteX31-4223" fmla="*/ 1016693 w 1432618"/>
              <a:gd name="connsiteY31-4224" fmla="*/ 3581400 h 3588041"/>
              <a:gd name="connsiteX0-4225" fmla="*/ 1016693 w 1432618"/>
              <a:gd name="connsiteY0-4226" fmla="*/ 3581400 h 3588041"/>
              <a:gd name="connsiteX1-4227" fmla="*/ 591243 w 1432618"/>
              <a:gd name="connsiteY1-4228" fmla="*/ 3587750 h 3588041"/>
              <a:gd name="connsiteX2-4229" fmla="*/ 394393 w 1432618"/>
              <a:gd name="connsiteY2-4230" fmla="*/ 3076575 h 3588041"/>
              <a:gd name="connsiteX3-4231" fmla="*/ 746818 w 1432618"/>
              <a:gd name="connsiteY3-4232" fmla="*/ 2381250 h 3588041"/>
              <a:gd name="connsiteX4-4233" fmla="*/ 560128 w 1432618"/>
              <a:gd name="connsiteY4-4234" fmla="*/ 1922145 h 3588041"/>
              <a:gd name="connsiteX5-4235" fmla="*/ 58 w 1432618"/>
              <a:gd name="connsiteY5-4236" fmla="*/ 1870710 h 3588041"/>
              <a:gd name="connsiteX6-4237" fmla="*/ 394393 w 1432618"/>
              <a:gd name="connsiteY6-4238" fmla="*/ 1743075 h 3588041"/>
              <a:gd name="connsiteX7-4239" fmla="*/ 642043 w 1432618"/>
              <a:gd name="connsiteY7-4240" fmla="*/ 1876425 h 3588041"/>
              <a:gd name="connsiteX8-4241" fmla="*/ 689668 w 1432618"/>
              <a:gd name="connsiteY8-4242" fmla="*/ 1647825 h 3588041"/>
              <a:gd name="connsiteX9-4243" fmla="*/ 823018 w 1432618"/>
              <a:gd name="connsiteY9-4244" fmla="*/ 1333500 h 3588041"/>
              <a:gd name="connsiteX10-4245" fmla="*/ 765868 w 1432618"/>
              <a:gd name="connsiteY10-4246" fmla="*/ 809625 h 3588041"/>
              <a:gd name="connsiteX11-4247" fmla="*/ 388043 w 1432618"/>
              <a:gd name="connsiteY11-4248" fmla="*/ 695325 h 3588041"/>
              <a:gd name="connsiteX12-4249" fmla="*/ 689668 w 1432618"/>
              <a:gd name="connsiteY12-4250" fmla="*/ 666750 h 3588041"/>
              <a:gd name="connsiteX13-4251" fmla="*/ 794443 w 1432618"/>
              <a:gd name="connsiteY13-4252" fmla="*/ 565150 h 3588041"/>
              <a:gd name="connsiteX14-4253" fmla="*/ 886518 w 1432618"/>
              <a:gd name="connsiteY14-4254" fmla="*/ 0 h 3588041"/>
              <a:gd name="connsiteX15-4255" fmla="*/ 857943 w 1432618"/>
              <a:gd name="connsiteY15-4256" fmla="*/ 679450 h 3588041"/>
              <a:gd name="connsiteX16-4257" fmla="*/ 921443 w 1432618"/>
              <a:gd name="connsiteY16-4258" fmla="*/ 1047750 h 3588041"/>
              <a:gd name="connsiteX17-4259" fmla="*/ 930968 w 1432618"/>
              <a:gd name="connsiteY17-4260" fmla="*/ 1295400 h 3588041"/>
              <a:gd name="connsiteX18-4261" fmla="*/ 1086543 w 1432618"/>
              <a:gd name="connsiteY18-4262" fmla="*/ 1187450 h 3588041"/>
              <a:gd name="connsiteX19-4263" fmla="*/ 1375468 w 1432618"/>
              <a:gd name="connsiteY19-4264" fmla="*/ 1171575 h 3588041"/>
              <a:gd name="connsiteX20-4265" fmla="*/ 1108768 w 1432618"/>
              <a:gd name="connsiteY20-4266" fmla="*/ 1254125 h 3588041"/>
              <a:gd name="connsiteX21-4267" fmla="*/ 889693 w 1432618"/>
              <a:gd name="connsiteY21-4268" fmla="*/ 1527175 h 3588041"/>
              <a:gd name="connsiteX22-4269" fmla="*/ 835718 w 1432618"/>
              <a:gd name="connsiteY22-4270" fmla="*/ 1895475 h 3588041"/>
              <a:gd name="connsiteX23-4271" fmla="*/ 1003993 w 1432618"/>
              <a:gd name="connsiteY23-4272" fmla="*/ 2308225 h 3588041"/>
              <a:gd name="connsiteX24-4273" fmla="*/ 896043 w 1432618"/>
              <a:gd name="connsiteY24-4274" fmla="*/ 2578100 h 3588041"/>
              <a:gd name="connsiteX25-4275" fmla="*/ 1213543 w 1432618"/>
              <a:gd name="connsiteY25-4276" fmla="*/ 2533650 h 3588041"/>
              <a:gd name="connsiteX26-4277" fmla="*/ 1432618 w 1432618"/>
              <a:gd name="connsiteY26-4278" fmla="*/ 2626519 h 3588041"/>
              <a:gd name="connsiteX27-4279" fmla="*/ 1188143 w 1432618"/>
              <a:gd name="connsiteY27-4280" fmla="*/ 2590800 h 3588041"/>
              <a:gd name="connsiteX28-4281" fmla="*/ 832543 w 1432618"/>
              <a:gd name="connsiteY28-4282" fmla="*/ 2733675 h 3588041"/>
              <a:gd name="connsiteX29-4283" fmla="*/ 689668 w 1432618"/>
              <a:gd name="connsiteY29-4284" fmla="*/ 3086100 h 3588041"/>
              <a:gd name="connsiteX30-4285" fmla="*/ 918268 w 1432618"/>
              <a:gd name="connsiteY30-4286" fmla="*/ 3419475 h 3588041"/>
              <a:gd name="connsiteX31-4287" fmla="*/ 1016693 w 1432618"/>
              <a:gd name="connsiteY31-4288" fmla="*/ 3581400 h 3588041"/>
              <a:gd name="connsiteX0-4289" fmla="*/ 1016693 w 1432618"/>
              <a:gd name="connsiteY0-4290" fmla="*/ 3581400 h 3588041"/>
              <a:gd name="connsiteX1-4291" fmla="*/ 591243 w 1432618"/>
              <a:gd name="connsiteY1-4292" fmla="*/ 3587750 h 3588041"/>
              <a:gd name="connsiteX2-4293" fmla="*/ 394393 w 1432618"/>
              <a:gd name="connsiteY2-4294" fmla="*/ 3076575 h 3588041"/>
              <a:gd name="connsiteX3-4295" fmla="*/ 746818 w 1432618"/>
              <a:gd name="connsiteY3-4296" fmla="*/ 2381250 h 3588041"/>
              <a:gd name="connsiteX4-4297" fmla="*/ 560128 w 1432618"/>
              <a:gd name="connsiteY4-4298" fmla="*/ 1922145 h 3588041"/>
              <a:gd name="connsiteX5-4299" fmla="*/ 58 w 1432618"/>
              <a:gd name="connsiteY5-4300" fmla="*/ 1870710 h 3588041"/>
              <a:gd name="connsiteX6-4301" fmla="*/ 394393 w 1432618"/>
              <a:gd name="connsiteY6-4302" fmla="*/ 1743075 h 3588041"/>
              <a:gd name="connsiteX7-4303" fmla="*/ 642043 w 1432618"/>
              <a:gd name="connsiteY7-4304" fmla="*/ 1876425 h 3588041"/>
              <a:gd name="connsiteX8-4305" fmla="*/ 689668 w 1432618"/>
              <a:gd name="connsiteY8-4306" fmla="*/ 1647825 h 3588041"/>
              <a:gd name="connsiteX9-4307" fmla="*/ 823018 w 1432618"/>
              <a:gd name="connsiteY9-4308" fmla="*/ 1333500 h 3588041"/>
              <a:gd name="connsiteX10-4309" fmla="*/ 765868 w 1432618"/>
              <a:gd name="connsiteY10-4310" fmla="*/ 809625 h 3588041"/>
              <a:gd name="connsiteX11-4311" fmla="*/ 388043 w 1432618"/>
              <a:gd name="connsiteY11-4312" fmla="*/ 695325 h 3588041"/>
              <a:gd name="connsiteX12-4313" fmla="*/ 724593 w 1432618"/>
              <a:gd name="connsiteY12-4314" fmla="*/ 688975 h 3588041"/>
              <a:gd name="connsiteX13-4315" fmla="*/ 794443 w 1432618"/>
              <a:gd name="connsiteY13-4316" fmla="*/ 565150 h 3588041"/>
              <a:gd name="connsiteX14-4317" fmla="*/ 886518 w 1432618"/>
              <a:gd name="connsiteY14-4318" fmla="*/ 0 h 3588041"/>
              <a:gd name="connsiteX15-4319" fmla="*/ 857943 w 1432618"/>
              <a:gd name="connsiteY15-4320" fmla="*/ 679450 h 3588041"/>
              <a:gd name="connsiteX16-4321" fmla="*/ 921443 w 1432618"/>
              <a:gd name="connsiteY16-4322" fmla="*/ 1047750 h 3588041"/>
              <a:gd name="connsiteX17-4323" fmla="*/ 930968 w 1432618"/>
              <a:gd name="connsiteY17-4324" fmla="*/ 1295400 h 3588041"/>
              <a:gd name="connsiteX18-4325" fmla="*/ 1086543 w 1432618"/>
              <a:gd name="connsiteY18-4326" fmla="*/ 1187450 h 3588041"/>
              <a:gd name="connsiteX19-4327" fmla="*/ 1375468 w 1432618"/>
              <a:gd name="connsiteY19-4328" fmla="*/ 1171575 h 3588041"/>
              <a:gd name="connsiteX20-4329" fmla="*/ 1108768 w 1432618"/>
              <a:gd name="connsiteY20-4330" fmla="*/ 1254125 h 3588041"/>
              <a:gd name="connsiteX21-4331" fmla="*/ 889693 w 1432618"/>
              <a:gd name="connsiteY21-4332" fmla="*/ 1527175 h 3588041"/>
              <a:gd name="connsiteX22-4333" fmla="*/ 835718 w 1432618"/>
              <a:gd name="connsiteY22-4334" fmla="*/ 1895475 h 3588041"/>
              <a:gd name="connsiteX23-4335" fmla="*/ 1003993 w 1432618"/>
              <a:gd name="connsiteY23-4336" fmla="*/ 2308225 h 3588041"/>
              <a:gd name="connsiteX24-4337" fmla="*/ 896043 w 1432618"/>
              <a:gd name="connsiteY24-4338" fmla="*/ 2578100 h 3588041"/>
              <a:gd name="connsiteX25-4339" fmla="*/ 1213543 w 1432618"/>
              <a:gd name="connsiteY25-4340" fmla="*/ 2533650 h 3588041"/>
              <a:gd name="connsiteX26-4341" fmla="*/ 1432618 w 1432618"/>
              <a:gd name="connsiteY26-4342" fmla="*/ 2626519 h 3588041"/>
              <a:gd name="connsiteX27-4343" fmla="*/ 1188143 w 1432618"/>
              <a:gd name="connsiteY27-4344" fmla="*/ 2590800 h 3588041"/>
              <a:gd name="connsiteX28-4345" fmla="*/ 832543 w 1432618"/>
              <a:gd name="connsiteY28-4346" fmla="*/ 2733675 h 3588041"/>
              <a:gd name="connsiteX29-4347" fmla="*/ 689668 w 1432618"/>
              <a:gd name="connsiteY29-4348" fmla="*/ 3086100 h 3588041"/>
              <a:gd name="connsiteX30-4349" fmla="*/ 918268 w 1432618"/>
              <a:gd name="connsiteY30-4350" fmla="*/ 3419475 h 3588041"/>
              <a:gd name="connsiteX31-4351" fmla="*/ 1016693 w 1432618"/>
              <a:gd name="connsiteY31-4352" fmla="*/ 3581400 h 3588041"/>
              <a:gd name="connsiteX0-4353" fmla="*/ 1016693 w 1432618"/>
              <a:gd name="connsiteY0-4354" fmla="*/ 3581400 h 3588041"/>
              <a:gd name="connsiteX1-4355" fmla="*/ 591243 w 1432618"/>
              <a:gd name="connsiteY1-4356" fmla="*/ 3587750 h 3588041"/>
              <a:gd name="connsiteX2-4357" fmla="*/ 394393 w 1432618"/>
              <a:gd name="connsiteY2-4358" fmla="*/ 3076575 h 3588041"/>
              <a:gd name="connsiteX3-4359" fmla="*/ 746818 w 1432618"/>
              <a:gd name="connsiteY3-4360" fmla="*/ 2381250 h 3588041"/>
              <a:gd name="connsiteX4-4361" fmla="*/ 560128 w 1432618"/>
              <a:gd name="connsiteY4-4362" fmla="*/ 1922145 h 3588041"/>
              <a:gd name="connsiteX5-4363" fmla="*/ 58 w 1432618"/>
              <a:gd name="connsiteY5-4364" fmla="*/ 1870710 h 3588041"/>
              <a:gd name="connsiteX6-4365" fmla="*/ 394393 w 1432618"/>
              <a:gd name="connsiteY6-4366" fmla="*/ 1743075 h 3588041"/>
              <a:gd name="connsiteX7-4367" fmla="*/ 642043 w 1432618"/>
              <a:gd name="connsiteY7-4368" fmla="*/ 1876425 h 3588041"/>
              <a:gd name="connsiteX8-4369" fmla="*/ 689668 w 1432618"/>
              <a:gd name="connsiteY8-4370" fmla="*/ 1647825 h 3588041"/>
              <a:gd name="connsiteX9-4371" fmla="*/ 823018 w 1432618"/>
              <a:gd name="connsiteY9-4372" fmla="*/ 1333500 h 3588041"/>
              <a:gd name="connsiteX10-4373" fmla="*/ 765868 w 1432618"/>
              <a:gd name="connsiteY10-4374" fmla="*/ 809625 h 3588041"/>
              <a:gd name="connsiteX11-4375" fmla="*/ 388043 w 1432618"/>
              <a:gd name="connsiteY11-4376" fmla="*/ 695325 h 3588041"/>
              <a:gd name="connsiteX12-4377" fmla="*/ 741262 w 1432618"/>
              <a:gd name="connsiteY12-4378" fmla="*/ 677068 h 3588041"/>
              <a:gd name="connsiteX13-4379" fmla="*/ 794443 w 1432618"/>
              <a:gd name="connsiteY13-4380" fmla="*/ 565150 h 3588041"/>
              <a:gd name="connsiteX14-4381" fmla="*/ 886518 w 1432618"/>
              <a:gd name="connsiteY14-4382" fmla="*/ 0 h 3588041"/>
              <a:gd name="connsiteX15-4383" fmla="*/ 857943 w 1432618"/>
              <a:gd name="connsiteY15-4384" fmla="*/ 679450 h 3588041"/>
              <a:gd name="connsiteX16-4385" fmla="*/ 921443 w 1432618"/>
              <a:gd name="connsiteY16-4386" fmla="*/ 1047750 h 3588041"/>
              <a:gd name="connsiteX17-4387" fmla="*/ 930968 w 1432618"/>
              <a:gd name="connsiteY17-4388" fmla="*/ 1295400 h 3588041"/>
              <a:gd name="connsiteX18-4389" fmla="*/ 1086543 w 1432618"/>
              <a:gd name="connsiteY18-4390" fmla="*/ 1187450 h 3588041"/>
              <a:gd name="connsiteX19-4391" fmla="*/ 1375468 w 1432618"/>
              <a:gd name="connsiteY19-4392" fmla="*/ 1171575 h 3588041"/>
              <a:gd name="connsiteX20-4393" fmla="*/ 1108768 w 1432618"/>
              <a:gd name="connsiteY20-4394" fmla="*/ 1254125 h 3588041"/>
              <a:gd name="connsiteX21-4395" fmla="*/ 889693 w 1432618"/>
              <a:gd name="connsiteY21-4396" fmla="*/ 1527175 h 3588041"/>
              <a:gd name="connsiteX22-4397" fmla="*/ 835718 w 1432618"/>
              <a:gd name="connsiteY22-4398" fmla="*/ 1895475 h 3588041"/>
              <a:gd name="connsiteX23-4399" fmla="*/ 1003993 w 1432618"/>
              <a:gd name="connsiteY23-4400" fmla="*/ 2308225 h 3588041"/>
              <a:gd name="connsiteX24-4401" fmla="*/ 896043 w 1432618"/>
              <a:gd name="connsiteY24-4402" fmla="*/ 2578100 h 3588041"/>
              <a:gd name="connsiteX25-4403" fmla="*/ 1213543 w 1432618"/>
              <a:gd name="connsiteY25-4404" fmla="*/ 2533650 h 3588041"/>
              <a:gd name="connsiteX26-4405" fmla="*/ 1432618 w 1432618"/>
              <a:gd name="connsiteY26-4406" fmla="*/ 2626519 h 3588041"/>
              <a:gd name="connsiteX27-4407" fmla="*/ 1188143 w 1432618"/>
              <a:gd name="connsiteY27-4408" fmla="*/ 2590800 h 3588041"/>
              <a:gd name="connsiteX28-4409" fmla="*/ 832543 w 1432618"/>
              <a:gd name="connsiteY28-4410" fmla="*/ 2733675 h 3588041"/>
              <a:gd name="connsiteX29-4411" fmla="*/ 689668 w 1432618"/>
              <a:gd name="connsiteY29-4412" fmla="*/ 3086100 h 3588041"/>
              <a:gd name="connsiteX30-4413" fmla="*/ 918268 w 1432618"/>
              <a:gd name="connsiteY30-4414" fmla="*/ 3419475 h 3588041"/>
              <a:gd name="connsiteX31-4415" fmla="*/ 1016693 w 1432618"/>
              <a:gd name="connsiteY31-4416" fmla="*/ 3581400 h 3588041"/>
              <a:gd name="connsiteX0-4417" fmla="*/ 1016693 w 1432618"/>
              <a:gd name="connsiteY0-4418" fmla="*/ 3581400 h 3588041"/>
              <a:gd name="connsiteX1-4419" fmla="*/ 591243 w 1432618"/>
              <a:gd name="connsiteY1-4420" fmla="*/ 3587750 h 3588041"/>
              <a:gd name="connsiteX2-4421" fmla="*/ 394393 w 1432618"/>
              <a:gd name="connsiteY2-4422" fmla="*/ 3076575 h 3588041"/>
              <a:gd name="connsiteX3-4423" fmla="*/ 746818 w 1432618"/>
              <a:gd name="connsiteY3-4424" fmla="*/ 2381250 h 3588041"/>
              <a:gd name="connsiteX4-4425" fmla="*/ 560128 w 1432618"/>
              <a:gd name="connsiteY4-4426" fmla="*/ 1922145 h 3588041"/>
              <a:gd name="connsiteX5-4427" fmla="*/ 58 w 1432618"/>
              <a:gd name="connsiteY5-4428" fmla="*/ 1870710 h 3588041"/>
              <a:gd name="connsiteX6-4429" fmla="*/ 394393 w 1432618"/>
              <a:gd name="connsiteY6-4430" fmla="*/ 1743075 h 3588041"/>
              <a:gd name="connsiteX7-4431" fmla="*/ 642043 w 1432618"/>
              <a:gd name="connsiteY7-4432" fmla="*/ 1876425 h 3588041"/>
              <a:gd name="connsiteX8-4433" fmla="*/ 689668 w 1432618"/>
              <a:gd name="connsiteY8-4434" fmla="*/ 1647825 h 3588041"/>
              <a:gd name="connsiteX9-4435" fmla="*/ 823018 w 1432618"/>
              <a:gd name="connsiteY9-4436" fmla="*/ 1333500 h 3588041"/>
              <a:gd name="connsiteX10-4437" fmla="*/ 765868 w 1432618"/>
              <a:gd name="connsiteY10-4438" fmla="*/ 809625 h 3588041"/>
              <a:gd name="connsiteX11-4439" fmla="*/ 388043 w 1432618"/>
              <a:gd name="connsiteY11-4440" fmla="*/ 695325 h 3588041"/>
              <a:gd name="connsiteX12-4441" fmla="*/ 741262 w 1432618"/>
              <a:gd name="connsiteY12-4442" fmla="*/ 677068 h 3588041"/>
              <a:gd name="connsiteX13-4443" fmla="*/ 794443 w 1432618"/>
              <a:gd name="connsiteY13-4444" fmla="*/ 565150 h 3588041"/>
              <a:gd name="connsiteX14-4445" fmla="*/ 886518 w 1432618"/>
              <a:gd name="connsiteY14-4446" fmla="*/ 0 h 3588041"/>
              <a:gd name="connsiteX15-4447" fmla="*/ 857943 w 1432618"/>
              <a:gd name="connsiteY15-4448" fmla="*/ 679450 h 3588041"/>
              <a:gd name="connsiteX16-4449" fmla="*/ 921443 w 1432618"/>
              <a:gd name="connsiteY16-4450" fmla="*/ 1047750 h 3588041"/>
              <a:gd name="connsiteX17-4451" fmla="*/ 930968 w 1432618"/>
              <a:gd name="connsiteY17-4452" fmla="*/ 1295400 h 3588041"/>
              <a:gd name="connsiteX18-4453" fmla="*/ 1086543 w 1432618"/>
              <a:gd name="connsiteY18-4454" fmla="*/ 1187450 h 3588041"/>
              <a:gd name="connsiteX19-4455" fmla="*/ 1375468 w 1432618"/>
              <a:gd name="connsiteY19-4456" fmla="*/ 1171575 h 3588041"/>
              <a:gd name="connsiteX20-4457" fmla="*/ 1108768 w 1432618"/>
              <a:gd name="connsiteY20-4458" fmla="*/ 1254125 h 3588041"/>
              <a:gd name="connsiteX21-4459" fmla="*/ 889693 w 1432618"/>
              <a:gd name="connsiteY21-4460" fmla="*/ 1527175 h 3588041"/>
              <a:gd name="connsiteX22-4461" fmla="*/ 835718 w 1432618"/>
              <a:gd name="connsiteY22-4462" fmla="*/ 1895475 h 3588041"/>
              <a:gd name="connsiteX23-4463" fmla="*/ 1003993 w 1432618"/>
              <a:gd name="connsiteY23-4464" fmla="*/ 2308225 h 3588041"/>
              <a:gd name="connsiteX24-4465" fmla="*/ 896043 w 1432618"/>
              <a:gd name="connsiteY24-4466" fmla="*/ 2578100 h 3588041"/>
              <a:gd name="connsiteX25-4467" fmla="*/ 1213543 w 1432618"/>
              <a:gd name="connsiteY25-4468" fmla="*/ 2533650 h 3588041"/>
              <a:gd name="connsiteX26-4469" fmla="*/ 1432618 w 1432618"/>
              <a:gd name="connsiteY26-4470" fmla="*/ 2626519 h 3588041"/>
              <a:gd name="connsiteX27-4471" fmla="*/ 1188143 w 1432618"/>
              <a:gd name="connsiteY27-4472" fmla="*/ 2590800 h 3588041"/>
              <a:gd name="connsiteX28-4473" fmla="*/ 832543 w 1432618"/>
              <a:gd name="connsiteY28-4474" fmla="*/ 2733675 h 3588041"/>
              <a:gd name="connsiteX29-4475" fmla="*/ 689668 w 1432618"/>
              <a:gd name="connsiteY29-4476" fmla="*/ 3086100 h 3588041"/>
              <a:gd name="connsiteX30-4477" fmla="*/ 918268 w 1432618"/>
              <a:gd name="connsiteY30-4478" fmla="*/ 3419475 h 3588041"/>
              <a:gd name="connsiteX31-4479" fmla="*/ 1016693 w 1432618"/>
              <a:gd name="connsiteY31-4480" fmla="*/ 3581400 h 3588041"/>
              <a:gd name="connsiteX0-4481" fmla="*/ 1016693 w 1432618"/>
              <a:gd name="connsiteY0-4482" fmla="*/ 3581400 h 3588041"/>
              <a:gd name="connsiteX1-4483" fmla="*/ 591243 w 1432618"/>
              <a:gd name="connsiteY1-4484" fmla="*/ 3587750 h 3588041"/>
              <a:gd name="connsiteX2-4485" fmla="*/ 394393 w 1432618"/>
              <a:gd name="connsiteY2-4486" fmla="*/ 3076575 h 3588041"/>
              <a:gd name="connsiteX3-4487" fmla="*/ 746818 w 1432618"/>
              <a:gd name="connsiteY3-4488" fmla="*/ 2381250 h 3588041"/>
              <a:gd name="connsiteX4-4489" fmla="*/ 560128 w 1432618"/>
              <a:gd name="connsiteY4-4490" fmla="*/ 1922145 h 3588041"/>
              <a:gd name="connsiteX5-4491" fmla="*/ 58 w 1432618"/>
              <a:gd name="connsiteY5-4492" fmla="*/ 1870710 h 3588041"/>
              <a:gd name="connsiteX6-4493" fmla="*/ 394393 w 1432618"/>
              <a:gd name="connsiteY6-4494" fmla="*/ 1743075 h 3588041"/>
              <a:gd name="connsiteX7-4495" fmla="*/ 642043 w 1432618"/>
              <a:gd name="connsiteY7-4496" fmla="*/ 1876425 h 3588041"/>
              <a:gd name="connsiteX8-4497" fmla="*/ 689668 w 1432618"/>
              <a:gd name="connsiteY8-4498" fmla="*/ 1647825 h 3588041"/>
              <a:gd name="connsiteX9-4499" fmla="*/ 823018 w 1432618"/>
              <a:gd name="connsiteY9-4500" fmla="*/ 1333500 h 3588041"/>
              <a:gd name="connsiteX10-4501" fmla="*/ 765868 w 1432618"/>
              <a:gd name="connsiteY10-4502" fmla="*/ 809625 h 3588041"/>
              <a:gd name="connsiteX11-4503" fmla="*/ 388043 w 1432618"/>
              <a:gd name="connsiteY11-4504" fmla="*/ 695325 h 3588041"/>
              <a:gd name="connsiteX12-4505" fmla="*/ 741262 w 1432618"/>
              <a:gd name="connsiteY12-4506" fmla="*/ 677068 h 3588041"/>
              <a:gd name="connsiteX13-4507" fmla="*/ 789681 w 1432618"/>
              <a:gd name="connsiteY13-4508" fmla="*/ 441325 h 3588041"/>
              <a:gd name="connsiteX14-4509" fmla="*/ 886518 w 1432618"/>
              <a:gd name="connsiteY14-4510" fmla="*/ 0 h 3588041"/>
              <a:gd name="connsiteX15-4511" fmla="*/ 857943 w 1432618"/>
              <a:gd name="connsiteY15-4512" fmla="*/ 679450 h 3588041"/>
              <a:gd name="connsiteX16-4513" fmla="*/ 921443 w 1432618"/>
              <a:gd name="connsiteY16-4514" fmla="*/ 1047750 h 3588041"/>
              <a:gd name="connsiteX17-4515" fmla="*/ 930968 w 1432618"/>
              <a:gd name="connsiteY17-4516" fmla="*/ 1295400 h 3588041"/>
              <a:gd name="connsiteX18-4517" fmla="*/ 1086543 w 1432618"/>
              <a:gd name="connsiteY18-4518" fmla="*/ 1187450 h 3588041"/>
              <a:gd name="connsiteX19-4519" fmla="*/ 1375468 w 1432618"/>
              <a:gd name="connsiteY19-4520" fmla="*/ 1171575 h 3588041"/>
              <a:gd name="connsiteX20-4521" fmla="*/ 1108768 w 1432618"/>
              <a:gd name="connsiteY20-4522" fmla="*/ 1254125 h 3588041"/>
              <a:gd name="connsiteX21-4523" fmla="*/ 889693 w 1432618"/>
              <a:gd name="connsiteY21-4524" fmla="*/ 1527175 h 3588041"/>
              <a:gd name="connsiteX22-4525" fmla="*/ 835718 w 1432618"/>
              <a:gd name="connsiteY22-4526" fmla="*/ 1895475 h 3588041"/>
              <a:gd name="connsiteX23-4527" fmla="*/ 1003993 w 1432618"/>
              <a:gd name="connsiteY23-4528" fmla="*/ 2308225 h 3588041"/>
              <a:gd name="connsiteX24-4529" fmla="*/ 896043 w 1432618"/>
              <a:gd name="connsiteY24-4530" fmla="*/ 2578100 h 3588041"/>
              <a:gd name="connsiteX25-4531" fmla="*/ 1213543 w 1432618"/>
              <a:gd name="connsiteY25-4532" fmla="*/ 2533650 h 3588041"/>
              <a:gd name="connsiteX26-4533" fmla="*/ 1432618 w 1432618"/>
              <a:gd name="connsiteY26-4534" fmla="*/ 2626519 h 3588041"/>
              <a:gd name="connsiteX27-4535" fmla="*/ 1188143 w 1432618"/>
              <a:gd name="connsiteY27-4536" fmla="*/ 2590800 h 3588041"/>
              <a:gd name="connsiteX28-4537" fmla="*/ 832543 w 1432618"/>
              <a:gd name="connsiteY28-4538" fmla="*/ 2733675 h 3588041"/>
              <a:gd name="connsiteX29-4539" fmla="*/ 689668 w 1432618"/>
              <a:gd name="connsiteY29-4540" fmla="*/ 3086100 h 3588041"/>
              <a:gd name="connsiteX30-4541" fmla="*/ 918268 w 1432618"/>
              <a:gd name="connsiteY30-4542" fmla="*/ 3419475 h 3588041"/>
              <a:gd name="connsiteX31-4543" fmla="*/ 1016693 w 1432618"/>
              <a:gd name="connsiteY31-4544" fmla="*/ 3581400 h 3588041"/>
              <a:gd name="connsiteX0-4545" fmla="*/ 1016693 w 1432618"/>
              <a:gd name="connsiteY0-4546" fmla="*/ 3581400 h 3588041"/>
              <a:gd name="connsiteX1-4547" fmla="*/ 591243 w 1432618"/>
              <a:gd name="connsiteY1-4548" fmla="*/ 3587750 h 3588041"/>
              <a:gd name="connsiteX2-4549" fmla="*/ 394393 w 1432618"/>
              <a:gd name="connsiteY2-4550" fmla="*/ 3076575 h 3588041"/>
              <a:gd name="connsiteX3-4551" fmla="*/ 746818 w 1432618"/>
              <a:gd name="connsiteY3-4552" fmla="*/ 2381250 h 3588041"/>
              <a:gd name="connsiteX4-4553" fmla="*/ 560128 w 1432618"/>
              <a:gd name="connsiteY4-4554" fmla="*/ 1922145 h 3588041"/>
              <a:gd name="connsiteX5-4555" fmla="*/ 58 w 1432618"/>
              <a:gd name="connsiteY5-4556" fmla="*/ 1870710 h 3588041"/>
              <a:gd name="connsiteX6-4557" fmla="*/ 394393 w 1432618"/>
              <a:gd name="connsiteY6-4558" fmla="*/ 1743075 h 3588041"/>
              <a:gd name="connsiteX7-4559" fmla="*/ 642043 w 1432618"/>
              <a:gd name="connsiteY7-4560" fmla="*/ 1876425 h 3588041"/>
              <a:gd name="connsiteX8-4561" fmla="*/ 689668 w 1432618"/>
              <a:gd name="connsiteY8-4562" fmla="*/ 1647825 h 3588041"/>
              <a:gd name="connsiteX9-4563" fmla="*/ 823018 w 1432618"/>
              <a:gd name="connsiteY9-4564" fmla="*/ 1333500 h 3588041"/>
              <a:gd name="connsiteX10-4565" fmla="*/ 765868 w 1432618"/>
              <a:gd name="connsiteY10-4566" fmla="*/ 809625 h 3588041"/>
              <a:gd name="connsiteX11-4567" fmla="*/ 388043 w 1432618"/>
              <a:gd name="connsiteY11-4568" fmla="*/ 695325 h 3588041"/>
              <a:gd name="connsiteX12-4569" fmla="*/ 762694 w 1432618"/>
              <a:gd name="connsiteY12-4570" fmla="*/ 703262 h 3588041"/>
              <a:gd name="connsiteX13-4571" fmla="*/ 789681 w 1432618"/>
              <a:gd name="connsiteY13-4572" fmla="*/ 441325 h 3588041"/>
              <a:gd name="connsiteX14-4573" fmla="*/ 886518 w 1432618"/>
              <a:gd name="connsiteY14-4574" fmla="*/ 0 h 3588041"/>
              <a:gd name="connsiteX15-4575" fmla="*/ 857943 w 1432618"/>
              <a:gd name="connsiteY15-4576" fmla="*/ 679450 h 3588041"/>
              <a:gd name="connsiteX16-4577" fmla="*/ 921443 w 1432618"/>
              <a:gd name="connsiteY16-4578" fmla="*/ 1047750 h 3588041"/>
              <a:gd name="connsiteX17-4579" fmla="*/ 930968 w 1432618"/>
              <a:gd name="connsiteY17-4580" fmla="*/ 1295400 h 3588041"/>
              <a:gd name="connsiteX18-4581" fmla="*/ 1086543 w 1432618"/>
              <a:gd name="connsiteY18-4582" fmla="*/ 1187450 h 3588041"/>
              <a:gd name="connsiteX19-4583" fmla="*/ 1375468 w 1432618"/>
              <a:gd name="connsiteY19-4584" fmla="*/ 1171575 h 3588041"/>
              <a:gd name="connsiteX20-4585" fmla="*/ 1108768 w 1432618"/>
              <a:gd name="connsiteY20-4586" fmla="*/ 1254125 h 3588041"/>
              <a:gd name="connsiteX21-4587" fmla="*/ 889693 w 1432618"/>
              <a:gd name="connsiteY21-4588" fmla="*/ 1527175 h 3588041"/>
              <a:gd name="connsiteX22-4589" fmla="*/ 835718 w 1432618"/>
              <a:gd name="connsiteY22-4590" fmla="*/ 1895475 h 3588041"/>
              <a:gd name="connsiteX23-4591" fmla="*/ 1003993 w 1432618"/>
              <a:gd name="connsiteY23-4592" fmla="*/ 2308225 h 3588041"/>
              <a:gd name="connsiteX24-4593" fmla="*/ 896043 w 1432618"/>
              <a:gd name="connsiteY24-4594" fmla="*/ 2578100 h 3588041"/>
              <a:gd name="connsiteX25-4595" fmla="*/ 1213543 w 1432618"/>
              <a:gd name="connsiteY25-4596" fmla="*/ 2533650 h 3588041"/>
              <a:gd name="connsiteX26-4597" fmla="*/ 1432618 w 1432618"/>
              <a:gd name="connsiteY26-4598" fmla="*/ 2626519 h 3588041"/>
              <a:gd name="connsiteX27-4599" fmla="*/ 1188143 w 1432618"/>
              <a:gd name="connsiteY27-4600" fmla="*/ 2590800 h 3588041"/>
              <a:gd name="connsiteX28-4601" fmla="*/ 832543 w 1432618"/>
              <a:gd name="connsiteY28-4602" fmla="*/ 2733675 h 3588041"/>
              <a:gd name="connsiteX29-4603" fmla="*/ 689668 w 1432618"/>
              <a:gd name="connsiteY29-4604" fmla="*/ 3086100 h 3588041"/>
              <a:gd name="connsiteX30-4605" fmla="*/ 918268 w 1432618"/>
              <a:gd name="connsiteY30-4606" fmla="*/ 3419475 h 3588041"/>
              <a:gd name="connsiteX31-4607" fmla="*/ 1016693 w 1432618"/>
              <a:gd name="connsiteY31-4608" fmla="*/ 3581400 h 3588041"/>
              <a:gd name="connsiteX0-4609" fmla="*/ 1016693 w 1432618"/>
              <a:gd name="connsiteY0-4610" fmla="*/ 3581400 h 3588041"/>
              <a:gd name="connsiteX1-4611" fmla="*/ 591243 w 1432618"/>
              <a:gd name="connsiteY1-4612" fmla="*/ 3587750 h 3588041"/>
              <a:gd name="connsiteX2-4613" fmla="*/ 394393 w 1432618"/>
              <a:gd name="connsiteY2-4614" fmla="*/ 3076575 h 3588041"/>
              <a:gd name="connsiteX3-4615" fmla="*/ 746818 w 1432618"/>
              <a:gd name="connsiteY3-4616" fmla="*/ 2381250 h 3588041"/>
              <a:gd name="connsiteX4-4617" fmla="*/ 560128 w 1432618"/>
              <a:gd name="connsiteY4-4618" fmla="*/ 1922145 h 3588041"/>
              <a:gd name="connsiteX5-4619" fmla="*/ 58 w 1432618"/>
              <a:gd name="connsiteY5-4620" fmla="*/ 1870710 h 3588041"/>
              <a:gd name="connsiteX6-4621" fmla="*/ 394393 w 1432618"/>
              <a:gd name="connsiteY6-4622" fmla="*/ 1743075 h 3588041"/>
              <a:gd name="connsiteX7-4623" fmla="*/ 642043 w 1432618"/>
              <a:gd name="connsiteY7-4624" fmla="*/ 1876425 h 3588041"/>
              <a:gd name="connsiteX8-4625" fmla="*/ 689668 w 1432618"/>
              <a:gd name="connsiteY8-4626" fmla="*/ 1647825 h 3588041"/>
              <a:gd name="connsiteX9-4627" fmla="*/ 823018 w 1432618"/>
              <a:gd name="connsiteY9-4628" fmla="*/ 1333500 h 3588041"/>
              <a:gd name="connsiteX10-4629" fmla="*/ 765868 w 1432618"/>
              <a:gd name="connsiteY10-4630" fmla="*/ 809625 h 3588041"/>
              <a:gd name="connsiteX11-4631" fmla="*/ 388043 w 1432618"/>
              <a:gd name="connsiteY11-4632" fmla="*/ 695325 h 3588041"/>
              <a:gd name="connsiteX12-4633" fmla="*/ 762694 w 1432618"/>
              <a:gd name="connsiteY12-4634" fmla="*/ 703262 h 3588041"/>
              <a:gd name="connsiteX13-4635" fmla="*/ 789681 w 1432618"/>
              <a:gd name="connsiteY13-4636" fmla="*/ 441325 h 3588041"/>
              <a:gd name="connsiteX14-4637" fmla="*/ 886518 w 1432618"/>
              <a:gd name="connsiteY14-4638" fmla="*/ 0 h 3588041"/>
              <a:gd name="connsiteX15-4639" fmla="*/ 857943 w 1432618"/>
              <a:gd name="connsiteY15-4640" fmla="*/ 679450 h 3588041"/>
              <a:gd name="connsiteX16-4641" fmla="*/ 921443 w 1432618"/>
              <a:gd name="connsiteY16-4642" fmla="*/ 1047750 h 3588041"/>
              <a:gd name="connsiteX17-4643" fmla="*/ 930968 w 1432618"/>
              <a:gd name="connsiteY17-4644" fmla="*/ 1295400 h 3588041"/>
              <a:gd name="connsiteX18-4645" fmla="*/ 1086543 w 1432618"/>
              <a:gd name="connsiteY18-4646" fmla="*/ 1187450 h 3588041"/>
              <a:gd name="connsiteX19-4647" fmla="*/ 1375468 w 1432618"/>
              <a:gd name="connsiteY19-4648" fmla="*/ 1171575 h 3588041"/>
              <a:gd name="connsiteX20-4649" fmla="*/ 1108768 w 1432618"/>
              <a:gd name="connsiteY20-4650" fmla="*/ 1254125 h 3588041"/>
              <a:gd name="connsiteX21-4651" fmla="*/ 889693 w 1432618"/>
              <a:gd name="connsiteY21-4652" fmla="*/ 1527175 h 3588041"/>
              <a:gd name="connsiteX22-4653" fmla="*/ 835718 w 1432618"/>
              <a:gd name="connsiteY22-4654" fmla="*/ 1895475 h 3588041"/>
              <a:gd name="connsiteX23-4655" fmla="*/ 1003993 w 1432618"/>
              <a:gd name="connsiteY23-4656" fmla="*/ 2308225 h 3588041"/>
              <a:gd name="connsiteX24-4657" fmla="*/ 896043 w 1432618"/>
              <a:gd name="connsiteY24-4658" fmla="*/ 2578100 h 3588041"/>
              <a:gd name="connsiteX25-4659" fmla="*/ 1213543 w 1432618"/>
              <a:gd name="connsiteY25-4660" fmla="*/ 2533650 h 3588041"/>
              <a:gd name="connsiteX26-4661" fmla="*/ 1432618 w 1432618"/>
              <a:gd name="connsiteY26-4662" fmla="*/ 2626519 h 3588041"/>
              <a:gd name="connsiteX27-4663" fmla="*/ 1188143 w 1432618"/>
              <a:gd name="connsiteY27-4664" fmla="*/ 2590800 h 3588041"/>
              <a:gd name="connsiteX28-4665" fmla="*/ 832543 w 1432618"/>
              <a:gd name="connsiteY28-4666" fmla="*/ 2733675 h 3588041"/>
              <a:gd name="connsiteX29-4667" fmla="*/ 689668 w 1432618"/>
              <a:gd name="connsiteY29-4668" fmla="*/ 3086100 h 3588041"/>
              <a:gd name="connsiteX30-4669" fmla="*/ 918268 w 1432618"/>
              <a:gd name="connsiteY30-4670" fmla="*/ 3419475 h 3588041"/>
              <a:gd name="connsiteX31-4671" fmla="*/ 1016693 w 1432618"/>
              <a:gd name="connsiteY31-4672" fmla="*/ 3581400 h 3588041"/>
              <a:gd name="connsiteX0-4673" fmla="*/ 1016693 w 1432618"/>
              <a:gd name="connsiteY0-4674" fmla="*/ 3581400 h 3588041"/>
              <a:gd name="connsiteX1-4675" fmla="*/ 591243 w 1432618"/>
              <a:gd name="connsiteY1-4676" fmla="*/ 3587750 h 3588041"/>
              <a:gd name="connsiteX2-4677" fmla="*/ 394393 w 1432618"/>
              <a:gd name="connsiteY2-4678" fmla="*/ 3076575 h 3588041"/>
              <a:gd name="connsiteX3-4679" fmla="*/ 746818 w 1432618"/>
              <a:gd name="connsiteY3-4680" fmla="*/ 2381250 h 3588041"/>
              <a:gd name="connsiteX4-4681" fmla="*/ 560128 w 1432618"/>
              <a:gd name="connsiteY4-4682" fmla="*/ 1922145 h 3588041"/>
              <a:gd name="connsiteX5-4683" fmla="*/ 58 w 1432618"/>
              <a:gd name="connsiteY5-4684" fmla="*/ 1870710 h 3588041"/>
              <a:gd name="connsiteX6-4685" fmla="*/ 394393 w 1432618"/>
              <a:gd name="connsiteY6-4686" fmla="*/ 1743075 h 3588041"/>
              <a:gd name="connsiteX7-4687" fmla="*/ 642043 w 1432618"/>
              <a:gd name="connsiteY7-4688" fmla="*/ 1876425 h 3588041"/>
              <a:gd name="connsiteX8-4689" fmla="*/ 689668 w 1432618"/>
              <a:gd name="connsiteY8-4690" fmla="*/ 1647825 h 3588041"/>
              <a:gd name="connsiteX9-4691" fmla="*/ 823018 w 1432618"/>
              <a:gd name="connsiteY9-4692" fmla="*/ 1333500 h 3588041"/>
              <a:gd name="connsiteX10-4693" fmla="*/ 765868 w 1432618"/>
              <a:gd name="connsiteY10-4694" fmla="*/ 809625 h 3588041"/>
              <a:gd name="connsiteX11-4695" fmla="*/ 388043 w 1432618"/>
              <a:gd name="connsiteY11-4696" fmla="*/ 695325 h 3588041"/>
              <a:gd name="connsiteX12-4697" fmla="*/ 762694 w 1432618"/>
              <a:gd name="connsiteY12-4698" fmla="*/ 703262 h 3588041"/>
              <a:gd name="connsiteX13-4699" fmla="*/ 789681 w 1432618"/>
              <a:gd name="connsiteY13-4700" fmla="*/ 441325 h 3588041"/>
              <a:gd name="connsiteX14-4701" fmla="*/ 886518 w 1432618"/>
              <a:gd name="connsiteY14-4702" fmla="*/ 0 h 3588041"/>
              <a:gd name="connsiteX15-4703" fmla="*/ 857943 w 1432618"/>
              <a:gd name="connsiteY15-4704" fmla="*/ 679450 h 3588041"/>
              <a:gd name="connsiteX16-4705" fmla="*/ 921443 w 1432618"/>
              <a:gd name="connsiteY16-4706" fmla="*/ 1047750 h 3588041"/>
              <a:gd name="connsiteX17-4707" fmla="*/ 930968 w 1432618"/>
              <a:gd name="connsiteY17-4708" fmla="*/ 1295400 h 3588041"/>
              <a:gd name="connsiteX18-4709" fmla="*/ 1086543 w 1432618"/>
              <a:gd name="connsiteY18-4710" fmla="*/ 1187450 h 3588041"/>
              <a:gd name="connsiteX19-4711" fmla="*/ 1375468 w 1432618"/>
              <a:gd name="connsiteY19-4712" fmla="*/ 1171575 h 3588041"/>
              <a:gd name="connsiteX20-4713" fmla="*/ 1108768 w 1432618"/>
              <a:gd name="connsiteY20-4714" fmla="*/ 1254125 h 3588041"/>
              <a:gd name="connsiteX21-4715" fmla="*/ 889693 w 1432618"/>
              <a:gd name="connsiteY21-4716" fmla="*/ 1527175 h 3588041"/>
              <a:gd name="connsiteX22-4717" fmla="*/ 835718 w 1432618"/>
              <a:gd name="connsiteY22-4718" fmla="*/ 1895475 h 3588041"/>
              <a:gd name="connsiteX23-4719" fmla="*/ 1003993 w 1432618"/>
              <a:gd name="connsiteY23-4720" fmla="*/ 2308225 h 3588041"/>
              <a:gd name="connsiteX24-4721" fmla="*/ 896043 w 1432618"/>
              <a:gd name="connsiteY24-4722" fmla="*/ 2578100 h 3588041"/>
              <a:gd name="connsiteX25-4723" fmla="*/ 1213543 w 1432618"/>
              <a:gd name="connsiteY25-4724" fmla="*/ 2533650 h 3588041"/>
              <a:gd name="connsiteX26-4725" fmla="*/ 1432618 w 1432618"/>
              <a:gd name="connsiteY26-4726" fmla="*/ 2626519 h 3588041"/>
              <a:gd name="connsiteX27-4727" fmla="*/ 1188143 w 1432618"/>
              <a:gd name="connsiteY27-4728" fmla="*/ 2590800 h 3588041"/>
              <a:gd name="connsiteX28-4729" fmla="*/ 832543 w 1432618"/>
              <a:gd name="connsiteY28-4730" fmla="*/ 2733675 h 3588041"/>
              <a:gd name="connsiteX29-4731" fmla="*/ 689668 w 1432618"/>
              <a:gd name="connsiteY29-4732" fmla="*/ 3086100 h 3588041"/>
              <a:gd name="connsiteX30-4733" fmla="*/ 918268 w 1432618"/>
              <a:gd name="connsiteY30-4734" fmla="*/ 3419475 h 3588041"/>
              <a:gd name="connsiteX31-4735" fmla="*/ 1016693 w 1432618"/>
              <a:gd name="connsiteY31-4736" fmla="*/ 3581400 h 3588041"/>
              <a:gd name="connsiteX0-4737" fmla="*/ 1016693 w 1432618"/>
              <a:gd name="connsiteY0-4738" fmla="*/ 3581400 h 3588041"/>
              <a:gd name="connsiteX1-4739" fmla="*/ 591243 w 1432618"/>
              <a:gd name="connsiteY1-4740" fmla="*/ 3587750 h 3588041"/>
              <a:gd name="connsiteX2-4741" fmla="*/ 394393 w 1432618"/>
              <a:gd name="connsiteY2-4742" fmla="*/ 3076575 h 3588041"/>
              <a:gd name="connsiteX3-4743" fmla="*/ 746818 w 1432618"/>
              <a:gd name="connsiteY3-4744" fmla="*/ 2381250 h 3588041"/>
              <a:gd name="connsiteX4-4745" fmla="*/ 560128 w 1432618"/>
              <a:gd name="connsiteY4-4746" fmla="*/ 1922145 h 3588041"/>
              <a:gd name="connsiteX5-4747" fmla="*/ 58 w 1432618"/>
              <a:gd name="connsiteY5-4748" fmla="*/ 1870710 h 3588041"/>
              <a:gd name="connsiteX6-4749" fmla="*/ 394393 w 1432618"/>
              <a:gd name="connsiteY6-4750" fmla="*/ 1743075 h 3588041"/>
              <a:gd name="connsiteX7-4751" fmla="*/ 642043 w 1432618"/>
              <a:gd name="connsiteY7-4752" fmla="*/ 1876425 h 3588041"/>
              <a:gd name="connsiteX8-4753" fmla="*/ 689668 w 1432618"/>
              <a:gd name="connsiteY8-4754" fmla="*/ 1647825 h 3588041"/>
              <a:gd name="connsiteX9-4755" fmla="*/ 823018 w 1432618"/>
              <a:gd name="connsiteY9-4756" fmla="*/ 1333500 h 3588041"/>
              <a:gd name="connsiteX10-4757" fmla="*/ 765868 w 1432618"/>
              <a:gd name="connsiteY10-4758" fmla="*/ 809625 h 3588041"/>
              <a:gd name="connsiteX11-4759" fmla="*/ 388043 w 1432618"/>
              <a:gd name="connsiteY11-4760" fmla="*/ 695325 h 3588041"/>
              <a:gd name="connsiteX12-4761" fmla="*/ 781744 w 1432618"/>
              <a:gd name="connsiteY12-4762" fmla="*/ 724693 h 3588041"/>
              <a:gd name="connsiteX13-4763" fmla="*/ 789681 w 1432618"/>
              <a:gd name="connsiteY13-4764" fmla="*/ 441325 h 3588041"/>
              <a:gd name="connsiteX14-4765" fmla="*/ 886518 w 1432618"/>
              <a:gd name="connsiteY14-4766" fmla="*/ 0 h 3588041"/>
              <a:gd name="connsiteX15-4767" fmla="*/ 857943 w 1432618"/>
              <a:gd name="connsiteY15-4768" fmla="*/ 679450 h 3588041"/>
              <a:gd name="connsiteX16-4769" fmla="*/ 921443 w 1432618"/>
              <a:gd name="connsiteY16-4770" fmla="*/ 1047750 h 3588041"/>
              <a:gd name="connsiteX17-4771" fmla="*/ 930968 w 1432618"/>
              <a:gd name="connsiteY17-4772" fmla="*/ 1295400 h 3588041"/>
              <a:gd name="connsiteX18-4773" fmla="*/ 1086543 w 1432618"/>
              <a:gd name="connsiteY18-4774" fmla="*/ 1187450 h 3588041"/>
              <a:gd name="connsiteX19-4775" fmla="*/ 1375468 w 1432618"/>
              <a:gd name="connsiteY19-4776" fmla="*/ 1171575 h 3588041"/>
              <a:gd name="connsiteX20-4777" fmla="*/ 1108768 w 1432618"/>
              <a:gd name="connsiteY20-4778" fmla="*/ 1254125 h 3588041"/>
              <a:gd name="connsiteX21-4779" fmla="*/ 889693 w 1432618"/>
              <a:gd name="connsiteY21-4780" fmla="*/ 1527175 h 3588041"/>
              <a:gd name="connsiteX22-4781" fmla="*/ 835718 w 1432618"/>
              <a:gd name="connsiteY22-4782" fmla="*/ 1895475 h 3588041"/>
              <a:gd name="connsiteX23-4783" fmla="*/ 1003993 w 1432618"/>
              <a:gd name="connsiteY23-4784" fmla="*/ 2308225 h 3588041"/>
              <a:gd name="connsiteX24-4785" fmla="*/ 896043 w 1432618"/>
              <a:gd name="connsiteY24-4786" fmla="*/ 2578100 h 3588041"/>
              <a:gd name="connsiteX25-4787" fmla="*/ 1213543 w 1432618"/>
              <a:gd name="connsiteY25-4788" fmla="*/ 2533650 h 3588041"/>
              <a:gd name="connsiteX26-4789" fmla="*/ 1432618 w 1432618"/>
              <a:gd name="connsiteY26-4790" fmla="*/ 2626519 h 3588041"/>
              <a:gd name="connsiteX27-4791" fmla="*/ 1188143 w 1432618"/>
              <a:gd name="connsiteY27-4792" fmla="*/ 2590800 h 3588041"/>
              <a:gd name="connsiteX28-4793" fmla="*/ 832543 w 1432618"/>
              <a:gd name="connsiteY28-4794" fmla="*/ 2733675 h 3588041"/>
              <a:gd name="connsiteX29-4795" fmla="*/ 689668 w 1432618"/>
              <a:gd name="connsiteY29-4796" fmla="*/ 3086100 h 3588041"/>
              <a:gd name="connsiteX30-4797" fmla="*/ 918268 w 1432618"/>
              <a:gd name="connsiteY30-4798" fmla="*/ 3419475 h 3588041"/>
              <a:gd name="connsiteX31-4799" fmla="*/ 1016693 w 1432618"/>
              <a:gd name="connsiteY31-4800" fmla="*/ 3581400 h 3588041"/>
              <a:gd name="connsiteX0-4801" fmla="*/ 1016693 w 1432618"/>
              <a:gd name="connsiteY0-4802" fmla="*/ 3581400 h 3588041"/>
              <a:gd name="connsiteX1-4803" fmla="*/ 591243 w 1432618"/>
              <a:gd name="connsiteY1-4804" fmla="*/ 3587750 h 3588041"/>
              <a:gd name="connsiteX2-4805" fmla="*/ 394393 w 1432618"/>
              <a:gd name="connsiteY2-4806" fmla="*/ 3076575 h 3588041"/>
              <a:gd name="connsiteX3-4807" fmla="*/ 746818 w 1432618"/>
              <a:gd name="connsiteY3-4808" fmla="*/ 2381250 h 3588041"/>
              <a:gd name="connsiteX4-4809" fmla="*/ 560128 w 1432618"/>
              <a:gd name="connsiteY4-4810" fmla="*/ 1922145 h 3588041"/>
              <a:gd name="connsiteX5-4811" fmla="*/ 58 w 1432618"/>
              <a:gd name="connsiteY5-4812" fmla="*/ 1870710 h 3588041"/>
              <a:gd name="connsiteX6-4813" fmla="*/ 394393 w 1432618"/>
              <a:gd name="connsiteY6-4814" fmla="*/ 1743075 h 3588041"/>
              <a:gd name="connsiteX7-4815" fmla="*/ 642043 w 1432618"/>
              <a:gd name="connsiteY7-4816" fmla="*/ 1876425 h 3588041"/>
              <a:gd name="connsiteX8-4817" fmla="*/ 689668 w 1432618"/>
              <a:gd name="connsiteY8-4818" fmla="*/ 1647825 h 3588041"/>
              <a:gd name="connsiteX9-4819" fmla="*/ 823018 w 1432618"/>
              <a:gd name="connsiteY9-4820" fmla="*/ 1333500 h 3588041"/>
              <a:gd name="connsiteX10-4821" fmla="*/ 765868 w 1432618"/>
              <a:gd name="connsiteY10-4822" fmla="*/ 809625 h 3588041"/>
              <a:gd name="connsiteX11-4823" fmla="*/ 388043 w 1432618"/>
              <a:gd name="connsiteY11-4824" fmla="*/ 695325 h 3588041"/>
              <a:gd name="connsiteX12-4825" fmla="*/ 781744 w 1432618"/>
              <a:gd name="connsiteY12-4826" fmla="*/ 724693 h 3588041"/>
              <a:gd name="connsiteX13-4827" fmla="*/ 789681 w 1432618"/>
              <a:gd name="connsiteY13-4828" fmla="*/ 441325 h 3588041"/>
              <a:gd name="connsiteX14-4829" fmla="*/ 886518 w 1432618"/>
              <a:gd name="connsiteY14-4830" fmla="*/ 0 h 3588041"/>
              <a:gd name="connsiteX15-4831" fmla="*/ 857943 w 1432618"/>
              <a:gd name="connsiteY15-4832" fmla="*/ 679450 h 3588041"/>
              <a:gd name="connsiteX16-4833" fmla="*/ 921443 w 1432618"/>
              <a:gd name="connsiteY16-4834" fmla="*/ 1047750 h 3588041"/>
              <a:gd name="connsiteX17-4835" fmla="*/ 930968 w 1432618"/>
              <a:gd name="connsiteY17-4836" fmla="*/ 1295400 h 3588041"/>
              <a:gd name="connsiteX18-4837" fmla="*/ 1086543 w 1432618"/>
              <a:gd name="connsiteY18-4838" fmla="*/ 1187450 h 3588041"/>
              <a:gd name="connsiteX19-4839" fmla="*/ 1375468 w 1432618"/>
              <a:gd name="connsiteY19-4840" fmla="*/ 1171575 h 3588041"/>
              <a:gd name="connsiteX20-4841" fmla="*/ 1108768 w 1432618"/>
              <a:gd name="connsiteY20-4842" fmla="*/ 1254125 h 3588041"/>
              <a:gd name="connsiteX21-4843" fmla="*/ 889693 w 1432618"/>
              <a:gd name="connsiteY21-4844" fmla="*/ 1527175 h 3588041"/>
              <a:gd name="connsiteX22-4845" fmla="*/ 835718 w 1432618"/>
              <a:gd name="connsiteY22-4846" fmla="*/ 1895475 h 3588041"/>
              <a:gd name="connsiteX23-4847" fmla="*/ 1003993 w 1432618"/>
              <a:gd name="connsiteY23-4848" fmla="*/ 2308225 h 3588041"/>
              <a:gd name="connsiteX24-4849" fmla="*/ 896043 w 1432618"/>
              <a:gd name="connsiteY24-4850" fmla="*/ 2578100 h 3588041"/>
              <a:gd name="connsiteX25-4851" fmla="*/ 1213543 w 1432618"/>
              <a:gd name="connsiteY25-4852" fmla="*/ 2533650 h 3588041"/>
              <a:gd name="connsiteX26-4853" fmla="*/ 1432618 w 1432618"/>
              <a:gd name="connsiteY26-4854" fmla="*/ 2626519 h 3588041"/>
              <a:gd name="connsiteX27-4855" fmla="*/ 1188143 w 1432618"/>
              <a:gd name="connsiteY27-4856" fmla="*/ 2590800 h 3588041"/>
              <a:gd name="connsiteX28-4857" fmla="*/ 832543 w 1432618"/>
              <a:gd name="connsiteY28-4858" fmla="*/ 2733675 h 3588041"/>
              <a:gd name="connsiteX29-4859" fmla="*/ 689668 w 1432618"/>
              <a:gd name="connsiteY29-4860" fmla="*/ 3086100 h 3588041"/>
              <a:gd name="connsiteX30-4861" fmla="*/ 918268 w 1432618"/>
              <a:gd name="connsiteY30-4862" fmla="*/ 3419475 h 3588041"/>
              <a:gd name="connsiteX31-4863" fmla="*/ 1016693 w 1432618"/>
              <a:gd name="connsiteY31-4864" fmla="*/ 3581400 h 3588041"/>
              <a:gd name="connsiteX0-4865" fmla="*/ 1016693 w 1432618"/>
              <a:gd name="connsiteY0-4866" fmla="*/ 3581400 h 3588041"/>
              <a:gd name="connsiteX1-4867" fmla="*/ 591243 w 1432618"/>
              <a:gd name="connsiteY1-4868" fmla="*/ 3587750 h 3588041"/>
              <a:gd name="connsiteX2-4869" fmla="*/ 394393 w 1432618"/>
              <a:gd name="connsiteY2-4870" fmla="*/ 3076575 h 3588041"/>
              <a:gd name="connsiteX3-4871" fmla="*/ 746818 w 1432618"/>
              <a:gd name="connsiteY3-4872" fmla="*/ 2381250 h 3588041"/>
              <a:gd name="connsiteX4-4873" fmla="*/ 560128 w 1432618"/>
              <a:gd name="connsiteY4-4874" fmla="*/ 1922145 h 3588041"/>
              <a:gd name="connsiteX5-4875" fmla="*/ 58 w 1432618"/>
              <a:gd name="connsiteY5-4876" fmla="*/ 1870710 h 3588041"/>
              <a:gd name="connsiteX6-4877" fmla="*/ 394393 w 1432618"/>
              <a:gd name="connsiteY6-4878" fmla="*/ 1743075 h 3588041"/>
              <a:gd name="connsiteX7-4879" fmla="*/ 642043 w 1432618"/>
              <a:gd name="connsiteY7-4880" fmla="*/ 1876425 h 3588041"/>
              <a:gd name="connsiteX8-4881" fmla="*/ 689668 w 1432618"/>
              <a:gd name="connsiteY8-4882" fmla="*/ 1647825 h 3588041"/>
              <a:gd name="connsiteX9-4883" fmla="*/ 823018 w 1432618"/>
              <a:gd name="connsiteY9-4884" fmla="*/ 1333500 h 3588041"/>
              <a:gd name="connsiteX10-4885" fmla="*/ 765868 w 1432618"/>
              <a:gd name="connsiteY10-4886" fmla="*/ 809625 h 3588041"/>
              <a:gd name="connsiteX11-4887" fmla="*/ 388043 w 1432618"/>
              <a:gd name="connsiteY11-4888" fmla="*/ 695325 h 3588041"/>
              <a:gd name="connsiteX12-4889" fmla="*/ 781744 w 1432618"/>
              <a:gd name="connsiteY12-4890" fmla="*/ 724693 h 3588041"/>
              <a:gd name="connsiteX13-4891" fmla="*/ 799206 w 1432618"/>
              <a:gd name="connsiteY13-4892" fmla="*/ 441325 h 3588041"/>
              <a:gd name="connsiteX14-4893" fmla="*/ 886518 w 1432618"/>
              <a:gd name="connsiteY14-4894" fmla="*/ 0 h 3588041"/>
              <a:gd name="connsiteX15-4895" fmla="*/ 857943 w 1432618"/>
              <a:gd name="connsiteY15-4896" fmla="*/ 679450 h 3588041"/>
              <a:gd name="connsiteX16-4897" fmla="*/ 921443 w 1432618"/>
              <a:gd name="connsiteY16-4898" fmla="*/ 1047750 h 3588041"/>
              <a:gd name="connsiteX17-4899" fmla="*/ 930968 w 1432618"/>
              <a:gd name="connsiteY17-4900" fmla="*/ 1295400 h 3588041"/>
              <a:gd name="connsiteX18-4901" fmla="*/ 1086543 w 1432618"/>
              <a:gd name="connsiteY18-4902" fmla="*/ 1187450 h 3588041"/>
              <a:gd name="connsiteX19-4903" fmla="*/ 1375468 w 1432618"/>
              <a:gd name="connsiteY19-4904" fmla="*/ 1171575 h 3588041"/>
              <a:gd name="connsiteX20-4905" fmla="*/ 1108768 w 1432618"/>
              <a:gd name="connsiteY20-4906" fmla="*/ 1254125 h 3588041"/>
              <a:gd name="connsiteX21-4907" fmla="*/ 889693 w 1432618"/>
              <a:gd name="connsiteY21-4908" fmla="*/ 1527175 h 3588041"/>
              <a:gd name="connsiteX22-4909" fmla="*/ 835718 w 1432618"/>
              <a:gd name="connsiteY22-4910" fmla="*/ 1895475 h 3588041"/>
              <a:gd name="connsiteX23-4911" fmla="*/ 1003993 w 1432618"/>
              <a:gd name="connsiteY23-4912" fmla="*/ 2308225 h 3588041"/>
              <a:gd name="connsiteX24-4913" fmla="*/ 896043 w 1432618"/>
              <a:gd name="connsiteY24-4914" fmla="*/ 2578100 h 3588041"/>
              <a:gd name="connsiteX25-4915" fmla="*/ 1213543 w 1432618"/>
              <a:gd name="connsiteY25-4916" fmla="*/ 2533650 h 3588041"/>
              <a:gd name="connsiteX26-4917" fmla="*/ 1432618 w 1432618"/>
              <a:gd name="connsiteY26-4918" fmla="*/ 2626519 h 3588041"/>
              <a:gd name="connsiteX27-4919" fmla="*/ 1188143 w 1432618"/>
              <a:gd name="connsiteY27-4920" fmla="*/ 2590800 h 3588041"/>
              <a:gd name="connsiteX28-4921" fmla="*/ 832543 w 1432618"/>
              <a:gd name="connsiteY28-4922" fmla="*/ 2733675 h 3588041"/>
              <a:gd name="connsiteX29-4923" fmla="*/ 689668 w 1432618"/>
              <a:gd name="connsiteY29-4924" fmla="*/ 3086100 h 3588041"/>
              <a:gd name="connsiteX30-4925" fmla="*/ 918268 w 1432618"/>
              <a:gd name="connsiteY30-4926" fmla="*/ 3419475 h 3588041"/>
              <a:gd name="connsiteX31-4927" fmla="*/ 1016693 w 1432618"/>
              <a:gd name="connsiteY31-4928" fmla="*/ 3581400 h 3588041"/>
              <a:gd name="connsiteX0-4929" fmla="*/ 1016693 w 1432618"/>
              <a:gd name="connsiteY0-4930" fmla="*/ 3581400 h 3588041"/>
              <a:gd name="connsiteX1-4931" fmla="*/ 591243 w 1432618"/>
              <a:gd name="connsiteY1-4932" fmla="*/ 3587750 h 3588041"/>
              <a:gd name="connsiteX2-4933" fmla="*/ 394393 w 1432618"/>
              <a:gd name="connsiteY2-4934" fmla="*/ 3076575 h 3588041"/>
              <a:gd name="connsiteX3-4935" fmla="*/ 746818 w 1432618"/>
              <a:gd name="connsiteY3-4936" fmla="*/ 2381250 h 3588041"/>
              <a:gd name="connsiteX4-4937" fmla="*/ 560128 w 1432618"/>
              <a:gd name="connsiteY4-4938" fmla="*/ 1922145 h 3588041"/>
              <a:gd name="connsiteX5-4939" fmla="*/ 58 w 1432618"/>
              <a:gd name="connsiteY5-4940" fmla="*/ 1870710 h 3588041"/>
              <a:gd name="connsiteX6-4941" fmla="*/ 394393 w 1432618"/>
              <a:gd name="connsiteY6-4942" fmla="*/ 1743075 h 3588041"/>
              <a:gd name="connsiteX7-4943" fmla="*/ 642043 w 1432618"/>
              <a:gd name="connsiteY7-4944" fmla="*/ 1876425 h 3588041"/>
              <a:gd name="connsiteX8-4945" fmla="*/ 689668 w 1432618"/>
              <a:gd name="connsiteY8-4946" fmla="*/ 1647825 h 3588041"/>
              <a:gd name="connsiteX9-4947" fmla="*/ 823018 w 1432618"/>
              <a:gd name="connsiteY9-4948" fmla="*/ 1333500 h 3588041"/>
              <a:gd name="connsiteX10-4949" fmla="*/ 765868 w 1432618"/>
              <a:gd name="connsiteY10-4950" fmla="*/ 809625 h 3588041"/>
              <a:gd name="connsiteX11-4951" fmla="*/ 388043 w 1432618"/>
              <a:gd name="connsiteY11-4952" fmla="*/ 695325 h 3588041"/>
              <a:gd name="connsiteX12-4953" fmla="*/ 781744 w 1432618"/>
              <a:gd name="connsiteY12-4954" fmla="*/ 724693 h 3588041"/>
              <a:gd name="connsiteX13-4955" fmla="*/ 799206 w 1432618"/>
              <a:gd name="connsiteY13-4956" fmla="*/ 441325 h 3588041"/>
              <a:gd name="connsiteX14-4957" fmla="*/ 886518 w 1432618"/>
              <a:gd name="connsiteY14-4958" fmla="*/ 0 h 3588041"/>
              <a:gd name="connsiteX15-4959" fmla="*/ 857943 w 1432618"/>
              <a:gd name="connsiteY15-4960" fmla="*/ 679450 h 3588041"/>
              <a:gd name="connsiteX16-4961" fmla="*/ 921443 w 1432618"/>
              <a:gd name="connsiteY16-4962" fmla="*/ 1047750 h 3588041"/>
              <a:gd name="connsiteX17-4963" fmla="*/ 930968 w 1432618"/>
              <a:gd name="connsiteY17-4964" fmla="*/ 1295400 h 3588041"/>
              <a:gd name="connsiteX18-4965" fmla="*/ 1086543 w 1432618"/>
              <a:gd name="connsiteY18-4966" fmla="*/ 1187450 h 3588041"/>
              <a:gd name="connsiteX19-4967" fmla="*/ 1375468 w 1432618"/>
              <a:gd name="connsiteY19-4968" fmla="*/ 1171575 h 3588041"/>
              <a:gd name="connsiteX20-4969" fmla="*/ 1108768 w 1432618"/>
              <a:gd name="connsiteY20-4970" fmla="*/ 1254125 h 3588041"/>
              <a:gd name="connsiteX21-4971" fmla="*/ 889693 w 1432618"/>
              <a:gd name="connsiteY21-4972" fmla="*/ 1527175 h 3588041"/>
              <a:gd name="connsiteX22-4973" fmla="*/ 835718 w 1432618"/>
              <a:gd name="connsiteY22-4974" fmla="*/ 1895475 h 3588041"/>
              <a:gd name="connsiteX23-4975" fmla="*/ 1003993 w 1432618"/>
              <a:gd name="connsiteY23-4976" fmla="*/ 2308225 h 3588041"/>
              <a:gd name="connsiteX24-4977" fmla="*/ 896043 w 1432618"/>
              <a:gd name="connsiteY24-4978" fmla="*/ 2578100 h 3588041"/>
              <a:gd name="connsiteX25-4979" fmla="*/ 1213543 w 1432618"/>
              <a:gd name="connsiteY25-4980" fmla="*/ 2533650 h 3588041"/>
              <a:gd name="connsiteX26-4981" fmla="*/ 1432618 w 1432618"/>
              <a:gd name="connsiteY26-4982" fmla="*/ 2626519 h 3588041"/>
              <a:gd name="connsiteX27-4983" fmla="*/ 1188143 w 1432618"/>
              <a:gd name="connsiteY27-4984" fmla="*/ 2590800 h 3588041"/>
              <a:gd name="connsiteX28-4985" fmla="*/ 832543 w 1432618"/>
              <a:gd name="connsiteY28-4986" fmla="*/ 2733675 h 3588041"/>
              <a:gd name="connsiteX29-4987" fmla="*/ 689668 w 1432618"/>
              <a:gd name="connsiteY29-4988" fmla="*/ 3086100 h 3588041"/>
              <a:gd name="connsiteX30-4989" fmla="*/ 918268 w 1432618"/>
              <a:gd name="connsiteY30-4990" fmla="*/ 3419475 h 3588041"/>
              <a:gd name="connsiteX31-4991" fmla="*/ 1016693 w 1432618"/>
              <a:gd name="connsiteY31-4992" fmla="*/ 3581400 h 3588041"/>
              <a:gd name="connsiteX0-4993" fmla="*/ 1016693 w 1432618"/>
              <a:gd name="connsiteY0-4994" fmla="*/ 3581400 h 3588041"/>
              <a:gd name="connsiteX1-4995" fmla="*/ 591243 w 1432618"/>
              <a:gd name="connsiteY1-4996" fmla="*/ 3587750 h 3588041"/>
              <a:gd name="connsiteX2-4997" fmla="*/ 394393 w 1432618"/>
              <a:gd name="connsiteY2-4998" fmla="*/ 3076575 h 3588041"/>
              <a:gd name="connsiteX3-4999" fmla="*/ 746818 w 1432618"/>
              <a:gd name="connsiteY3-5000" fmla="*/ 2381250 h 3588041"/>
              <a:gd name="connsiteX4-5001" fmla="*/ 560128 w 1432618"/>
              <a:gd name="connsiteY4-5002" fmla="*/ 1922145 h 3588041"/>
              <a:gd name="connsiteX5-5003" fmla="*/ 58 w 1432618"/>
              <a:gd name="connsiteY5-5004" fmla="*/ 1870710 h 3588041"/>
              <a:gd name="connsiteX6-5005" fmla="*/ 394393 w 1432618"/>
              <a:gd name="connsiteY6-5006" fmla="*/ 1743075 h 3588041"/>
              <a:gd name="connsiteX7-5007" fmla="*/ 642043 w 1432618"/>
              <a:gd name="connsiteY7-5008" fmla="*/ 1876425 h 3588041"/>
              <a:gd name="connsiteX8-5009" fmla="*/ 689668 w 1432618"/>
              <a:gd name="connsiteY8-5010" fmla="*/ 1647825 h 3588041"/>
              <a:gd name="connsiteX9-5011" fmla="*/ 823018 w 1432618"/>
              <a:gd name="connsiteY9-5012" fmla="*/ 1333500 h 3588041"/>
              <a:gd name="connsiteX10-5013" fmla="*/ 765868 w 1432618"/>
              <a:gd name="connsiteY10-5014" fmla="*/ 809625 h 3588041"/>
              <a:gd name="connsiteX11-5015" fmla="*/ 388043 w 1432618"/>
              <a:gd name="connsiteY11-5016" fmla="*/ 695325 h 3588041"/>
              <a:gd name="connsiteX12-5017" fmla="*/ 781744 w 1432618"/>
              <a:gd name="connsiteY12-5018" fmla="*/ 724693 h 3588041"/>
              <a:gd name="connsiteX13-5019" fmla="*/ 799206 w 1432618"/>
              <a:gd name="connsiteY13-5020" fmla="*/ 441325 h 3588041"/>
              <a:gd name="connsiteX14-5021" fmla="*/ 886518 w 1432618"/>
              <a:gd name="connsiteY14-5022" fmla="*/ 0 h 3588041"/>
              <a:gd name="connsiteX15-5023" fmla="*/ 857943 w 1432618"/>
              <a:gd name="connsiteY15-5024" fmla="*/ 679450 h 3588041"/>
              <a:gd name="connsiteX16-5025" fmla="*/ 921443 w 1432618"/>
              <a:gd name="connsiteY16-5026" fmla="*/ 1047750 h 3588041"/>
              <a:gd name="connsiteX17-5027" fmla="*/ 930968 w 1432618"/>
              <a:gd name="connsiteY17-5028" fmla="*/ 1295400 h 3588041"/>
              <a:gd name="connsiteX18-5029" fmla="*/ 1086543 w 1432618"/>
              <a:gd name="connsiteY18-5030" fmla="*/ 1187450 h 3588041"/>
              <a:gd name="connsiteX19-5031" fmla="*/ 1375468 w 1432618"/>
              <a:gd name="connsiteY19-5032" fmla="*/ 1171575 h 3588041"/>
              <a:gd name="connsiteX20-5033" fmla="*/ 1108768 w 1432618"/>
              <a:gd name="connsiteY20-5034" fmla="*/ 1254125 h 3588041"/>
              <a:gd name="connsiteX21-5035" fmla="*/ 889693 w 1432618"/>
              <a:gd name="connsiteY21-5036" fmla="*/ 1527175 h 3588041"/>
              <a:gd name="connsiteX22-5037" fmla="*/ 835718 w 1432618"/>
              <a:gd name="connsiteY22-5038" fmla="*/ 1895475 h 3588041"/>
              <a:gd name="connsiteX23-5039" fmla="*/ 1003993 w 1432618"/>
              <a:gd name="connsiteY23-5040" fmla="*/ 2308225 h 3588041"/>
              <a:gd name="connsiteX24-5041" fmla="*/ 896043 w 1432618"/>
              <a:gd name="connsiteY24-5042" fmla="*/ 2578100 h 3588041"/>
              <a:gd name="connsiteX25-5043" fmla="*/ 1213543 w 1432618"/>
              <a:gd name="connsiteY25-5044" fmla="*/ 2533650 h 3588041"/>
              <a:gd name="connsiteX26-5045" fmla="*/ 1432618 w 1432618"/>
              <a:gd name="connsiteY26-5046" fmla="*/ 2626519 h 3588041"/>
              <a:gd name="connsiteX27-5047" fmla="*/ 1188143 w 1432618"/>
              <a:gd name="connsiteY27-5048" fmla="*/ 2590800 h 3588041"/>
              <a:gd name="connsiteX28-5049" fmla="*/ 832543 w 1432618"/>
              <a:gd name="connsiteY28-5050" fmla="*/ 2733675 h 3588041"/>
              <a:gd name="connsiteX29-5051" fmla="*/ 689668 w 1432618"/>
              <a:gd name="connsiteY29-5052" fmla="*/ 3086100 h 3588041"/>
              <a:gd name="connsiteX30-5053" fmla="*/ 918268 w 1432618"/>
              <a:gd name="connsiteY30-5054" fmla="*/ 3419475 h 3588041"/>
              <a:gd name="connsiteX31-5055" fmla="*/ 1016693 w 1432618"/>
              <a:gd name="connsiteY31-5056" fmla="*/ 3581400 h 3588041"/>
              <a:gd name="connsiteX0-5057" fmla="*/ 1016693 w 1432618"/>
              <a:gd name="connsiteY0-5058" fmla="*/ 3581400 h 3588041"/>
              <a:gd name="connsiteX1-5059" fmla="*/ 591243 w 1432618"/>
              <a:gd name="connsiteY1-5060" fmla="*/ 3587750 h 3588041"/>
              <a:gd name="connsiteX2-5061" fmla="*/ 394393 w 1432618"/>
              <a:gd name="connsiteY2-5062" fmla="*/ 3076575 h 3588041"/>
              <a:gd name="connsiteX3-5063" fmla="*/ 746818 w 1432618"/>
              <a:gd name="connsiteY3-5064" fmla="*/ 2381250 h 3588041"/>
              <a:gd name="connsiteX4-5065" fmla="*/ 560128 w 1432618"/>
              <a:gd name="connsiteY4-5066" fmla="*/ 1922145 h 3588041"/>
              <a:gd name="connsiteX5-5067" fmla="*/ 58 w 1432618"/>
              <a:gd name="connsiteY5-5068" fmla="*/ 1870710 h 3588041"/>
              <a:gd name="connsiteX6-5069" fmla="*/ 394393 w 1432618"/>
              <a:gd name="connsiteY6-5070" fmla="*/ 1743075 h 3588041"/>
              <a:gd name="connsiteX7-5071" fmla="*/ 642043 w 1432618"/>
              <a:gd name="connsiteY7-5072" fmla="*/ 1876425 h 3588041"/>
              <a:gd name="connsiteX8-5073" fmla="*/ 689668 w 1432618"/>
              <a:gd name="connsiteY8-5074" fmla="*/ 1647825 h 3588041"/>
              <a:gd name="connsiteX9-5075" fmla="*/ 823018 w 1432618"/>
              <a:gd name="connsiteY9-5076" fmla="*/ 1333500 h 3588041"/>
              <a:gd name="connsiteX10-5077" fmla="*/ 763487 w 1432618"/>
              <a:gd name="connsiteY10-5078" fmla="*/ 823913 h 3588041"/>
              <a:gd name="connsiteX11-5079" fmla="*/ 388043 w 1432618"/>
              <a:gd name="connsiteY11-5080" fmla="*/ 695325 h 3588041"/>
              <a:gd name="connsiteX12-5081" fmla="*/ 781744 w 1432618"/>
              <a:gd name="connsiteY12-5082" fmla="*/ 724693 h 3588041"/>
              <a:gd name="connsiteX13-5083" fmla="*/ 799206 w 1432618"/>
              <a:gd name="connsiteY13-5084" fmla="*/ 441325 h 3588041"/>
              <a:gd name="connsiteX14-5085" fmla="*/ 886518 w 1432618"/>
              <a:gd name="connsiteY14-5086" fmla="*/ 0 h 3588041"/>
              <a:gd name="connsiteX15-5087" fmla="*/ 857943 w 1432618"/>
              <a:gd name="connsiteY15-5088" fmla="*/ 679450 h 3588041"/>
              <a:gd name="connsiteX16-5089" fmla="*/ 921443 w 1432618"/>
              <a:gd name="connsiteY16-5090" fmla="*/ 1047750 h 3588041"/>
              <a:gd name="connsiteX17-5091" fmla="*/ 930968 w 1432618"/>
              <a:gd name="connsiteY17-5092" fmla="*/ 1295400 h 3588041"/>
              <a:gd name="connsiteX18-5093" fmla="*/ 1086543 w 1432618"/>
              <a:gd name="connsiteY18-5094" fmla="*/ 1187450 h 3588041"/>
              <a:gd name="connsiteX19-5095" fmla="*/ 1375468 w 1432618"/>
              <a:gd name="connsiteY19-5096" fmla="*/ 1171575 h 3588041"/>
              <a:gd name="connsiteX20-5097" fmla="*/ 1108768 w 1432618"/>
              <a:gd name="connsiteY20-5098" fmla="*/ 1254125 h 3588041"/>
              <a:gd name="connsiteX21-5099" fmla="*/ 889693 w 1432618"/>
              <a:gd name="connsiteY21-5100" fmla="*/ 1527175 h 3588041"/>
              <a:gd name="connsiteX22-5101" fmla="*/ 835718 w 1432618"/>
              <a:gd name="connsiteY22-5102" fmla="*/ 1895475 h 3588041"/>
              <a:gd name="connsiteX23-5103" fmla="*/ 1003993 w 1432618"/>
              <a:gd name="connsiteY23-5104" fmla="*/ 2308225 h 3588041"/>
              <a:gd name="connsiteX24-5105" fmla="*/ 896043 w 1432618"/>
              <a:gd name="connsiteY24-5106" fmla="*/ 2578100 h 3588041"/>
              <a:gd name="connsiteX25-5107" fmla="*/ 1213543 w 1432618"/>
              <a:gd name="connsiteY25-5108" fmla="*/ 2533650 h 3588041"/>
              <a:gd name="connsiteX26-5109" fmla="*/ 1432618 w 1432618"/>
              <a:gd name="connsiteY26-5110" fmla="*/ 2626519 h 3588041"/>
              <a:gd name="connsiteX27-5111" fmla="*/ 1188143 w 1432618"/>
              <a:gd name="connsiteY27-5112" fmla="*/ 2590800 h 3588041"/>
              <a:gd name="connsiteX28-5113" fmla="*/ 832543 w 1432618"/>
              <a:gd name="connsiteY28-5114" fmla="*/ 2733675 h 3588041"/>
              <a:gd name="connsiteX29-5115" fmla="*/ 689668 w 1432618"/>
              <a:gd name="connsiteY29-5116" fmla="*/ 3086100 h 3588041"/>
              <a:gd name="connsiteX30-5117" fmla="*/ 918268 w 1432618"/>
              <a:gd name="connsiteY30-5118" fmla="*/ 3419475 h 3588041"/>
              <a:gd name="connsiteX31-5119" fmla="*/ 1016693 w 1432618"/>
              <a:gd name="connsiteY31-5120" fmla="*/ 3581400 h 3588041"/>
              <a:gd name="connsiteX0-5121" fmla="*/ 1016693 w 1432618"/>
              <a:gd name="connsiteY0-5122" fmla="*/ 3581400 h 3588041"/>
              <a:gd name="connsiteX1-5123" fmla="*/ 591243 w 1432618"/>
              <a:gd name="connsiteY1-5124" fmla="*/ 3587750 h 3588041"/>
              <a:gd name="connsiteX2-5125" fmla="*/ 394393 w 1432618"/>
              <a:gd name="connsiteY2-5126" fmla="*/ 3076575 h 3588041"/>
              <a:gd name="connsiteX3-5127" fmla="*/ 746818 w 1432618"/>
              <a:gd name="connsiteY3-5128" fmla="*/ 2381250 h 3588041"/>
              <a:gd name="connsiteX4-5129" fmla="*/ 560128 w 1432618"/>
              <a:gd name="connsiteY4-5130" fmla="*/ 1922145 h 3588041"/>
              <a:gd name="connsiteX5-5131" fmla="*/ 58 w 1432618"/>
              <a:gd name="connsiteY5-5132" fmla="*/ 1870710 h 3588041"/>
              <a:gd name="connsiteX6-5133" fmla="*/ 394393 w 1432618"/>
              <a:gd name="connsiteY6-5134" fmla="*/ 1743075 h 3588041"/>
              <a:gd name="connsiteX7-5135" fmla="*/ 642043 w 1432618"/>
              <a:gd name="connsiteY7-5136" fmla="*/ 1876425 h 3588041"/>
              <a:gd name="connsiteX8-5137" fmla="*/ 689668 w 1432618"/>
              <a:gd name="connsiteY8-5138" fmla="*/ 1647825 h 3588041"/>
              <a:gd name="connsiteX9-5139" fmla="*/ 823018 w 1432618"/>
              <a:gd name="connsiteY9-5140" fmla="*/ 1333500 h 3588041"/>
              <a:gd name="connsiteX10-5141" fmla="*/ 763487 w 1432618"/>
              <a:gd name="connsiteY10-5142" fmla="*/ 823913 h 3588041"/>
              <a:gd name="connsiteX11-5143" fmla="*/ 388043 w 1432618"/>
              <a:gd name="connsiteY11-5144" fmla="*/ 695325 h 3588041"/>
              <a:gd name="connsiteX12-5145" fmla="*/ 781744 w 1432618"/>
              <a:gd name="connsiteY12-5146" fmla="*/ 724693 h 3588041"/>
              <a:gd name="connsiteX13-5147" fmla="*/ 799206 w 1432618"/>
              <a:gd name="connsiteY13-5148" fmla="*/ 441325 h 3588041"/>
              <a:gd name="connsiteX14-5149" fmla="*/ 886518 w 1432618"/>
              <a:gd name="connsiteY14-5150" fmla="*/ 0 h 3588041"/>
              <a:gd name="connsiteX15-5151" fmla="*/ 857943 w 1432618"/>
              <a:gd name="connsiteY15-5152" fmla="*/ 679450 h 3588041"/>
              <a:gd name="connsiteX16-5153" fmla="*/ 921443 w 1432618"/>
              <a:gd name="connsiteY16-5154" fmla="*/ 1047750 h 3588041"/>
              <a:gd name="connsiteX17-5155" fmla="*/ 930968 w 1432618"/>
              <a:gd name="connsiteY17-5156" fmla="*/ 1295400 h 3588041"/>
              <a:gd name="connsiteX18-5157" fmla="*/ 1086543 w 1432618"/>
              <a:gd name="connsiteY18-5158" fmla="*/ 1187450 h 3588041"/>
              <a:gd name="connsiteX19-5159" fmla="*/ 1375468 w 1432618"/>
              <a:gd name="connsiteY19-5160" fmla="*/ 1171575 h 3588041"/>
              <a:gd name="connsiteX20-5161" fmla="*/ 1108768 w 1432618"/>
              <a:gd name="connsiteY20-5162" fmla="*/ 1254125 h 3588041"/>
              <a:gd name="connsiteX21-5163" fmla="*/ 889693 w 1432618"/>
              <a:gd name="connsiteY21-5164" fmla="*/ 1527175 h 3588041"/>
              <a:gd name="connsiteX22-5165" fmla="*/ 835718 w 1432618"/>
              <a:gd name="connsiteY22-5166" fmla="*/ 1895475 h 3588041"/>
              <a:gd name="connsiteX23-5167" fmla="*/ 1003993 w 1432618"/>
              <a:gd name="connsiteY23-5168" fmla="*/ 2308225 h 3588041"/>
              <a:gd name="connsiteX24-5169" fmla="*/ 896043 w 1432618"/>
              <a:gd name="connsiteY24-5170" fmla="*/ 2578100 h 3588041"/>
              <a:gd name="connsiteX25-5171" fmla="*/ 1213543 w 1432618"/>
              <a:gd name="connsiteY25-5172" fmla="*/ 2533650 h 3588041"/>
              <a:gd name="connsiteX26-5173" fmla="*/ 1432618 w 1432618"/>
              <a:gd name="connsiteY26-5174" fmla="*/ 2626519 h 3588041"/>
              <a:gd name="connsiteX27-5175" fmla="*/ 1188143 w 1432618"/>
              <a:gd name="connsiteY27-5176" fmla="*/ 2590800 h 3588041"/>
              <a:gd name="connsiteX28-5177" fmla="*/ 832543 w 1432618"/>
              <a:gd name="connsiteY28-5178" fmla="*/ 2733675 h 3588041"/>
              <a:gd name="connsiteX29-5179" fmla="*/ 689668 w 1432618"/>
              <a:gd name="connsiteY29-5180" fmla="*/ 3086100 h 3588041"/>
              <a:gd name="connsiteX30-5181" fmla="*/ 918268 w 1432618"/>
              <a:gd name="connsiteY30-5182" fmla="*/ 3419475 h 3588041"/>
              <a:gd name="connsiteX31-5183" fmla="*/ 1016693 w 1432618"/>
              <a:gd name="connsiteY31-5184" fmla="*/ 3581400 h 3588041"/>
              <a:gd name="connsiteX0-5185" fmla="*/ 1016693 w 1432618"/>
              <a:gd name="connsiteY0-5186" fmla="*/ 3581400 h 3588041"/>
              <a:gd name="connsiteX1-5187" fmla="*/ 591243 w 1432618"/>
              <a:gd name="connsiteY1-5188" fmla="*/ 3587750 h 3588041"/>
              <a:gd name="connsiteX2-5189" fmla="*/ 394393 w 1432618"/>
              <a:gd name="connsiteY2-5190" fmla="*/ 3076575 h 3588041"/>
              <a:gd name="connsiteX3-5191" fmla="*/ 746818 w 1432618"/>
              <a:gd name="connsiteY3-5192" fmla="*/ 2381250 h 3588041"/>
              <a:gd name="connsiteX4-5193" fmla="*/ 560128 w 1432618"/>
              <a:gd name="connsiteY4-5194" fmla="*/ 1922145 h 3588041"/>
              <a:gd name="connsiteX5-5195" fmla="*/ 58 w 1432618"/>
              <a:gd name="connsiteY5-5196" fmla="*/ 1870710 h 3588041"/>
              <a:gd name="connsiteX6-5197" fmla="*/ 394393 w 1432618"/>
              <a:gd name="connsiteY6-5198" fmla="*/ 1743075 h 3588041"/>
              <a:gd name="connsiteX7-5199" fmla="*/ 642043 w 1432618"/>
              <a:gd name="connsiteY7-5200" fmla="*/ 1876425 h 3588041"/>
              <a:gd name="connsiteX8-5201" fmla="*/ 689668 w 1432618"/>
              <a:gd name="connsiteY8-5202" fmla="*/ 1647825 h 3588041"/>
              <a:gd name="connsiteX9-5203" fmla="*/ 823018 w 1432618"/>
              <a:gd name="connsiteY9-5204" fmla="*/ 1333500 h 3588041"/>
              <a:gd name="connsiteX10-5205" fmla="*/ 763487 w 1432618"/>
              <a:gd name="connsiteY10-5206" fmla="*/ 823913 h 3588041"/>
              <a:gd name="connsiteX11-5207" fmla="*/ 388043 w 1432618"/>
              <a:gd name="connsiteY11-5208" fmla="*/ 695325 h 3588041"/>
              <a:gd name="connsiteX12-5209" fmla="*/ 781744 w 1432618"/>
              <a:gd name="connsiteY12-5210" fmla="*/ 724693 h 3588041"/>
              <a:gd name="connsiteX13-5211" fmla="*/ 799206 w 1432618"/>
              <a:gd name="connsiteY13-5212" fmla="*/ 441325 h 3588041"/>
              <a:gd name="connsiteX14-5213" fmla="*/ 886518 w 1432618"/>
              <a:gd name="connsiteY14-5214" fmla="*/ 0 h 3588041"/>
              <a:gd name="connsiteX15-5215" fmla="*/ 857943 w 1432618"/>
              <a:gd name="connsiteY15-5216" fmla="*/ 679450 h 3588041"/>
              <a:gd name="connsiteX16-5217" fmla="*/ 921443 w 1432618"/>
              <a:gd name="connsiteY16-5218" fmla="*/ 1047750 h 3588041"/>
              <a:gd name="connsiteX17-5219" fmla="*/ 930968 w 1432618"/>
              <a:gd name="connsiteY17-5220" fmla="*/ 1295400 h 3588041"/>
              <a:gd name="connsiteX18-5221" fmla="*/ 1099243 w 1432618"/>
              <a:gd name="connsiteY18-5222" fmla="*/ 1190625 h 3588041"/>
              <a:gd name="connsiteX19-5223" fmla="*/ 1375468 w 1432618"/>
              <a:gd name="connsiteY19-5224" fmla="*/ 1171575 h 3588041"/>
              <a:gd name="connsiteX20-5225" fmla="*/ 1108768 w 1432618"/>
              <a:gd name="connsiteY20-5226" fmla="*/ 1254125 h 3588041"/>
              <a:gd name="connsiteX21-5227" fmla="*/ 889693 w 1432618"/>
              <a:gd name="connsiteY21-5228" fmla="*/ 1527175 h 3588041"/>
              <a:gd name="connsiteX22-5229" fmla="*/ 835718 w 1432618"/>
              <a:gd name="connsiteY22-5230" fmla="*/ 1895475 h 3588041"/>
              <a:gd name="connsiteX23-5231" fmla="*/ 1003993 w 1432618"/>
              <a:gd name="connsiteY23-5232" fmla="*/ 2308225 h 3588041"/>
              <a:gd name="connsiteX24-5233" fmla="*/ 896043 w 1432618"/>
              <a:gd name="connsiteY24-5234" fmla="*/ 2578100 h 3588041"/>
              <a:gd name="connsiteX25-5235" fmla="*/ 1213543 w 1432618"/>
              <a:gd name="connsiteY25-5236" fmla="*/ 2533650 h 3588041"/>
              <a:gd name="connsiteX26-5237" fmla="*/ 1432618 w 1432618"/>
              <a:gd name="connsiteY26-5238" fmla="*/ 2626519 h 3588041"/>
              <a:gd name="connsiteX27-5239" fmla="*/ 1188143 w 1432618"/>
              <a:gd name="connsiteY27-5240" fmla="*/ 2590800 h 3588041"/>
              <a:gd name="connsiteX28-5241" fmla="*/ 832543 w 1432618"/>
              <a:gd name="connsiteY28-5242" fmla="*/ 2733675 h 3588041"/>
              <a:gd name="connsiteX29-5243" fmla="*/ 689668 w 1432618"/>
              <a:gd name="connsiteY29-5244" fmla="*/ 3086100 h 3588041"/>
              <a:gd name="connsiteX30-5245" fmla="*/ 918268 w 1432618"/>
              <a:gd name="connsiteY30-5246" fmla="*/ 3419475 h 3588041"/>
              <a:gd name="connsiteX31-5247" fmla="*/ 1016693 w 1432618"/>
              <a:gd name="connsiteY31-5248" fmla="*/ 3581400 h 3588041"/>
              <a:gd name="connsiteX0-5249" fmla="*/ 1016693 w 1432618"/>
              <a:gd name="connsiteY0-5250" fmla="*/ 3581400 h 3588041"/>
              <a:gd name="connsiteX1-5251" fmla="*/ 591243 w 1432618"/>
              <a:gd name="connsiteY1-5252" fmla="*/ 3587750 h 3588041"/>
              <a:gd name="connsiteX2-5253" fmla="*/ 394393 w 1432618"/>
              <a:gd name="connsiteY2-5254" fmla="*/ 3076575 h 3588041"/>
              <a:gd name="connsiteX3-5255" fmla="*/ 746818 w 1432618"/>
              <a:gd name="connsiteY3-5256" fmla="*/ 2381250 h 3588041"/>
              <a:gd name="connsiteX4-5257" fmla="*/ 560128 w 1432618"/>
              <a:gd name="connsiteY4-5258" fmla="*/ 1922145 h 3588041"/>
              <a:gd name="connsiteX5-5259" fmla="*/ 58 w 1432618"/>
              <a:gd name="connsiteY5-5260" fmla="*/ 1870710 h 3588041"/>
              <a:gd name="connsiteX6-5261" fmla="*/ 394393 w 1432618"/>
              <a:gd name="connsiteY6-5262" fmla="*/ 1743075 h 3588041"/>
              <a:gd name="connsiteX7-5263" fmla="*/ 642043 w 1432618"/>
              <a:gd name="connsiteY7-5264" fmla="*/ 1876425 h 3588041"/>
              <a:gd name="connsiteX8-5265" fmla="*/ 689668 w 1432618"/>
              <a:gd name="connsiteY8-5266" fmla="*/ 1647825 h 3588041"/>
              <a:gd name="connsiteX9-5267" fmla="*/ 823018 w 1432618"/>
              <a:gd name="connsiteY9-5268" fmla="*/ 1333500 h 3588041"/>
              <a:gd name="connsiteX10-5269" fmla="*/ 763487 w 1432618"/>
              <a:gd name="connsiteY10-5270" fmla="*/ 823913 h 3588041"/>
              <a:gd name="connsiteX11-5271" fmla="*/ 388043 w 1432618"/>
              <a:gd name="connsiteY11-5272" fmla="*/ 695325 h 3588041"/>
              <a:gd name="connsiteX12-5273" fmla="*/ 781744 w 1432618"/>
              <a:gd name="connsiteY12-5274" fmla="*/ 724693 h 3588041"/>
              <a:gd name="connsiteX13-5275" fmla="*/ 799206 w 1432618"/>
              <a:gd name="connsiteY13-5276" fmla="*/ 441325 h 3588041"/>
              <a:gd name="connsiteX14-5277" fmla="*/ 886518 w 1432618"/>
              <a:gd name="connsiteY14-5278" fmla="*/ 0 h 3588041"/>
              <a:gd name="connsiteX15-5279" fmla="*/ 857943 w 1432618"/>
              <a:gd name="connsiteY15-5280" fmla="*/ 679450 h 3588041"/>
              <a:gd name="connsiteX16-5281" fmla="*/ 921443 w 1432618"/>
              <a:gd name="connsiteY16-5282" fmla="*/ 1047750 h 3588041"/>
              <a:gd name="connsiteX17-5283" fmla="*/ 930968 w 1432618"/>
              <a:gd name="connsiteY17-5284" fmla="*/ 1295400 h 3588041"/>
              <a:gd name="connsiteX18-5285" fmla="*/ 1099243 w 1432618"/>
              <a:gd name="connsiteY18-5286" fmla="*/ 1190625 h 3588041"/>
              <a:gd name="connsiteX19-5287" fmla="*/ 1375468 w 1432618"/>
              <a:gd name="connsiteY19-5288" fmla="*/ 1171575 h 3588041"/>
              <a:gd name="connsiteX20-5289" fmla="*/ 1108768 w 1432618"/>
              <a:gd name="connsiteY20-5290" fmla="*/ 1254125 h 3588041"/>
              <a:gd name="connsiteX21-5291" fmla="*/ 889693 w 1432618"/>
              <a:gd name="connsiteY21-5292" fmla="*/ 1527175 h 3588041"/>
              <a:gd name="connsiteX22-5293" fmla="*/ 835718 w 1432618"/>
              <a:gd name="connsiteY22-5294" fmla="*/ 1895475 h 3588041"/>
              <a:gd name="connsiteX23-5295" fmla="*/ 1003993 w 1432618"/>
              <a:gd name="connsiteY23-5296" fmla="*/ 2308225 h 3588041"/>
              <a:gd name="connsiteX24-5297" fmla="*/ 896043 w 1432618"/>
              <a:gd name="connsiteY24-5298" fmla="*/ 2578100 h 3588041"/>
              <a:gd name="connsiteX25-5299" fmla="*/ 1213543 w 1432618"/>
              <a:gd name="connsiteY25-5300" fmla="*/ 2533650 h 3588041"/>
              <a:gd name="connsiteX26-5301" fmla="*/ 1432618 w 1432618"/>
              <a:gd name="connsiteY26-5302" fmla="*/ 2626519 h 3588041"/>
              <a:gd name="connsiteX27-5303" fmla="*/ 1188143 w 1432618"/>
              <a:gd name="connsiteY27-5304" fmla="*/ 2590800 h 3588041"/>
              <a:gd name="connsiteX28-5305" fmla="*/ 832543 w 1432618"/>
              <a:gd name="connsiteY28-5306" fmla="*/ 2733675 h 3588041"/>
              <a:gd name="connsiteX29-5307" fmla="*/ 689668 w 1432618"/>
              <a:gd name="connsiteY29-5308" fmla="*/ 3086100 h 3588041"/>
              <a:gd name="connsiteX30-5309" fmla="*/ 918268 w 1432618"/>
              <a:gd name="connsiteY30-5310" fmla="*/ 3419475 h 3588041"/>
              <a:gd name="connsiteX31-5311" fmla="*/ 1016693 w 1432618"/>
              <a:gd name="connsiteY31-5312" fmla="*/ 3581400 h 3588041"/>
              <a:gd name="connsiteX0-5313" fmla="*/ 1016693 w 1432618"/>
              <a:gd name="connsiteY0-5314" fmla="*/ 3581400 h 3588041"/>
              <a:gd name="connsiteX1-5315" fmla="*/ 591243 w 1432618"/>
              <a:gd name="connsiteY1-5316" fmla="*/ 3587750 h 3588041"/>
              <a:gd name="connsiteX2-5317" fmla="*/ 394393 w 1432618"/>
              <a:gd name="connsiteY2-5318" fmla="*/ 3076575 h 3588041"/>
              <a:gd name="connsiteX3-5319" fmla="*/ 746818 w 1432618"/>
              <a:gd name="connsiteY3-5320" fmla="*/ 2381250 h 3588041"/>
              <a:gd name="connsiteX4-5321" fmla="*/ 560128 w 1432618"/>
              <a:gd name="connsiteY4-5322" fmla="*/ 1922145 h 3588041"/>
              <a:gd name="connsiteX5-5323" fmla="*/ 58 w 1432618"/>
              <a:gd name="connsiteY5-5324" fmla="*/ 1870710 h 3588041"/>
              <a:gd name="connsiteX6-5325" fmla="*/ 394393 w 1432618"/>
              <a:gd name="connsiteY6-5326" fmla="*/ 1743075 h 3588041"/>
              <a:gd name="connsiteX7-5327" fmla="*/ 642043 w 1432618"/>
              <a:gd name="connsiteY7-5328" fmla="*/ 1876425 h 3588041"/>
              <a:gd name="connsiteX8-5329" fmla="*/ 689668 w 1432618"/>
              <a:gd name="connsiteY8-5330" fmla="*/ 1647825 h 3588041"/>
              <a:gd name="connsiteX9-5331" fmla="*/ 823018 w 1432618"/>
              <a:gd name="connsiteY9-5332" fmla="*/ 1333500 h 3588041"/>
              <a:gd name="connsiteX10-5333" fmla="*/ 763487 w 1432618"/>
              <a:gd name="connsiteY10-5334" fmla="*/ 823913 h 3588041"/>
              <a:gd name="connsiteX11-5335" fmla="*/ 388043 w 1432618"/>
              <a:gd name="connsiteY11-5336" fmla="*/ 695325 h 3588041"/>
              <a:gd name="connsiteX12-5337" fmla="*/ 781744 w 1432618"/>
              <a:gd name="connsiteY12-5338" fmla="*/ 724693 h 3588041"/>
              <a:gd name="connsiteX13-5339" fmla="*/ 799206 w 1432618"/>
              <a:gd name="connsiteY13-5340" fmla="*/ 441325 h 3588041"/>
              <a:gd name="connsiteX14-5341" fmla="*/ 886518 w 1432618"/>
              <a:gd name="connsiteY14-5342" fmla="*/ 0 h 3588041"/>
              <a:gd name="connsiteX15-5343" fmla="*/ 857943 w 1432618"/>
              <a:gd name="connsiteY15-5344" fmla="*/ 679450 h 3588041"/>
              <a:gd name="connsiteX16-5345" fmla="*/ 921443 w 1432618"/>
              <a:gd name="connsiteY16-5346" fmla="*/ 1047750 h 3588041"/>
              <a:gd name="connsiteX17-5347" fmla="*/ 930968 w 1432618"/>
              <a:gd name="connsiteY17-5348" fmla="*/ 1295400 h 3588041"/>
              <a:gd name="connsiteX18-5349" fmla="*/ 1099243 w 1432618"/>
              <a:gd name="connsiteY18-5350" fmla="*/ 1190625 h 3588041"/>
              <a:gd name="connsiteX19-5351" fmla="*/ 1375468 w 1432618"/>
              <a:gd name="connsiteY19-5352" fmla="*/ 1171575 h 3588041"/>
              <a:gd name="connsiteX20-5353" fmla="*/ 1108768 w 1432618"/>
              <a:gd name="connsiteY20-5354" fmla="*/ 1254125 h 3588041"/>
              <a:gd name="connsiteX21-5355" fmla="*/ 889693 w 1432618"/>
              <a:gd name="connsiteY21-5356" fmla="*/ 1527175 h 3588041"/>
              <a:gd name="connsiteX22-5357" fmla="*/ 835718 w 1432618"/>
              <a:gd name="connsiteY22-5358" fmla="*/ 1895475 h 3588041"/>
              <a:gd name="connsiteX23-5359" fmla="*/ 1003993 w 1432618"/>
              <a:gd name="connsiteY23-5360" fmla="*/ 2308225 h 3588041"/>
              <a:gd name="connsiteX24-5361" fmla="*/ 896043 w 1432618"/>
              <a:gd name="connsiteY24-5362" fmla="*/ 2578100 h 3588041"/>
              <a:gd name="connsiteX25-5363" fmla="*/ 1213543 w 1432618"/>
              <a:gd name="connsiteY25-5364" fmla="*/ 2533650 h 3588041"/>
              <a:gd name="connsiteX26-5365" fmla="*/ 1432618 w 1432618"/>
              <a:gd name="connsiteY26-5366" fmla="*/ 2626519 h 3588041"/>
              <a:gd name="connsiteX27-5367" fmla="*/ 1188143 w 1432618"/>
              <a:gd name="connsiteY27-5368" fmla="*/ 2590800 h 3588041"/>
              <a:gd name="connsiteX28-5369" fmla="*/ 832543 w 1432618"/>
              <a:gd name="connsiteY28-5370" fmla="*/ 2733675 h 3588041"/>
              <a:gd name="connsiteX29-5371" fmla="*/ 689668 w 1432618"/>
              <a:gd name="connsiteY29-5372" fmla="*/ 3086100 h 3588041"/>
              <a:gd name="connsiteX30-5373" fmla="*/ 918268 w 1432618"/>
              <a:gd name="connsiteY30-5374" fmla="*/ 3419475 h 3588041"/>
              <a:gd name="connsiteX31-5375" fmla="*/ 1016693 w 1432618"/>
              <a:gd name="connsiteY31-5376" fmla="*/ 3581400 h 3588041"/>
              <a:gd name="connsiteX0-5377" fmla="*/ 1016693 w 1432618"/>
              <a:gd name="connsiteY0-5378" fmla="*/ 3581400 h 3588041"/>
              <a:gd name="connsiteX1-5379" fmla="*/ 591243 w 1432618"/>
              <a:gd name="connsiteY1-5380" fmla="*/ 3587750 h 3588041"/>
              <a:gd name="connsiteX2-5381" fmla="*/ 394393 w 1432618"/>
              <a:gd name="connsiteY2-5382" fmla="*/ 3076575 h 3588041"/>
              <a:gd name="connsiteX3-5383" fmla="*/ 746818 w 1432618"/>
              <a:gd name="connsiteY3-5384" fmla="*/ 2381250 h 3588041"/>
              <a:gd name="connsiteX4-5385" fmla="*/ 560128 w 1432618"/>
              <a:gd name="connsiteY4-5386" fmla="*/ 1922145 h 3588041"/>
              <a:gd name="connsiteX5-5387" fmla="*/ 58 w 1432618"/>
              <a:gd name="connsiteY5-5388" fmla="*/ 1870710 h 3588041"/>
              <a:gd name="connsiteX6-5389" fmla="*/ 394393 w 1432618"/>
              <a:gd name="connsiteY6-5390" fmla="*/ 1743075 h 3588041"/>
              <a:gd name="connsiteX7-5391" fmla="*/ 642043 w 1432618"/>
              <a:gd name="connsiteY7-5392" fmla="*/ 1876425 h 3588041"/>
              <a:gd name="connsiteX8-5393" fmla="*/ 689668 w 1432618"/>
              <a:gd name="connsiteY8-5394" fmla="*/ 1647825 h 3588041"/>
              <a:gd name="connsiteX9-5395" fmla="*/ 823018 w 1432618"/>
              <a:gd name="connsiteY9-5396" fmla="*/ 1333500 h 3588041"/>
              <a:gd name="connsiteX10-5397" fmla="*/ 763487 w 1432618"/>
              <a:gd name="connsiteY10-5398" fmla="*/ 823913 h 3588041"/>
              <a:gd name="connsiteX11-5399" fmla="*/ 388043 w 1432618"/>
              <a:gd name="connsiteY11-5400" fmla="*/ 695325 h 3588041"/>
              <a:gd name="connsiteX12-5401" fmla="*/ 781744 w 1432618"/>
              <a:gd name="connsiteY12-5402" fmla="*/ 724693 h 3588041"/>
              <a:gd name="connsiteX13-5403" fmla="*/ 799206 w 1432618"/>
              <a:gd name="connsiteY13-5404" fmla="*/ 441325 h 3588041"/>
              <a:gd name="connsiteX14-5405" fmla="*/ 886518 w 1432618"/>
              <a:gd name="connsiteY14-5406" fmla="*/ 0 h 3588041"/>
              <a:gd name="connsiteX15-5407" fmla="*/ 857943 w 1432618"/>
              <a:gd name="connsiteY15-5408" fmla="*/ 679450 h 3588041"/>
              <a:gd name="connsiteX16-5409" fmla="*/ 921443 w 1432618"/>
              <a:gd name="connsiteY16-5410" fmla="*/ 1047750 h 3588041"/>
              <a:gd name="connsiteX17-5411" fmla="*/ 930968 w 1432618"/>
              <a:gd name="connsiteY17-5412" fmla="*/ 1295400 h 3588041"/>
              <a:gd name="connsiteX18-5413" fmla="*/ 1102418 w 1432618"/>
              <a:gd name="connsiteY18-5414" fmla="*/ 1187450 h 3588041"/>
              <a:gd name="connsiteX19-5415" fmla="*/ 1375468 w 1432618"/>
              <a:gd name="connsiteY19-5416" fmla="*/ 1171575 h 3588041"/>
              <a:gd name="connsiteX20-5417" fmla="*/ 1108768 w 1432618"/>
              <a:gd name="connsiteY20-5418" fmla="*/ 1254125 h 3588041"/>
              <a:gd name="connsiteX21-5419" fmla="*/ 889693 w 1432618"/>
              <a:gd name="connsiteY21-5420" fmla="*/ 1527175 h 3588041"/>
              <a:gd name="connsiteX22-5421" fmla="*/ 835718 w 1432618"/>
              <a:gd name="connsiteY22-5422" fmla="*/ 1895475 h 3588041"/>
              <a:gd name="connsiteX23-5423" fmla="*/ 1003993 w 1432618"/>
              <a:gd name="connsiteY23-5424" fmla="*/ 2308225 h 3588041"/>
              <a:gd name="connsiteX24-5425" fmla="*/ 896043 w 1432618"/>
              <a:gd name="connsiteY24-5426" fmla="*/ 2578100 h 3588041"/>
              <a:gd name="connsiteX25-5427" fmla="*/ 1213543 w 1432618"/>
              <a:gd name="connsiteY25-5428" fmla="*/ 2533650 h 3588041"/>
              <a:gd name="connsiteX26-5429" fmla="*/ 1432618 w 1432618"/>
              <a:gd name="connsiteY26-5430" fmla="*/ 2626519 h 3588041"/>
              <a:gd name="connsiteX27-5431" fmla="*/ 1188143 w 1432618"/>
              <a:gd name="connsiteY27-5432" fmla="*/ 2590800 h 3588041"/>
              <a:gd name="connsiteX28-5433" fmla="*/ 832543 w 1432618"/>
              <a:gd name="connsiteY28-5434" fmla="*/ 2733675 h 3588041"/>
              <a:gd name="connsiteX29-5435" fmla="*/ 689668 w 1432618"/>
              <a:gd name="connsiteY29-5436" fmla="*/ 3086100 h 3588041"/>
              <a:gd name="connsiteX30-5437" fmla="*/ 918268 w 1432618"/>
              <a:gd name="connsiteY30-5438" fmla="*/ 3419475 h 3588041"/>
              <a:gd name="connsiteX31-5439" fmla="*/ 1016693 w 1432618"/>
              <a:gd name="connsiteY31-5440" fmla="*/ 3581400 h 3588041"/>
              <a:gd name="connsiteX0-5441" fmla="*/ 1016693 w 1432618"/>
              <a:gd name="connsiteY0-5442" fmla="*/ 3581400 h 3588041"/>
              <a:gd name="connsiteX1-5443" fmla="*/ 591243 w 1432618"/>
              <a:gd name="connsiteY1-5444" fmla="*/ 3587750 h 3588041"/>
              <a:gd name="connsiteX2-5445" fmla="*/ 394393 w 1432618"/>
              <a:gd name="connsiteY2-5446" fmla="*/ 3076575 h 3588041"/>
              <a:gd name="connsiteX3-5447" fmla="*/ 746818 w 1432618"/>
              <a:gd name="connsiteY3-5448" fmla="*/ 2381250 h 3588041"/>
              <a:gd name="connsiteX4-5449" fmla="*/ 560128 w 1432618"/>
              <a:gd name="connsiteY4-5450" fmla="*/ 1922145 h 3588041"/>
              <a:gd name="connsiteX5-5451" fmla="*/ 58 w 1432618"/>
              <a:gd name="connsiteY5-5452" fmla="*/ 1870710 h 3588041"/>
              <a:gd name="connsiteX6-5453" fmla="*/ 394393 w 1432618"/>
              <a:gd name="connsiteY6-5454" fmla="*/ 1743075 h 3588041"/>
              <a:gd name="connsiteX7-5455" fmla="*/ 642043 w 1432618"/>
              <a:gd name="connsiteY7-5456" fmla="*/ 1876425 h 3588041"/>
              <a:gd name="connsiteX8-5457" fmla="*/ 689668 w 1432618"/>
              <a:gd name="connsiteY8-5458" fmla="*/ 1647825 h 3588041"/>
              <a:gd name="connsiteX9-5459" fmla="*/ 823018 w 1432618"/>
              <a:gd name="connsiteY9-5460" fmla="*/ 1333500 h 3588041"/>
              <a:gd name="connsiteX10-5461" fmla="*/ 763487 w 1432618"/>
              <a:gd name="connsiteY10-5462" fmla="*/ 823913 h 3588041"/>
              <a:gd name="connsiteX11-5463" fmla="*/ 388043 w 1432618"/>
              <a:gd name="connsiteY11-5464" fmla="*/ 695325 h 3588041"/>
              <a:gd name="connsiteX12-5465" fmla="*/ 781744 w 1432618"/>
              <a:gd name="connsiteY12-5466" fmla="*/ 724693 h 3588041"/>
              <a:gd name="connsiteX13-5467" fmla="*/ 799206 w 1432618"/>
              <a:gd name="connsiteY13-5468" fmla="*/ 441325 h 3588041"/>
              <a:gd name="connsiteX14-5469" fmla="*/ 886518 w 1432618"/>
              <a:gd name="connsiteY14-5470" fmla="*/ 0 h 3588041"/>
              <a:gd name="connsiteX15-5471" fmla="*/ 857943 w 1432618"/>
              <a:gd name="connsiteY15-5472" fmla="*/ 679450 h 3588041"/>
              <a:gd name="connsiteX16-5473" fmla="*/ 921443 w 1432618"/>
              <a:gd name="connsiteY16-5474" fmla="*/ 1047750 h 3588041"/>
              <a:gd name="connsiteX17-5475" fmla="*/ 930968 w 1432618"/>
              <a:gd name="connsiteY17-5476" fmla="*/ 1295400 h 3588041"/>
              <a:gd name="connsiteX18-5477" fmla="*/ 1102418 w 1432618"/>
              <a:gd name="connsiteY18-5478" fmla="*/ 1187450 h 3588041"/>
              <a:gd name="connsiteX19-5479" fmla="*/ 1375468 w 1432618"/>
              <a:gd name="connsiteY19-5480" fmla="*/ 1171575 h 3588041"/>
              <a:gd name="connsiteX20-5481" fmla="*/ 1108768 w 1432618"/>
              <a:gd name="connsiteY20-5482" fmla="*/ 1254125 h 3588041"/>
              <a:gd name="connsiteX21-5483" fmla="*/ 889693 w 1432618"/>
              <a:gd name="connsiteY21-5484" fmla="*/ 1527175 h 3588041"/>
              <a:gd name="connsiteX22-5485" fmla="*/ 835718 w 1432618"/>
              <a:gd name="connsiteY22-5486" fmla="*/ 1895475 h 3588041"/>
              <a:gd name="connsiteX23-5487" fmla="*/ 1003993 w 1432618"/>
              <a:gd name="connsiteY23-5488" fmla="*/ 2308225 h 3588041"/>
              <a:gd name="connsiteX24-5489" fmla="*/ 896043 w 1432618"/>
              <a:gd name="connsiteY24-5490" fmla="*/ 2578100 h 3588041"/>
              <a:gd name="connsiteX25-5491" fmla="*/ 1213543 w 1432618"/>
              <a:gd name="connsiteY25-5492" fmla="*/ 2533650 h 3588041"/>
              <a:gd name="connsiteX26-5493" fmla="*/ 1432618 w 1432618"/>
              <a:gd name="connsiteY26-5494" fmla="*/ 2626519 h 3588041"/>
              <a:gd name="connsiteX27-5495" fmla="*/ 1188143 w 1432618"/>
              <a:gd name="connsiteY27-5496" fmla="*/ 2590800 h 3588041"/>
              <a:gd name="connsiteX28-5497" fmla="*/ 832543 w 1432618"/>
              <a:gd name="connsiteY28-5498" fmla="*/ 2733675 h 3588041"/>
              <a:gd name="connsiteX29-5499" fmla="*/ 689668 w 1432618"/>
              <a:gd name="connsiteY29-5500" fmla="*/ 3086100 h 3588041"/>
              <a:gd name="connsiteX30-5501" fmla="*/ 918268 w 1432618"/>
              <a:gd name="connsiteY30-5502" fmla="*/ 3419475 h 3588041"/>
              <a:gd name="connsiteX31-5503" fmla="*/ 1016693 w 1432618"/>
              <a:gd name="connsiteY31-5504" fmla="*/ 3581400 h 3588041"/>
              <a:gd name="connsiteX0-5505" fmla="*/ 1016693 w 1432618"/>
              <a:gd name="connsiteY0-5506" fmla="*/ 3581400 h 3588041"/>
              <a:gd name="connsiteX1-5507" fmla="*/ 591243 w 1432618"/>
              <a:gd name="connsiteY1-5508" fmla="*/ 3587750 h 3588041"/>
              <a:gd name="connsiteX2-5509" fmla="*/ 394393 w 1432618"/>
              <a:gd name="connsiteY2-5510" fmla="*/ 3076575 h 3588041"/>
              <a:gd name="connsiteX3-5511" fmla="*/ 746818 w 1432618"/>
              <a:gd name="connsiteY3-5512" fmla="*/ 2381250 h 3588041"/>
              <a:gd name="connsiteX4-5513" fmla="*/ 560128 w 1432618"/>
              <a:gd name="connsiteY4-5514" fmla="*/ 1922145 h 3588041"/>
              <a:gd name="connsiteX5-5515" fmla="*/ 58 w 1432618"/>
              <a:gd name="connsiteY5-5516" fmla="*/ 1870710 h 3588041"/>
              <a:gd name="connsiteX6-5517" fmla="*/ 394393 w 1432618"/>
              <a:gd name="connsiteY6-5518" fmla="*/ 1743075 h 3588041"/>
              <a:gd name="connsiteX7-5519" fmla="*/ 642043 w 1432618"/>
              <a:gd name="connsiteY7-5520" fmla="*/ 1876425 h 3588041"/>
              <a:gd name="connsiteX8-5521" fmla="*/ 705543 w 1432618"/>
              <a:gd name="connsiteY8-5522" fmla="*/ 1647825 h 3588041"/>
              <a:gd name="connsiteX9-5523" fmla="*/ 823018 w 1432618"/>
              <a:gd name="connsiteY9-5524" fmla="*/ 1333500 h 3588041"/>
              <a:gd name="connsiteX10-5525" fmla="*/ 763487 w 1432618"/>
              <a:gd name="connsiteY10-5526" fmla="*/ 823913 h 3588041"/>
              <a:gd name="connsiteX11-5527" fmla="*/ 388043 w 1432618"/>
              <a:gd name="connsiteY11-5528" fmla="*/ 695325 h 3588041"/>
              <a:gd name="connsiteX12-5529" fmla="*/ 781744 w 1432618"/>
              <a:gd name="connsiteY12-5530" fmla="*/ 724693 h 3588041"/>
              <a:gd name="connsiteX13-5531" fmla="*/ 799206 w 1432618"/>
              <a:gd name="connsiteY13-5532" fmla="*/ 441325 h 3588041"/>
              <a:gd name="connsiteX14-5533" fmla="*/ 886518 w 1432618"/>
              <a:gd name="connsiteY14-5534" fmla="*/ 0 h 3588041"/>
              <a:gd name="connsiteX15-5535" fmla="*/ 857943 w 1432618"/>
              <a:gd name="connsiteY15-5536" fmla="*/ 679450 h 3588041"/>
              <a:gd name="connsiteX16-5537" fmla="*/ 921443 w 1432618"/>
              <a:gd name="connsiteY16-5538" fmla="*/ 1047750 h 3588041"/>
              <a:gd name="connsiteX17-5539" fmla="*/ 930968 w 1432618"/>
              <a:gd name="connsiteY17-5540" fmla="*/ 1295400 h 3588041"/>
              <a:gd name="connsiteX18-5541" fmla="*/ 1102418 w 1432618"/>
              <a:gd name="connsiteY18-5542" fmla="*/ 1187450 h 3588041"/>
              <a:gd name="connsiteX19-5543" fmla="*/ 1375468 w 1432618"/>
              <a:gd name="connsiteY19-5544" fmla="*/ 1171575 h 3588041"/>
              <a:gd name="connsiteX20-5545" fmla="*/ 1108768 w 1432618"/>
              <a:gd name="connsiteY20-5546" fmla="*/ 1254125 h 3588041"/>
              <a:gd name="connsiteX21-5547" fmla="*/ 889693 w 1432618"/>
              <a:gd name="connsiteY21-5548" fmla="*/ 1527175 h 3588041"/>
              <a:gd name="connsiteX22-5549" fmla="*/ 835718 w 1432618"/>
              <a:gd name="connsiteY22-5550" fmla="*/ 1895475 h 3588041"/>
              <a:gd name="connsiteX23-5551" fmla="*/ 1003993 w 1432618"/>
              <a:gd name="connsiteY23-5552" fmla="*/ 2308225 h 3588041"/>
              <a:gd name="connsiteX24-5553" fmla="*/ 896043 w 1432618"/>
              <a:gd name="connsiteY24-5554" fmla="*/ 2578100 h 3588041"/>
              <a:gd name="connsiteX25-5555" fmla="*/ 1213543 w 1432618"/>
              <a:gd name="connsiteY25-5556" fmla="*/ 2533650 h 3588041"/>
              <a:gd name="connsiteX26-5557" fmla="*/ 1432618 w 1432618"/>
              <a:gd name="connsiteY26-5558" fmla="*/ 2626519 h 3588041"/>
              <a:gd name="connsiteX27-5559" fmla="*/ 1188143 w 1432618"/>
              <a:gd name="connsiteY27-5560" fmla="*/ 2590800 h 3588041"/>
              <a:gd name="connsiteX28-5561" fmla="*/ 832543 w 1432618"/>
              <a:gd name="connsiteY28-5562" fmla="*/ 2733675 h 3588041"/>
              <a:gd name="connsiteX29-5563" fmla="*/ 689668 w 1432618"/>
              <a:gd name="connsiteY29-5564" fmla="*/ 3086100 h 3588041"/>
              <a:gd name="connsiteX30-5565" fmla="*/ 918268 w 1432618"/>
              <a:gd name="connsiteY30-5566" fmla="*/ 3419475 h 3588041"/>
              <a:gd name="connsiteX31-5567" fmla="*/ 1016693 w 1432618"/>
              <a:gd name="connsiteY31-5568" fmla="*/ 3581400 h 3588041"/>
              <a:gd name="connsiteX0-5569" fmla="*/ 1016693 w 1432618"/>
              <a:gd name="connsiteY0-5570" fmla="*/ 3581400 h 3588041"/>
              <a:gd name="connsiteX1-5571" fmla="*/ 591243 w 1432618"/>
              <a:gd name="connsiteY1-5572" fmla="*/ 3587750 h 3588041"/>
              <a:gd name="connsiteX2-5573" fmla="*/ 394393 w 1432618"/>
              <a:gd name="connsiteY2-5574" fmla="*/ 3076575 h 3588041"/>
              <a:gd name="connsiteX3-5575" fmla="*/ 746818 w 1432618"/>
              <a:gd name="connsiteY3-5576" fmla="*/ 2381250 h 3588041"/>
              <a:gd name="connsiteX4-5577" fmla="*/ 560128 w 1432618"/>
              <a:gd name="connsiteY4-5578" fmla="*/ 1922145 h 3588041"/>
              <a:gd name="connsiteX5-5579" fmla="*/ 58 w 1432618"/>
              <a:gd name="connsiteY5-5580" fmla="*/ 1870710 h 3588041"/>
              <a:gd name="connsiteX6-5581" fmla="*/ 394393 w 1432618"/>
              <a:gd name="connsiteY6-5582" fmla="*/ 1743075 h 3588041"/>
              <a:gd name="connsiteX7-5583" fmla="*/ 642043 w 1432618"/>
              <a:gd name="connsiteY7-5584" fmla="*/ 1876425 h 3588041"/>
              <a:gd name="connsiteX8-5585" fmla="*/ 705543 w 1432618"/>
              <a:gd name="connsiteY8-5586" fmla="*/ 1647825 h 3588041"/>
              <a:gd name="connsiteX9-5587" fmla="*/ 823018 w 1432618"/>
              <a:gd name="connsiteY9-5588" fmla="*/ 1333500 h 3588041"/>
              <a:gd name="connsiteX10-5589" fmla="*/ 763487 w 1432618"/>
              <a:gd name="connsiteY10-5590" fmla="*/ 823913 h 3588041"/>
              <a:gd name="connsiteX11-5591" fmla="*/ 388043 w 1432618"/>
              <a:gd name="connsiteY11-5592" fmla="*/ 695325 h 3588041"/>
              <a:gd name="connsiteX12-5593" fmla="*/ 781744 w 1432618"/>
              <a:gd name="connsiteY12-5594" fmla="*/ 724693 h 3588041"/>
              <a:gd name="connsiteX13-5595" fmla="*/ 799206 w 1432618"/>
              <a:gd name="connsiteY13-5596" fmla="*/ 441325 h 3588041"/>
              <a:gd name="connsiteX14-5597" fmla="*/ 886518 w 1432618"/>
              <a:gd name="connsiteY14-5598" fmla="*/ 0 h 3588041"/>
              <a:gd name="connsiteX15-5599" fmla="*/ 857943 w 1432618"/>
              <a:gd name="connsiteY15-5600" fmla="*/ 679450 h 3588041"/>
              <a:gd name="connsiteX16-5601" fmla="*/ 921443 w 1432618"/>
              <a:gd name="connsiteY16-5602" fmla="*/ 1047750 h 3588041"/>
              <a:gd name="connsiteX17-5603" fmla="*/ 930968 w 1432618"/>
              <a:gd name="connsiteY17-5604" fmla="*/ 1295400 h 3588041"/>
              <a:gd name="connsiteX18-5605" fmla="*/ 1102418 w 1432618"/>
              <a:gd name="connsiteY18-5606" fmla="*/ 1187450 h 3588041"/>
              <a:gd name="connsiteX19-5607" fmla="*/ 1375468 w 1432618"/>
              <a:gd name="connsiteY19-5608" fmla="*/ 1171575 h 3588041"/>
              <a:gd name="connsiteX20-5609" fmla="*/ 1108768 w 1432618"/>
              <a:gd name="connsiteY20-5610" fmla="*/ 1254125 h 3588041"/>
              <a:gd name="connsiteX21-5611" fmla="*/ 889693 w 1432618"/>
              <a:gd name="connsiteY21-5612" fmla="*/ 1527175 h 3588041"/>
              <a:gd name="connsiteX22-5613" fmla="*/ 835718 w 1432618"/>
              <a:gd name="connsiteY22-5614" fmla="*/ 1895475 h 3588041"/>
              <a:gd name="connsiteX23-5615" fmla="*/ 1003993 w 1432618"/>
              <a:gd name="connsiteY23-5616" fmla="*/ 2308225 h 3588041"/>
              <a:gd name="connsiteX24-5617" fmla="*/ 896043 w 1432618"/>
              <a:gd name="connsiteY24-5618" fmla="*/ 2578100 h 3588041"/>
              <a:gd name="connsiteX25-5619" fmla="*/ 1213543 w 1432618"/>
              <a:gd name="connsiteY25-5620" fmla="*/ 2533650 h 3588041"/>
              <a:gd name="connsiteX26-5621" fmla="*/ 1432618 w 1432618"/>
              <a:gd name="connsiteY26-5622" fmla="*/ 2626519 h 3588041"/>
              <a:gd name="connsiteX27-5623" fmla="*/ 1188143 w 1432618"/>
              <a:gd name="connsiteY27-5624" fmla="*/ 2590800 h 3588041"/>
              <a:gd name="connsiteX28-5625" fmla="*/ 832543 w 1432618"/>
              <a:gd name="connsiteY28-5626" fmla="*/ 2733675 h 3588041"/>
              <a:gd name="connsiteX29-5627" fmla="*/ 689668 w 1432618"/>
              <a:gd name="connsiteY29-5628" fmla="*/ 3086100 h 3588041"/>
              <a:gd name="connsiteX30-5629" fmla="*/ 918268 w 1432618"/>
              <a:gd name="connsiteY30-5630" fmla="*/ 3419475 h 3588041"/>
              <a:gd name="connsiteX31-5631" fmla="*/ 1016693 w 1432618"/>
              <a:gd name="connsiteY31-5632" fmla="*/ 3581400 h 3588041"/>
              <a:gd name="connsiteX0-5633" fmla="*/ 1016693 w 1432618"/>
              <a:gd name="connsiteY0-5634" fmla="*/ 3581400 h 3588041"/>
              <a:gd name="connsiteX1-5635" fmla="*/ 591243 w 1432618"/>
              <a:gd name="connsiteY1-5636" fmla="*/ 3587750 h 3588041"/>
              <a:gd name="connsiteX2-5637" fmla="*/ 394393 w 1432618"/>
              <a:gd name="connsiteY2-5638" fmla="*/ 3076575 h 3588041"/>
              <a:gd name="connsiteX3-5639" fmla="*/ 746818 w 1432618"/>
              <a:gd name="connsiteY3-5640" fmla="*/ 2381250 h 3588041"/>
              <a:gd name="connsiteX4-5641" fmla="*/ 560128 w 1432618"/>
              <a:gd name="connsiteY4-5642" fmla="*/ 1922145 h 3588041"/>
              <a:gd name="connsiteX5-5643" fmla="*/ 58 w 1432618"/>
              <a:gd name="connsiteY5-5644" fmla="*/ 1870710 h 3588041"/>
              <a:gd name="connsiteX6-5645" fmla="*/ 394393 w 1432618"/>
              <a:gd name="connsiteY6-5646" fmla="*/ 1743075 h 3588041"/>
              <a:gd name="connsiteX7-5647" fmla="*/ 642043 w 1432618"/>
              <a:gd name="connsiteY7-5648" fmla="*/ 1876425 h 3588041"/>
              <a:gd name="connsiteX8-5649" fmla="*/ 705543 w 1432618"/>
              <a:gd name="connsiteY8-5650" fmla="*/ 1647825 h 3588041"/>
              <a:gd name="connsiteX9-5651" fmla="*/ 823018 w 1432618"/>
              <a:gd name="connsiteY9-5652" fmla="*/ 1333500 h 3588041"/>
              <a:gd name="connsiteX10-5653" fmla="*/ 763487 w 1432618"/>
              <a:gd name="connsiteY10-5654" fmla="*/ 823913 h 3588041"/>
              <a:gd name="connsiteX11-5655" fmla="*/ 388043 w 1432618"/>
              <a:gd name="connsiteY11-5656" fmla="*/ 695325 h 3588041"/>
              <a:gd name="connsiteX12-5657" fmla="*/ 781744 w 1432618"/>
              <a:gd name="connsiteY12-5658" fmla="*/ 724693 h 3588041"/>
              <a:gd name="connsiteX13-5659" fmla="*/ 799206 w 1432618"/>
              <a:gd name="connsiteY13-5660" fmla="*/ 441325 h 3588041"/>
              <a:gd name="connsiteX14-5661" fmla="*/ 886518 w 1432618"/>
              <a:gd name="connsiteY14-5662" fmla="*/ 0 h 3588041"/>
              <a:gd name="connsiteX15-5663" fmla="*/ 857943 w 1432618"/>
              <a:gd name="connsiteY15-5664" fmla="*/ 679450 h 3588041"/>
              <a:gd name="connsiteX16-5665" fmla="*/ 921443 w 1432618"/>
              <a:gd name="connsiteY16-5666" fmla="*/ 1047750 h 3588041"/>
              <a:gd name="connsiteX17-5667" fmla="*/ 930968 w 1432618"/>
              <a:gd name="connsiteY17-5668" fmla="*/ 1295400 h 3588041"/>
              <a:gd name="connsiteX18-5669" fmla="*/ 1102418 w 1432618"/>
              <a:gd name="connsiteY18-5670" fmla="*/ 1187450 h 3588041"/>
              <a:gd name="connsiteX19-5671" fmla="*/ 1375468 w 1432618"/>
              <a:gd name="connsiteY19-5672" fmla="*/ 1171575 h 3588041"/>
              <a:gd name="connsiteX20-5673" fmla="*/ 1108768 w 1432618"/>
              <a:gd name="connsiteY20-5674" fmla="*/ 1254125 h 3588041"/>
              <a:gd name="connsiteX21-5675" fmla="*/ 889693 w 1432618"/>
              <a:gd name="connsiteY21-5676" fmla="*/ 1527175 h 3588041"/>
              <a:gd name="connsiteX22-5677" fmla="*/ 835718 w 1432618"/>
              <a:gd name="connsiteY22-5678" fmla="*/ 1895475 h 3588041"/>
              <a:gd name="connsiteX23-5679" fmla="*/ 1003993 w 1432618"/>
              <a:gd name="connsiteY23-5680" fmla="*/ 2308225 h 3588041"/>
              <a:gd name="connsiteX24-5681" fmla="*/ 896043 w 1432618"/>
              <a:gd name="connsiteY24-5682" fmla="*/ 2578100 h 3588041"/>
              <a:gd name="connsiteX25-5683" fmla="*/ 1213543 w 1432618"/>
              <a:gd name="connsiteY25-5684" fmla="*/ 2533650 h 3588041"/>
              <a:gd name="connsiteX26-5685" fmla="*/ 1432618 w 1432618"/>
              <a:gd name="connsiteY26-5686" fmla="*/ 2626519 h 3588041"/>
              <a:gd name="connsiteX27-5687" fmla="*/ 1188143 w 1432618"/>
              <a:gd name="connsiteY27-5688" fmla="*/ 2590800 h 3588041"/>
              <a:gd name="connsiteX28-5689" fmla="*/ 832543 w 1432618"/>
              <a:gd name="connsiteY28-5690" fmla="*/ 2733675 h 3588041"/>
              <a:gd name="connsiteX29-5691" fmla="*/ 689668 w 1432618"/>
              <a:gd name="connsiteY29-5692" fmla="*/ 3086100 h 3588041"/>
              <a:gd name="connsiteX30-5693" fmla="*/ 918268 w 1432618"/>
              <a:gd name="connsiteY30-5694" fmla="*/ 3419475 h 3588041"/>
              <a:gd name="connsiteX31-5695" fmla="*/ 1016693 w 1432618"/>
              <a:gd name="connsiteY31-5696" fmla="*/ 3581400 h 3588041"/>
              <a:gd name="connsiteX0-5697" fmla="*/ 1016693 w 1432618"/>
              <a:gd name="connsiteY0-5698" fmla="*/ 3581400 h 3588041"/>
              <a:gd name="connsiteX1-5699" fmla="*/ 591243 w 1432618"/>
              <a:gd name="connsiteY1-5700" fmla="*/ 3587750 h 3588041"/>
              <a:gd name="connsiteX2-5701" fmla="*/ 394393 w 1432618"/>
              <a:gd name="connsiteY2-5702" fmla="*/ 3076575 h 3588041"/>
              <a:gd name="connsiteX3-5703" fmla="*/ 746818 w 1432618"/>
              <a:gd name="connsiteY3-5704" fmla="*/ 2381250 h 3588041"/>
              <a:gd name="connsiteX4-5705" fmla="*/ 560128 w 1432618"/>
              <a:gd name="connsiteY4-5706" fmla="*/ 1922145 h 3588041"/>
              <a:gd name="connsiteX5-5707" fmla="*/ 58 w 1432618"/>
              <a:gd name="connsiteY5-5708" fmla="*/ 1870710 h 3588041"/>
              <a:gd name="connsiteX6-5709" fmla="*/ 394393 w 1432618"/>
              <a:gd name="connsiteY6-5710" fmla="*/ 1743075 h 3588041"/>
              <a:gd name="connsiteX7-5711" fmla="*/ 642043 w 1432618"/>
              <a:gd name="connsiteY7-5712" fmla="*/ 1876425 h 3588041"/>
              <a:gd name="connsiteX8-5713" fmla="*/ 823018 w 1432618"/>
              <a:gd name="connsiteY8-5714" fmla="*/ 1333500 h 3588041"/>
              <a:gd name="connsiteX9-5715" fmla="*/ 763487 w 1432618"/>
              <a:gd name="connsiteY9-5716" fmla="*/ 823913 h 3588041"/>
              <a:gd name="connsiteX10-5717" fmla="*/ 388043 w 1432618"/>
              <a:gd name="connsiteY10-5718" fmla="*/ 695325 h 3588041"/>
              <a:gd name="connsiteX11-5719" fmla="*/ 781744 w 1432618"/>
              <a:gd name="connsiteY11-5720" fmla="*/ 724693 h 3588041"/>
              <a:gd name="connsiteX12-5721" fmla="*/ 799206 w 1432618"/>
              <a:gd name="connsiteY12-5722" fmla="*/ 441325 h 3588041"/>
              <a:gd name="connsiteX13-5723" fmla="*/ 886518 w 1432618"/>
              <a:gd name="connsiteY13-5724" fmla="*/ 0 h 3588041"/>
              <a:gd name="connsiteX14-5725" fmla="*/ 857943 w 1432618"/>
              <a:gd name="connsiteY14-5726" fmla="*/ 679450 h 3588041"/>
              <a:gd name="connsiteX15-5727" fmla="*/ 921443 w 1432618"/>
              <a:gd name="connsiteY15-5728" fmla="*/ 1047750 h 3588041"/>
              <a:gd name="connsiteX16-5729" fmla="*/ 930968 w 1432618"/>
              <a:gd name="connsiteY16-5730" fmla="*/ 1295400 h 3588041"/>
              <a:gd name="connsiteX17-5731" fmla="*/ 1102418 w 1432618"/>
              <a:gd name="connsiteY17-5732" fmla="*/ 1187450 h 3588041"/>
              <a:gd name="connsiteX18-5733" fmla="*/ 1375468 w 1432618"/>
              <a:gd name="connsiteY18-5734" fmla="*/ 1171575 h 3588041"/>
              <a:gd name="connsiteX19-5735" fmla="*/ 1108768 w 1432618"/>
              <a:gd name="connsiteY19-5736" fmla="*/ 1254125 h 3588041"/>
              <a:gd name="connsiteX20-5737" fmla="*/ 889693 w 1432618"/>
              <a:gd name="connsiteY20-5738" fmla="*/ 1527175 h 3588041"/>
              <a:gd name="connsiteX21-5739" fmla="*/ 835718 w 1432618"/>
              <a:gd name="connsiteY21-5740" fmla="*/ 1895475 h 3588041"/>
              <a:gd name="connsiteX22-5741" fmla="*/ 1003993 w 1432618"/>
              <a:gd name="connsiteY22-5742" fmla="*/ 2308225 h 3588041"/>
              <a:gd name="connsiteX23-5743" fmla="*/ 896043 w 1432618"/>
              <a:gd name="connsiteY23-5744" fmla="*/ 2578100 h 3588041"/>
              <a:gd name="connsiteX24-5745" fmla="*/ 1213543 w 1432618"/>
              <a:gd name="connsiteY24-5746" fmla="*/ 2533650 h 3588041"/>
              <a:gd name="connsiteX25-5747" fmla="*/ 1432618 w 1432618"/>
              <a:gd name="connsiteY25-5748" fmla="*/ 2626519 h 3588041"/>
              <a:gd name="connsiteX26-5749" fmla="*/ 1188143 w 1432618"/>
              <a:gd name="connsiteY26-5750" fmla="*/ 2590800 h 3588041"/>
              <a:gd name="connsiteX27-5751" fmla="*/ 832543 w 1432618"/>
              <a:gd name="connsiteY27-5752" fmla="*/ 2733675 h 3588041"/>
              <a:gd name="connsiteX28-5753" fmla="*/ 689668 w 1432618"/>
              <a:gd name="connsiteY28-5754" fmla="*/ 3086100 h 3588041"/>
              <a:gd name="connsiteX29-5755" fmla="*/ 918268 w 1432618"/>
              <a:gd name="connsiteY29-5756" fmla="*/ 3419475 h 3588041"/>
              <a:gd name="connsiteX30-5757" fmla="*/ 1016693 w 1432618"/>
              <a:gd name="connsiteY30-5758" fmla="*/ 3581400 h 3588041"/>
              <a:gd name="connsiteX0-5759" fmla="*/ 1016693 w 1432618"/>
              <a:gd name="connsiteY0-5760" fmla="*/ 3581400 h 3588041"/>
              <a:gd name="connsiteX1-5761" fmla="*/ 591243 w 1432618"/>
              <a:gd name="connsiteY1-5762" fmla="*/ 3587750 h 3588041"/>
              <a:gd name="connsiteX2-5763" fmla="*/ 394393 w 1432618"/>
              <a:gd name="connsiteY2-5764" fmla="*/ 3076575 h 3588041"/>
              <a:gd name="connsiteX3-5765" fmla="*/ 746818 w 1432618"/>
              <a:gd name="connsiteY3-5766" fmla="*/ 2381250 h 3588041"/>
              <a:gd name="connsiteX4-5767" fmla="*/ 560128 w 1432618"/>
              <a:gd name="connsiteY4-5768" fmla="*/ 1922145 h 3588041"/>
              <a:gd name="connsiteX5-5769" fmla="*/ 58 w 1432618"/>
              <a:gd name="connsiteY5-5770" fmla="*/ 1870710 h 3588041"/>
              <a:gd name="connsiteX6-5771" fmla="*/ 394393 w 1432618"/>
              <a:gd name="connsiteY6-5772" fmla="*/ 1743075 h 3588041"/>
              <a:gd name="connsiteX7-5773" fmla="*/ 642043 w 1432618"/>
              <a:gd name="connsiteY7-5774" fmla="*/ 1876425 h 3588041"/>
              <a:gd name="connsiteX8-5775" fmla="*/ 823018 w 1432618"/>
              <a:gd name="connsiteY8-5776" fmla="*/ 1333500 h 3588041"/>
              <a:gd name="connsiteX9-5777" fmla="*/ 763487 w 1432618"/>
              <a:gd name="connsiteY9-5778" fmla="*/ 823913 h 3588041"/>
              <a:gd name="connsiteX10-5779" fmla="*/ 388043 w 1432618"/>
              <a:gd name="connsiteY10-5780" fmla="*/ 695325 h 3588041"/>
              <a:gd name="connsiteX11-5781" fmla="*/ 781744 w 1432618"/>
              <a:gd name="connsiteY11-5782" fmla="*/ 724693 h 3588041"/>
              <a:gd name="connsiteX12-5783" fmla="*/ 799206 w 1432618"/>
              <a:gd name="connsiteY12-5784" fmla="*/ 441325 h 3588041"/>
              <a:gd name="connsiteX13-5785" fmla="*/ 886518 w 1432618"/>
              <a:gd name="connsiteY13-5786" fmla="*/ 0 h 3588041"/>
              <a:gd name="connsiteX14-5787" fmla="*/ 857943 w 1432618"/>
              <a:gd name="connsiteY14-5788" fmla="*/ 679450 h 3588041"/>
              <a:gd name="connsiteX15-5789" fmla="*/ 921443 w 1432618"/>
              <a:gd name="connsiteY15-5790" fmla="*/ 1047750 h 3588041"/>
              <a:gd name="connsiteX16-5791" fmla="*/ 930968 w 1432618"/>
              <a:gd name="connsiteY16-5792" fmla="*/ 1295400 h 3588041"/>
              <a:gd name="connsiteX17-5793" fmla="*/ 1102418 w 1432618"/>
              <a:gd name="connsiteY17-5794" fmla="*/ 1187450 h 3588041"/>
              <a:gd name="connsiteX18-5795" fmla="*/ 1375468 w 1432618"/>
              <a:gd name="connsiteY18-5796" fmla="*/ 1171575 h 3588041"/>
              <a:gd name="connsiteX19-5797" fmla="*/ 1108768 w 1432618"/>
              <a:gd name="connsiteY19-5798" fmla="*/ 1254125 h 3588041"/>
              <a:gd name="connsiteX20-5799" fmla="*/ 889693 w 1432618"/>
              <a:gd name="connsiteY20-5800" fmla="*/ 1527175 h 3588041"/>
              <a:gd name="connsiteX21-5801" fmla="*/ 835718 w 1432618"/>
              <a:gd name="connsiteY21-5802" fmla="*/ 1895475 h 3588041"/>
              <a:gd name="connsiteX22-5803" fmla="*/ 1003993 w 1432618"/>
              <a:gd name="connsiteY22-5804" fmla="*/ 2308225 h 3588041"/>
              <a:gd name="connsiteX23-5805" fmla="*/ 896043 w 1432618"/>
              <a:gd name="connsiteY23-5806" fmla="*/ 2578100 h 3588041"/>
              <a:gd name="connsiteX24-5807" fmla="*/ 1213543 w 1432618"/>
              <a:gd name="connsiteY24-5808" fmla="*/ 2533650 h 3588041"/>
              <a:gd name="connsiteX25-5809" fmla="*/ 1432618 w 1432618"/>
              <a:gd name="connsiteY25-5810" fmla="*/ 2626519 h 3588041"/>
              <a:gd name="connsiteX26-5811" fmla="*/ 1188143 w 1432618"/>
              <a:gd name="connsiteY26-5812" fmla="*/ 2590800 h 3588041"/>
              <a:gd name="connsiteX27-5813" fmla="*/ 832543 w 1432618"/>
              <a:gd name="connsiteY27-5814" fmla="*/ 2733675 h 3588041"/>
              <a:gd name="connsiteX28-5815" fmla="*/ 689668 w 1432618"/>
              <a:gd name="connsiteY28-5816" fmla="*/ 3086100 h 3588041"/>
              <a:gd name="connsiteX29-5817" fmla="*/ 918268 w 1432618"/>
              <a:gd name="connsiteY29-5818" fmla="*/ 3419475 h 3588041"/>
              <a:gd name="connsiteX30-5819" fmla="*/ 1016693 w 1432618"/>
              <a:gd name="connsiteY30-5820" fmla="*/ 3581400 h 3588041"/>
              <a:gd name="connsiteX0-5821" fmla="*/ 1016693 w 1432618"/>
              <a:gd name="connsiteY0-5822" fmla="*/ 3581400 h 3588041"/>
              <a:gd name="connsiteX1-5823" fmla="*/ 591243 w 1432618"/>
              <a:gd name="connsiteY1-5824" fmla="*/ 3587750 h 3588041"/>
              <a:gd name="connsiteX2-5825" fmla="*/ 394393 w 1432618"/>
              <a:gd name="connsiteY2-5826" fmla="*/ 3076575 h 3588041"/>
              <a:gd name="connsiteX3-5827" fmla="*/ 746818 w 1432618"/>
              <a:gd name="connsiteY3-5828" fmla="*/ 2381250 h 3588041"/>
              <a:gd name="connsiteX4-5829" fmla="*/ 560128 w 1432618"/>
              <a:gd name="connsiteY4-5830" fmla="*/ 1922145 h 3588041"/>
              <a:gd name="connsiteX5-5831" fmla="*/ 58 w 1432618"/>
              <a:gd name="connsiteY5-5832" fmla="*/ 1870710 h 3588041"/>
              <a:gd name="connsiteX6-5833" fmla="*/ 394393 w 1432618"/>
              <a:gd name="connsiteY6-5834" fmla="*/ 1743075 h 3588041"/>
              <a:gd name="connsiteX7-5835" fmla="*/ 642043 w 1432618"/>
              <a:gd name="connsiteY7-5836" fmla="*/ 1876425 h 3588041"/>
              <a:gd name="connsiteX8-5837" fmla="*/ 823018 w 1432618"/>
              <a:gd name="connsiteY8-5838" fmla="*/ 1333500 h 3588041"/>
              <a:gd name="connsiteX9-5839" fmla="*/ 763487 w 1432618"/>
              <a:gd name="connsiteY9-5840" fmla="*/ 823913 h 3588041"/>
              <a:gd name="connsiteX10-5841" fmla="*/ 388043 w 1432618"/>
              <a:gd name="connsiteY10-5842" fmla="*/ 695325 h 3588041"/>
              <a:gd name="connsiteX11-5843" fmla="*/ 781744 w 1432618"/>
              <a:gd name="connsiteY11-5844" fmla="*/ 724693 h 3588041"/>
              <a:gd name="connsiteX12-5845" fmla="*/ 799206 w 1432618"/>
              <a:gd name="connsiteY12-5846" fmla="*/ 441325 h 3588041"/>
              <a:gd name="connsiteX13-5847" fmla="*/ 886518 w 1432618"/>
              <a:gd name="connsiteY13-5848" fmla="*/ 0 h 3588041"/>
              <a:gd name="connsiteX14-5849" fmla="*/ 857943 w 1432618"/>
              <a:gd name="connsiteY14-5850" fmla="*/ 679450 h 3588041"/>
              <a:gd name="connsiteX15-5851" fmla="*/ 921443 w 1432618"/>
              <a:gd name="connsiteY15-5852" fmla="*/ 1047750 h 3588041"/>
              <a:gd name="connsiteX16-5853" fmla="*/ 930968 w 1432618"/>
              <a:gd name="connsiteY16-5854" fmla="*/ 1295400 h 3588041"/>
              <a:gd name="connsiteX17-5855" fmla="*/ 1102418 w 1432618"/>
              <a:gd name="connsiteY17-5856" fmla="*/ 1187450 h 3588041"/>
              <a:gd name="connsiteX18-5857" fmla="*/ 1375468 w 1432618"/>
              <a:gd name="connsiteY18-5858" fmla="*/ 1171575 h 3588041"/>
              <a:gd name="connsiteX19-5859" fmla="*/ 1108768 w 1432618"/>
              <a:gd name="connsiteY19-5860" fmla="*/ 1254125 h 3588041"/>
              <a:gd name="connsiteX20-5861" fmla="*/ 889693 w 1432618"/>
              <a:gd name="connsiteY20-5862" fmla="*/ 1527175 h 3588041"/>
              <a:gd name="connsiteX21-5863" fmla="*/ 835718 w 1432618"/>
              <a:gd name="connsiteY21-5864" fmla="*/ 1895475 h 3588041"/>
              <a:gd name="connsiteX22-5865" fmla="*/ 1003993 w 1432618"/>
              <a:gd name="connsiteY22-5866" fmla="*/ 2308225 h 3588041"/>
              <a:gd name="connsiteX23-5867" fmla="*/ 896043 w 1432618"/>
              <a:gd name="connsiteY23-5868" fmla="*/ 2578100 h 3588041"/>
              <a:gd name="connsiteX24-5869" fmla="*/ 1213543 w 1432618"/>
              <a:gd name="connsiteY24-5870" fmla="*/ 2533650 h 3588041"/>
              <a:gd name="connsiteX25-5871" fmla="*/ 1432618 w 1432618"/>
              <a:gd name="connsiteY25-5872" fmla="*/ 2626519 h 3588041"/>
              <a:gd name="connsiteX26-5873" fmla="*/ 1188143 w 1432618"/>
              <a:gd name="connsiteY26-5874" fmla="*/ 2590800 h 3588041"/>
              <a:gd name="connsiteX27-5875" fmla="*/ 832543 w 1432618"/>
              <a:gd name="connsiteY27-5876" fmla="*/ 2733675 h 3588041"/>
              <a:gd name="connsiteX28-5877" fmla="*/ 689668 w 1432618"/>
              <a:gd name="connsiteY28-5878" fmla="*/ 3086100 h 3588041"/>
              <a:gd name="connsiteX29-5879" fmla="*/ 918268 w 1432618"/>
              <a:gd name="connsiteY29-5880" fmla="*/ 3419475 h 3588041"/>
              <a:gd name="connsiteX30-5881" fmla="*/ 1016693 w 1432618"/>
              <a:gd name="connsiteY30-5882" fmla="*/ 3581400 h 3588041"/>
              <a:gd name="connsiteX0-5883" fmla="*/ 1016693 w 1432618"/>
              <a:gd name="connsiteY0-5884" fmla="*/ 3581400 h 3588041"/>
              <a:gd name="connsiteX1-5885" fmla="*/ 591243 w 1432618"/>
              <a:gd name="connsiteY1-5886" fmla="*/ 3587750 h 3588041"/>
              <a:gd name="connsiteX2-5887" fmla="*/ 394393 w 1432618"/>
              <a:gd name="connsiteY2-5888" fmla="*/ 3076575 h 3588041"/>
              <a:gd name="connsiteX3-5889" fmla="*/ 746818 w 1432618"/>
              <a:gd name="connsiteY3-5890" fmla="*/ 2381250 h 3588041"/>
              <a:gd name="connsiteX4-5891" fmla="*/ 560128 w 1432618"/>
              <a:gd name="connsiteY4-5892" fmla="*/ 1922145 h 3588041"/>
              <a:gd name="connsiteX5-5893" fmla="*/ 58 w 1432618"/>
              <a:gd name="connsiteY5-5894" fmla="*/ 1870710 h 3588041"/>
              <a:gd name="connsiteX6-5895" fmla="*/ 394393 w 1432618"/>
              <a:gd name="connsiteY6-5896" fmla="*/ 1743075 h 3588041"/>
              <a:gd name="connsiteX7-5897" fmla="*/ 642043 w 1432618"/>
              <a:gd name="connsiteY7-5898" fmla="*/ 1876425 h 3588041"/>
              <a:gd name="connsiteX8-5899" fmla="*/ 823018 w 1432618"/>
              <a:gd name="connsiteY8-5900" fmla="*/ 1333500 h 3588041"/>
              <a:gd name="connsiteX9-5901" fmla="*/ 763487 w 1432618"/>
              <a:gd name="connsiteY9-5902" fmla="*/ 823913 h 3588041"/>
              <a:gd name="connsiteX10-5903" fmla="*/ 388043 w 1432618"/>
              <a:gd name="connsiteY10-5904" fmla="*/ 695325 h 3588041"/>
              <a:gd name="connsiteX11-5905" fmla="*/ 781744 w 1432618"/>
              <a:gd name="connsiteY11-5906" fmla="*/ 724693 h 3588041"/>
              <a:gd name="connsiteX12-5907" fmla="*/ 799206 w 1432618"/>
              <a:gd name="connsiteY12-5908" fmla="*/ 441325 h 3588041"/>
              <a:gd name="connsiteX13-5909" fmla="*/ 886518 w 1432618"/>
              <a:gd name="connsiteY13-5910" fmla="*/ 0 h 3588041"/>
              <a:gd name="connsiteX14-5911" fmla="*/ 857943 w 1432618"/>
              <a:gd name="connsiteY14-5912" fmla="*/ 679450 h 3588041"/>
              <a:gd name="connsiteX15-5913" fmla="*/ 921443 w 1432618"/>
              <a:gd name="connsiteY15-5914" fmla="*/ 1047750 h 3588041"/>
              <a:gd name="connsiteX16-5915" fmla="*/ 930968 w 1432618"/>
              <a:gd name="connsiteY16-5916" fmla="*/ 1295400 h 3588041"/>
              <a:gd name="connsiteX17-5917" fmla="*/ 1102418 w 1432618"/>
              <a:gd name="connsiteY17-5918" fmla="*/ 1187450 h 3588041"/>
              <a:gd name="connsiteX18-5919" fmla="*/ 1375468 w 1432618"/>
              <a:gd name="connsiteY18-5920" fmla="*/ 1171575 h 3588041"/>
              <a:gd name="connsiteX19-5921" fmla="*/ 1108768 w 1432618"/>
              <a:gd name="connsiteY19-5922" fmla="*/ 1254125 h 3588041"/>
              <a:gd name="connsiteX20-5923" fmla="*/ 889693 w 1432618"/>
              <a:gd name="connsiteY20-5924" fmla="*/ 1527175 h 3588041"/>
              <a:gd name="connsiteX21-5925" fmla="*/ 835718 w 1432618"/>
              <a:gd name="connsiteY21-5926" fmla="*/ 1895475 h 3588041"/>
              <a:gd name="connsiteX22-5927" fmla="*/ 1003993 w 1432618"/>
              <a:gd name="connsiteY22-5928" fmla="*/ 2308225 h 3588041"/>
              <a:gd name="connsiteX23-5929" fmla="*/ 896043 w 1432618"/>
              <a:gd name="connsiteY23-5930" fmla="*/ 2578100 h 3588041"/>
              <a:gd name="connsiteX24-5931" fmla="*/ 1213543 w 1432618"/>
              <a:gd name="connsiteY24-5932" fmla="*/ 2533650 h 3588041"/>
              <a:gd name="connsiteX25-5933" fmla="*/ 1432618 w 1432618"/>
              <a:gd name="connsiteY25-5934" fmla="*/ 2626519 h 3588041"/>
              <a:gd name="connsiteX26-5935" fmla="*/ 1188143 w 1432618"/>
              <a:gd name="connsiteY26-5936" fmla="*/ 2590800 h 3588041"/>
              <a:gd name="connsiteX27-5937" fmla="*/ 832543 w 1432618"/>
              <a:gd name="connsiteY27-5938" fmla="*/ 2733675 h 3588041"/>
              <a:gd name="connsiteX28-5939" fmla="*/ 689668 w 1432618"/>
              <a:gd name="connsiteY28-5940" fmla="*/ 3086100 h 3588041"/>
              <a:gd name="connsiteX29-5941" fmla="*/ 918268 w 1432618"/>
              <a:gd name="connsiteY29-5942" fmla="*/ 3419475 h 3588041"/>
              <a:gd name="connsiteX30-5943" fmla="*/ 1016693 w 1432618"/>
              <a:gd name="connsiteY30-5944" fmla="*/ 3581400 h 3588041"/>
              <a:gd name="connsiteX0-5945" fmla="*/ 1016635 w 1432560"/>
              <a:gd name="connsiteY0-5946" fmla="*/ 3581400 h 3588041"/>
              <a:gd name="connsiteX1-5947" fmla="*/ 591185 w 1432560"/>
              <a:gd name="connsiteY1-5948" fmla="*/ 3587750 h 3588041"/>
              <a:gd name="connsiteX2-5949" fmla="*/ 394335 w 1432560"/>
              <a:gd name="connsiteY2-5950" fmla="*/ 3076575 h 3588041"/>
              <a:gd name="connsiteX3-5951" fmla="*/ 746760 w 1432560"/>
              <a:gd name="connsiteY3-5952" fmla="*/ 2381250 h 3588041"/>
              <a:gd name="connsiteX4-5953" fmla="*/ 560070 w 1432560"/>
              <a:gd name="connsiteY4-5954" fmla="*/ 1922145 h 3588041"/>
              <a:gd name="connsiteX5-5955" fmla="*/ 0 w 1432560"/>
              <a:gd name="connsiteY5-5956" fmla="*/ 1870710 h 3588041"/>
              <a:gd name="connsiteX6-5957" fmla="*/ 394335 w 1432560"/>
              <a:gd name="connsiteY6-5958" fmla="*/ 1743075 h 3588041"/>
              <a:gd name="connsiteX7-5959" fmla="*/ 641985 w 1432560"/>
              <a:gd name="connsiteY7-5960" fmla="*/ 1876425 h 3588041"/>
              <a:gd name="connsiteX8-5961" fmla="*/ 822960 w 1432560"/>
              <a:gd name="connsiteY8-5962" fmla="*/ 1333500 h 3588041"/>
              <a:gd name="connsiteX9-5963" fmla="*/ 763429 w 1432560"/>
              <a:gd name="connsiteY9-5964" fmla="*/ 823913 h 3588041"/>
              <a:gd name="connsiteX10-5965" fmla="*/ 387985 w 1432560"/>
              <a:gd name="connsiteY10-5966" fmla="*/ 695325 h 3588041"/>
              <a:gd name="connsiteX11-5967" fmla="*/ 781686 w 1432560"/>
              <a:gd name="connsiteY11-5968" fmla="*/ 724693 h 3588041"/>
              <a:gd name="connsiteX12-5969" fmla="*/ 799148 w 1432560"/>
              <a:gd name="connsiteY12-5970" fmla="*/ 441325 h 3588041"/>
              <a:gd name="connsiteX13-5971" fmla="*/ 886460 w 1432560"/>
              <a:gd name="connsiteY13-5972" fmla="*/ 0 h 3588041"/>
              <a:gd name="connsiteX14-5973" fmla="*/ 857885 w 1432560"/>
              <a:gd name="connsiteY14-5974" fmla="*/ 679450 h 3588041"/>
              <a:gd name="connsiteX15-5975" fmla="*/ 921385 w 1432560"/>
              <a:gd name="connsiteY15-5976" fmla="*/ 1047750 h 3588041"/>
              <a:gd name="connsiteX16-5977" fmla="*/ 930910 w 1432560"/>
              <a:gd name="connsiteY16-5978" fmla="*/ 1295400 h 3588041"/>
              <a:gd name="connsiteX17-5979" fmla="*/ 1102360 w 1432560"/>
              <a:gd name="connsiteY17-5980" fmla="*/ 1187450 h 3588041"/>
              <a:gd name="connsiteX18-5981" fmla="*/ 1375410 w 1432560"/>
              <a:gd name="connsiteY18-5982" fmla="*/ 1171575 h 3588041"/>
              <a:gd name="connsiteX19-5983" fmla="*/ 1108710 w 1432560"/>
              <a:gd name="connsiteY19-5984" fmla="*/ 1254125 h 3588041"/>
              <a:gd name="connsiteX20-5985" fmla="*/ 889635 w 1432560"/>
              <a:gd name="connsiteY20-5986" fmla="*/ 1527175 h 3588041"/>
              <a:gd name="connsiteX21-5987" fmla="*/ 835660 w 1432560"/>
              <a:gd name="connsiteY21-5988" fmla="*/ 1895475 h 3588041"/>
              <a:gd name="connsiteX22-5989" fmla="*/ 1003935 w 1432560"/>
              <a:gd name="connsiteY22-5990" fmla="*/ 2308225 h 3588041"/>
              <a:gd name="connsiteX23-5991" fmla="*/ 895985 w 1432560"/>
              <a:gd name="connsiteY23-5992" fmla="*/ 2578100 h 3588041"/>
              <a:gd name="connsiteX24-5993" fmla="*/ 1213485 w 1432560"/>
              <a:gd name="connsiteY24-5994" fmla="*/ 2533650 h 3588041"/>
              <a:gd name="connsiteX25-5995" fmla="*/ 1432560 w 1432560"/>
              <a:gd name="connsiteY25-5996" fmla="*/ 2626519 h 3588041"/>
              <a:gd name="connsiteX26-5997" fmla="*/ 1188085 w 1432560"/>
              <a:gd name="connsiteY26-5998" fmla="*/ 2590800 h 3588041"/>
              <a:gd name="connsiteX27-5999" fmla="*/ 832485 w 1432560"/>
              <a:gd name="connsiteY27-6000" fmla="*/ 2733675 h 3588041"/>
              <a:gd name="connsiteX28-6001" fmla="*/ 689610 w 1432560"/>
              <a:gd name="connsiteY28-6002" fmla="*/ 3086100 h 3588041"/>
              <a:gd name="connsiteX29-6003" fmla="*/ 918210 w 1432560"/>
              <a:gd name="connsiteY29-6004" fmla="*/ 3419475 h 3588041"/>
              <a:gd name="connsiteX30-6005" fmla="*/ 1016635 w 1432560"/>
              <a:gd name="connsiteY30-6006" fmla="*/ 3581400 h 3588041"/>
              <a:gd name="connsiteX0-6007" fmla="*/ 1016635 w 1432560"/>
              <a:gd name="connsiteY0-6008" fmla="*/ 3581400 h 3588041"/>
              <a:gd name="connsiteX1-6009" fmla="*/ 591185 w 1432560"/>
              <a:gd name="connsiteY1-6010" fmla="*/ 3587750 h 3588041"/>
              <a:gd name="connsiteX2-6011" fmla="*/ 394335 w 1432560"/>
              <a:gd name="connsiteY2-6012" fmla="*/ 3076575 h 3588041"/>
              <a:gd name="connsiteX3-6013" fmla="*/ 746760 w 1432560"/>
              <a:gd name="connsiteY3-6014" fmla="*/ 2381250 h 3588041"/>
              <a:gd name="connsiteX4-6015" fmla="*/ 560070 w 1432560"/>
              <a:gd name="connsiteY4-6016" fmla="*/ 1922145 h 3588041"/>
              <a:gd name="connsiteX5-6017" fmla="*/ 0 w 1432560"/>
              <a:gd name="connsiteY5-6018" fmla="*/ 1870710 h 3588041"/>
              <a:gd name="connsiteX6-6019" fmla="*/ 394335 w 1432560"/>
              <a:gd name="connsiteY6-6020" fmla="*/ 1743075 h 3588041"/>
              <a:gd name="connsiteX7-6021" fmla="*/ 641985 w 1432560"/>
              <a:gd name="connsiteY7-6022" fmla="*/ 1876425 h 3588041"/>
              <a:gd name="connsiteX8-6023" fmla="*/ 822960 w 1432560"/>
              <a:gd name="connsiteY8-6024" fmla="*/ 1333500 h 3588041"/>
              <a:gd name="connsiteX9-6025" fmla="*/ 763429 w 1432560"/>
              <a:gd name="connsiteY9-6026" fmla="*/ 823913 h 3588041"/>
              <a:gd name="connsiteX10-6027" fmla="*/ 387985 w 1432560"/>
              <a:gd name="connsiteY10-6028" fmla="*/ 695325 h 3588041"/>
              <a:gd name="connsiteX11-6029" fmla="*/ 781686 w 1432560"/>
              <a:gd name="connsiteY11-6030" fmla="*/ 724693 h 3588041"/>
              <a:gd name="connsiteX12-6031" fmla="*/ 799148 w 1432560"/>
              <a:gd name="connsiteY12-6032" fmla="*/ 441325 h 3588041"/>
              <a:gd name="connsiteX13-6033" fmla="*/ 886460 w 1432560"/>
              <a:gd name="connsiteY13-6034" fmla="*/ 0 h 3588041"/>
              <a:gd name="connsiteX14-6035" fmla="*/ 857885 w 1432560"/>
              <a:gd name="connsiteY14-6036" fmla="*/ 679450 h 3588041"/>
              <a:gd name="connsiteX15-6037" fmla="*/ 921385 w 1432560"/>
              <a:gd name="connsiteY15-6038" fmla="*/ 1047750 h 3588041"/>
              <a:gd name="connsiteX16-6039" fmla="*/ 930910 w 1432560"/>
              <a:gd name="connsiteY16-6040" fmla="*/ 1295400 h 3588041"/>
              <a:gd name="connsiteX17-6041" fmla="*/ 1102360 w 1432560"/>
              <a:gd name="connsiteY17-6042" fmla="*/ 1187450 h 3588041"/>
              <a:gd name="connsiteX18-6043" fmla="*/ 1375410 w 1432560"/>
              <a:gd name="connsiteY18-6044" fmla="*/ 1171575 h 3588041"/>
              <a:gd name="connsiteX19-6045" fmla="*/ 1108710 w 1432560"/>
              <a:gd name="connsiteY19-6046" fmla="*/ 1254125 h 3588041"/>
              <a:gd name="connsiteX20-6047" fmla="*/ 889635 w 1432560"/>
              <a:gd name="connsiteY20-6048" fmla="*/ 1527175 h 3588041"/>
              <a:gd name="connsiteX21-6049" fmla="*/ 835660 w 1432560"/>
              <a:gd name="connsiteY21-6050" fmla="*/ 1895475 h 3588041"/>
              <a:gd name="connsiteX22-6051" fmla="*/ 1003935 w 1432560"/>
              <a:gd name="connsiteY22-6052" fmla="*/ 2308225 h 3588041"/>
              <a:gd name="connsiteX23-6053" fmla="*/ 895985 w 1432560"/>
              <a:gd name="connsiteY23-6054" fmla="*/ 2578100 h 3588041"/>
              <a:gd name="connsiteX24-6055" fmla="*/ 1213485 w 1432560"/>
              <a:gd name="connsiteY24-6056" fmla="*/ 2533650 h 3588041"/>
              <a:gd name="connsiteX25-6057" fmla="*/ 1432560 w 1432560"/>
              <a:gd name="connsiteY25-6058" fmla="*/ 2626519 h 3588041"/>
              <a:gd name="connsiteX26-6059" fmla="*/ 1188085 w 1432560"/>
              <a:gd name="connsiteY26-6060" fmla="*/ 2590800 h 3588041"/>
              <a:gd name="connsiteX27-6061" fmla="*/ 832485 w 1432560"/>
              <a:gd name="connsiteY27-6062" fmla="*/ 2733675 h 3588041"/>
              <a:gd name="connsiteX28-6063" fmla="*/ 689610 w 1432560"/>
              <a:gd name="connsiteY28-6064" fmla="*/ 3086100 h 3588041"/>
              <a:gd name="connsiteX29-6065" fmla="*/ 918210 w 1432560"/>
              <a:gd name="connsiteY29-6066" fmla="*/ 3419475 h 3588041"/>
              <a:gd name="connsiteX30-6067" fmla="*/ 1016635 w 1432560"/>
              <a:gd name="connsiteY30-6068" fmla="*/ 3581400 h 3588041"/>
              <a:gd name="connsiteX0-6069" fmla="*/ 1016635 w 1432560"/>
              <a:gd name="connsiteY0-6070" fmla="*/ 3581400 h 3588041"/>
              <a:gd name="connsiteX1-6071" fmla="*/ 591185 w 1432560"/>
              <a:gd name="connsiteY1-6072" fmla="*/ 3587750 h 3588041"/>
              <a:gd name="connsiteX2-6073" fmla="*/ 394335 w 1432560"/>
              <a:gd name="connsiteY2-6074" fmla="*/ 3076575 h 3588041"/>
              <a:gd name="connsiteX3-6075" fmla="*/ 746760 w 1432560"/>
              <a:gd name="connsiteY3-6076" fmla="*/ 2381250 h 3588041"/>
              <a:gd name="connsiteX4-6077" fmla="*/ 560070 w 1432560"/>
              <a:gd name="connsiteY4-6078" fmla="*/ 1922145 h 3588041"/>
              <a:gd name="connsiteX5-6079" fmla="*/ 0 w 1432560"/>
              <a:gd name="connsiteY5-6080" fmla="*/ 1870710 h 3588041"/>
              <a:gd name="connsiteX6-6081" fmla="*/ 394335 w 1432560"/>
              <a:gd name="connsiteY6-6082" fmla="*/ 1743075 h 3588041"/>
              <a:gd name="connsiteX7-6083" fmla="*/ 641985 w 1432560"/>
              <a:gd name="connsiteY7-6084" fmla="*/ 1876425 h 3588041"/>
              <a:gd name="connsiteX8-6085" fmla="*/ 822960 w 1432560"/>
              <a:gd name="connsiteY8-6086" fmla="*/ 1333500 h 3588041"/>
              <a:gd name="connsiteX9-6087" fmla="*/ 763429 w 1432560"/>
              <a:gd name="connsiteY9-6088" fmla="*/ 823913 h 3588041"/>
              <a:gd name="connsiteX10-6089" fmla="*/ 387985 w 1432560"/>
              <a:gd name="connsiteY10-6090" fmla="*/ 695325 h 3588041"/>
              <a:gd name="connsiteX11-6091" fmla="*/ 781686 w 1432560"/>
              <a:gd name="connsiteY11-6092" fmla="*/ 724693 h 3588041"/>
              <a:gd name="connsiteX12-6093" fmla="*/ 799148 w 1432560"/>
              <a:gd name="connsiteY12-6094" fmla="*/ 441325 h 3588041"/>
              <a:gd name="connsiteX13-6095" fmla="*/ 886460 w 1432560"/>
              <a:gd name="connsiteY13-6096" fmla="*/ 0 h 3588041"/>
              <a:gd name="connsiteX14-6097" fmla="*/ 857885 w 1432560"/>
              <a:gd name="connsiteY14-6098" fmla="*/ 679450 h 3588041"/>
              <a:gd name="connsiteX15-6099" fmla="*/ 921385 w 1432560"/>
              <a:gd name="connsiteY15-6100" fmla="*/ 1047750 h 3588041"/>
              <a:gd name="connsiteX16-6101" fmla="*/ 930910 w 1432560"/>
              <a:gd name="connsiteY16-6102" fmla="*/ 1295400 h 3588041"/>
              <a:gd name="connsiteX17-6103" fmla="*/ 1102360 w 1432560"/>
              <a:gd name="connsiteY17-6104" fmla="*/ 1187450 h 3588041"/>
              <a:gd name="connsiteX18-6105" fmla="*/ 1375410 w 1432560"/>
              <a:gd name="connsiteY18-6106" fmla="*/ 1171575 h 3588041"/>
              <a:gd name="connsiteX19-6107" fmla="*/ 1108710 w 1432560"/>
              <a:gd name="connsiteY19-6108" fmla="*/ 1254125 h 3588041"/>
              <a:gd name="connsiteX20-6109" fmla="*/ 889635 w 1432560"/>
              <a:gd name="connsiteY20-6110" fmla="*/ 1527175 h 3588041"/>
              <a:gd name="connsiteX21-6111" fmla="*/ 835660 w 1432560"/>
              <a:gd name="connsiteY21-6112" fmla="*/ 1895475 h 3588041"/>
              <a:gd name="connsiteX22-6113" fmla="*/ 1003935 w 1432560"/>
              <a:gd name="connsiteY22-6114" fmla="*/ 2308225 h 3588041"/>
              <a:gd name="connsiteX23-6115" fmla="*/ 895985 w 1432560"/>
              <a:gd name="connsiteY23-6116" fmla="*/ 2578100 h 3588041"/>
              <a:gd name="connsiteX24-6117" fmla="*/ 1213485 w 1432560"/>
              <a:gd name="connsiteY24-6118" fmla="*/ 2533650 h 3588041"/>
              <a:gd name="connsiteX25-6119" fmla="*/ 1432560 w 1432560"/>
              <a:gd name="connsiteY25-6120" fmla="*/ 2626519 h 3588041"/>
              <a:gd name="connsiteX26-6121" fmla="*/ 1188085 w 1432560"/>
              <a:gd name="connsiteY26-6122" fmla="*/ 2590800 h 3588041"/>
              <a:gd name="connsiteX27-6123" fmla="*/ 832485 w 1432560"/>
              <a:gd name="connsiteY27-6124" fmla="*/ 2733675 h 3588041"/>
              <a:gd name="connsiteX28-6125" fmla="*/ 689610 w 1432560"/>
              <a:gd name="connsiteY28-6126" fmla="*/ 3086100 h 3588041"/>
              <a:gd name="connsiteX29-6127" fmla="*/ 918210 w 1432560"/>
              <a:gd name="connsiteY29-6128" fmla="*/ 3419475 h 3588041"/>
              <a:gd name="connsiteX30-6129" fmla="*/ 1016635 w 1432560"/>
              <a:gd name="connsiteY30-6130" fmla="*/ 3581400 h 3588041"/>
              <a:gd name="connsiteX0-6131" fmla="*/ 1016635 w 1432560"/>
              <a:gd name="connsiteY0-6132" fmla="*/ 3581400 h 3588041"/>
              <a:gd name="connsiteX1-6133" fmla="*/ 591185 w 1432560"/>
              <a:gd name="connsiteY1-6134" fmla="*/ 3587750 h 3588041"/>
              <a:gd name="connsiteX2-6135" fmla="*/ 394335 w 1432560"/>
              <a:gd name="connsiteY2-6136" fmla="*/ 3076575 h 3588041"/>
              <a:gd name="connsiteX3-6137" fmla="*/ 746760 w 1432560"/>
              <a:gd name="connsiteY3-6138" fmla="*/ 2381250 h 3588041"/>
              <a:gd name="connsiteX4-6139" fmla="*/ 560070 w 1432560"/>
              <a:gd name="connsiteY4-6140" fmla="*/ 1922145 h 3588041"/>
              <a:gd name="connsiteX5-6141" fmla="*/ 0 w 1432560"/>
              <a:gd name="connsiteY5-6142" fmla="*/ 1870710 h 3588041"/>
              <a:gd name="connsiteX6-6143" fmla="*/ 394335 w 1432560"/>
              <a:gd name="connsiteY6-6144" fmla="*/ 1743075 h 3588041"/>
              <a:gd name="connsiteX7-6145" fmla="*/ 641985 w 1432560"/>
              <a:gd name="connsiteY7-6146" fmla="*/ 1876425 h 3588041"/>
              <a:gd name="connsiteX8-6147" fmla="*/ 822960 w 1432560"/>
              <a:gd name="connsiteY8-6148" fmla="*/ 1333500 h 3588041"/>
              <a:gd name="connsiteX9-6149" fmla="*/ 763429 w 1432560"/>
              <a:gd name="connsiteY9-6150" fmla="*/ 823913 h 3588041"/>
              <a:gd name="connsiteX10-6151" fmla="*/ 387985 w 1432560"/>
              <a:gd name="connsiteY10-6152" fmla="*/ 695325 h 3588041"/>
              <a:gd name="connsiteX11-6153" fmla="*/ 781686 w 1432560"/>
              <a:gd name="connsiteY11-6154" fmla="*/ 724693 h 3588041"/>
              <a:gd name="connsiteX12-6155" fmla="*/ 799148 w 1432560"/>
              <a:gd name="connsiteY12-6156" fmla="*/ 441325 h 3588041"/>
              <a:gd name="connsiteX13-6157" fmla="*/ 886460 w 1432560"/>
              <a:gd name="connsiteY13-6158" fmla="*/ 0 h 3588041"/>
              <a:gd name="connsiteX14-6159" fmla="*/ 857885 w 1432560"/>
              <a:gd name="connsiteY14-6160" fmla="*/ 679450 h 3588041"/>
              <a:gd name="connsiteX15-6161" fmla="*/ 921385 w 1432560"/>
              <a:gd name="connsiteY15-6162" fmla="*/ 1047750 h 3588041"/>
              <a:gd name="connsiteX16-6163" fmla="*/ 930910 w 1432560"/>
              <a:gd name="connsiteY16-6164" fmla="*/ 1295400 h 3588041"/>
              <a:gd name="connsiteX17-6165" fmla="*/ 1102360 w 1432560"/>
              <a:gd name="connsiteY17-6166" fmla="*/ 1187450 h 3588041"/>
              <a:gd name="connsiteX18-6167" fmla="*/ 1375410 w 1432560"/>
              <a:gd name="connsiteY18-6168" fmla="*/ 1171575 h 3588041"/>
              <a:gd name="connsiteX19-6169" fmla="*/ 1108710 w 1432560"/>
              <a:gd name="connsiteY19-6170" fmla="*/ 1254125 h 3588041"/>
              <a:gd name="connsiteX20-6171" fmla="*/ 889635 w 1432560"/>
              <a:gd name="connsiteY20-6172" fmla="*/ 1527175 h 3588041"/>
              <a:gd name="connsiteX21-6173" fmla="*/ 835660 w 1432560"/>
              <a:gd name="connsiteY21-6174" fmla="*/ 1895475 h 3588041"/>
              <a:gd name="connsiteX22-6175" fmla="*/ 1003935 w 1432560"/>
              <a:gd name="connsiteY22-6176" fmla="*/ 2308225 h 3588041"/>
              <a:gd name="connsiteX23-6177" fmla="*/ 895985 w 1432560"/>
              <a:gd name="connsiteY23-6178" fmla="*/ 2578100 h 3588041"/>
              <a:gd name="connsiteX24-6179" fmla="*/ 1213485 w 1432560"/>
              <a:gd name="connsiteY24-6180" fmla="*/ 2533650 h 3588041"/>
              <a:gd name="connsiteX25-6181" fmla="*/ 1432560 w 1432560"/>
              <a:gd name="connsiteY25-6182" fmla="*/ 2626519 h 3588041"/>
              <a:gd name="connsiteX26-6183" fmla="*/ 1188085 w 1432560"/>
              <a:gd name="connsiteY26-6184" fmla="*/ 2590800 h 3588041"/>
              <a:gd name="connsiteX27-6185" fmla="*/ 832485 w 1432560"/>
              <a:gd name="connsiteY27-6186" fmla="*/ 2733675 h 3588041"/>
              <a:gd name="connsiteX28-6187" fmla="*/ 689610 w 1432560"/>
              <a:gd name="connsiteY28-6188" fmla="*/ 3086100 h 3588041"/>
              <a:gd name="connsiteX29-6189" fmla="*/ 918210 w 1432560"/>
              <a:gd name="connsiteY29-6190" fmla="*/ 3419475 h 3588041"/>
              <a:gd name="connsiteX30-6191" fmla="*/ 1016635 w 1432560"/>
              <a:gd name="connsiteY30-6192" fmla="*/ 3581400 h 3588041"/>
              <a:gd name="connsiteX0-6193" fmla="*/ 1016635 w 1432560"/>
              <a:gd name="connsiteY0-6194" fmla="*/ 3581400 h 3588041"/>
              <a:gd name="connsiteX1-6195" fmla="*/ 591185 w 1432560"/>
              <a:gd name="connsiteY1-6196" fmla="*/ 3587750 h 3588041"/>
              <a:gd name="connsiteX2-6197" fmla="*/ 394335 w 1432560"/>
              <a:gd name="connsiteY2-6198" fmla="*/ 3076575 h 3588041"/>
              <a:gd name="connsiteX3-6199" fmla="*/ 746760 w 1432560"/>
              <a:gd name="connsiteY3-6200" fmla="*/ 2381250 h 3588041"/>
              <a:gd name="connsiteX4-6201" fmla="*/ 560070 w 1432560"/>
              <a:gd name="connsiteY4-6202" fmla="*/ 1922145 h 3588041"/>
              <a:gd name="connsiteX5-6203" fmla="*/ 0 w 1432560"/>
              <a:gd name="connsiteY5-6204" fmla="*/ 1870710 h 3588041"/>
              <a:gd name="connsiteX6-6205" fmla="*/ 394335 w 1432560"/>
              <a:gd name="connsiteY6-6206" fmla="*/ 1743075 h 3588041"/>
              <a:gd name="connsiteX7-6207" fmla="*/ 641985 w 1432560"/>
              <a:gd name="connsiteY7-6208" fmla="*/ 1876425 h 3588041"/>
              <a:gd name="connsiteX8-6209" fmla="*/ 822960 w 1432560"/>
              <a:gd name="connsiteY8-6210" fmla="*/ 1333500 h 3588041"/>
              <a:gd name="connsiteX9-6211" fmla="*/ 763429 w 1432560"/>
              <a:gd name="connsiteY9-6212" fmla="*/ 823913 h 3588041"/>
              <a:gd name="connsiteX10-6213" fmla="*/ 387985 w 1432560"/>
              <a:gd name="connsiteY10-6214" fmla="*/ 695325 h 3588041"/>
              <a:gd name="connsiteX11-6215" fmla="*/ 781686 w 1432560"/>
              <a:gd name="connsiteY11-6216" fmla="*/ 724693 h 3588041"/>
              <a:gd name="connsiteX12-6217" fmla="*/ 799148 w 1432560"/>
              <a:gd name="connsiteY12-6218" fmla="*/ 441325 h 3588041"/>
              <a:gd name="connsiteX13-6219" fmla="*/ 886460 w 1432560"/>
              <a:gd name="connsiteY13-6220" fmla="*/ 0 h 3588041"/>
              <a:gd name="connsiteX14-6221" fmla="*/ 857885 w 1432560"/>
              <a:gd name="connsiteY14-6222" fmla="*/ 679450 h 3588041"/>
              <a:gd name="connsiteX15-6223" fmla="*/ 921385 w 1432560"/>
              <a:gd name="connsiteY15-6224" fmla="*/ 1047750 h 3588041"/>
              <a:gd name="connsiteX16-6225" fmla="*/ 930910 w 1432560"/>
              <a:gd name="connsiteY16-6226" fmla="*/ 1295400 h 3588041"/>
              <a:gd name="connsiteX17-6227" fmla="*/ 1102360 w 1432560"/>
              <a:gd name="connsiteY17-6228" fmla="*/ 1187450 h 3588041"/>
              <a:gd name="connsiteX18-6229" fmla="*/ 1375410 w 1432560"/>
              <a:gd name="connsiteY18-6230" fmla="*/ 1171575 h 3588041"/>
              <a:gd name="connsiteX19-6231" fmla="*/ 1108710 w 1432560"/>
              <a:gd name="connsiteY19-6232" fmla="*/ 1254125 h 3588041"/>
              <a:gd name="connsiteX20-6233" fmla="*/ 889635 w 1432560"/>
              <a:gd name="connsiteY20-6234" fmla="*/ 1527175 h 3588041"/>
              <a:gd name="connsiteX21-6235" fmla="*/ 835660 w 1432560"/>
              <a:gd name="connsiteY21-6236" fmla="*/ 1895475 h 3588041"/>
              <a:gd name="connsiteX22-6237" fmla="*/ 1003935 w 1432560"/>
              <a:gd name="connsiteY22-6238" fmla="*/ 2308225 h 3588041"/>
              <a:gd name="connsiteX23-6239" fmla="*/ 895985 w 1432560"/>
              <a:gd name="connsiteY23-6240" fmla="*/ 2578100 h 3588041"/>
              <a:gd name="connsiteX24-6241" fmla="*/ 1213485 w 1432560"/>
              <a:gd name="connsiteY24-6242" fmla="*/ 2533650 h 3588041"/>
              <a:gd name="connsiteX25-6243" fmla="*/ 1432560 w 1432560"/>
              <a:gd name="connsiteY25-6244" fmla="*/ 2626519 h 3588041"/>
              <a:gd name="connsiteX26-6245" fmla="*/ 1188085 w 1432560"/>
              <a:gd name="connsiteY26-6246" fmla="*/ 2590800 h 3588041"/>
              <a:gd name="connsiteX27-6247" fmla="*/ 832485 w 1432560"/>
              <a:gd name="connsiteY27-6248" fmla="*/ 2733675 h 3588041"/>
              <a:gd name="connsiteX28-6249" fmla="*/ 689610 w 1432560"/>
              <a:gd name="connsiteY28-6250" fmla="*/ 3086100 h 3588041"/>
              <a:gd name="connsiteX29-6251" fmla="*/ 918210 w 1432560"/>
              <a:gd name="connsiteY29-6252" fmla="*/ 3419475 h 3588041"/>
              <a:gd name="connsiteX30-6253" fmla="*/ 1016635 w 1432560"/>
              <a:gd name="connsiteY30-6254" fmla="*/ 3581400 h 3588041"/>
              <a:gd name="connsiteX0-6255" fmla="*/ 1016635 w 1432560"/>
              <a:gd name="connsiteY0-6256" fmla="*/ 3581400 h 3588041"/>
              <a:gd name="connsiteX1-6257" fmla="*/ 591185 w 1432560"/>
              <a:gd name="connsiteY1-6258" fmla="*/ 3587750 h 3588041"/>
              <a:gd name="connsiteX2-6259" fmla="*/ 394335 w 1432560"/>
              <a:gd name="connsiteY2-6260" fmla="*/ 3076575 h 3588041"/>
              <a:gd name="connsiteX3-6261" fmla="*/ 746760 w 1432560"/>
              <a:gd name="connsiteY3-6262" fmla="*/ 2381250 h 3588041"/>
              <a:gd name="connsiteX4-6263" fmla="*/ 560070 w 1432560"/>
              <a:gd name="connsiteY4-6264" fmla="*/ 1922145 h 3588041"/>
              <a:gd name="connsiteX5-6265" fmla="*/ 0 w 1432560"/>
              <a:gd name="connsiteY5-6266" fmla="*/ 1870710 h 3588041"/>
              <a:gd name="connsiteX6-6267" fmla="*/ 400685 w 1432560"/>
              <a:gd name="connsiteY6-6268" fmla="*/ 1771650 h 3588041"/>
              <a:gd name="connsiteX7-6269" fmla="*/ 641985 w 1432560"/>
              <a:gd name="connsiteY7-6270" fmla="*/ 1876425 h 3588041"/>
              <a:gd name="connsiteX8-6271" fmla="*/ 822960 w 1432560"/>
              <a:gd name="connsiteY8-6272" fmla="*/ 1333500 h 3588041"/>
              <a:gd name="connsiteX9-6273" fmla="*/ 763429 w 1432560"/>
              <a:gd name="connsiteY9-6274" fmla="*/ 823913 h 3588041"/>
              <a:gd name="connsiteX10-6275" fmla="*/ 387985 w 1432560"/>
              <a:gd name="connsiteY10-6276" fmla="*/ 695325 h 3588041"/>
              <a:gd name="connsiteX11-6277" fmla="*/ 781686 w 1432560"/>
              <a:gd name="connsiteY11-6278" fmla="*/ 724693 h 3588041"/>
              <a:gd name="connsiteX12-6279" fmla="*/ 799148 w 1432560"/>
              <a:gd name="connsiteY12-6280" fmla="*/ 441325 h 3588041"/>
              <a:gd name="connsiteX13-6281" fmla="*/ 886460 w 1432560"/>
              <a:gd name="connsiteY13-6282" fmla="*/ 0 h 3588041"/>
              <a:gd name="connsiteX14-6283" fmla="*/ 857885 w 1432560"/>
              <a:gd name="connsiteY14-6284" fmla="*/ 679450 h 3588041"/>
              <a:gd name="connsiteX15-6285" fmla="*/ 921385 w 1432560"/>
              <a:gd name="connsiteY15-6286" fmla="*/ 1047750 h 3588041"/>
              <a:gd name="connsiteX16-6287" fmla="*/ 930910 w 1432560"/>
              <a:gd name="connsiteY16-6288" fmla="*/ 1295400 h 3588041"/>
              <a:gd name="connsiteX17-6289" fmla="*/ 1102360 w 1432560"/>
              <a:gd name="connsiteY17-6290" fmla="*/ 1187450 h 3588041"/>
              <a:gd name="connsiteX18-6291" fmla="*/ 1375410 w 1432560"/>
              <a:gd name="connsiteY18-6292" fmla="*/ 1171575 h 3588041"/>
              <a:gd name="connsiteX19-6293" fmla="*/ 1108710 w 1432560"/>
              <a:gd name="connsiteY19-6294" fmla="*/ 1254125 h 3588041"/>
              <a:gd name="connsiteX20-6295" fmla="*/ 889635 w 1432560"/>
              <a:gd name="connsiteY20-6296" fmla="*/ 1527175 h 3588041"/>
              <a:gd name="connsiteX21-6297" fmla="*/ 835660 w 1432560"/>
              <a:gd name="connsiteY21-6298" fmla="*/ 1895475 h 3588041"/>
              <a:gd name="connsiteX22-6299" fmla="*/ 1003935 w 1432560"/>
              <a:gd name="connsiteY22-6300" fmla="*/ 2308225 h 3588041"/>
              <a:gd name="connsiteX23-6301" fmla="*/ 895985 w 1432560"/>
              <a:gd name="connsiteY23-6302" fmla="*/ 2578100 h 3588041"/>
              <a:gd name="connsiteX24-6303" fmla="*/ 1213485 w 1432560"/>
              <a:gd name="connsiteY24-6304" fmla="*/ 2533650 h 3588041"/>
              <a:gd name="connsiteX25-6305" fmla="*/ 1432560 w 1432560"/>
              <a:gd name="connsiteY25-6306" fmla="*/ 2626519 h 3588041"/>
              <a:gd name="connsiteX26-6307" fmla="*/ 1188085 w 1432560"/>
              <a:gd name="connsiteY26-6308" fmla="*/ 2590800 h 3588041"/>
              <a:gd name="connsiteX27-6309" fmla="*/ 832485 w 1432560"/>
              <a:gd name="connsiteY27-6310" fmla="*/ 2733675 h 3588041"/>
              <a:gd name="connsiteX28-6311" fmla="*/ 689610 w 1432560"/>
              <a:gd name="connsiteY28-6312" fmla="*/ 3086100 h 3588041"/>
              <a:gd name="connsiteX29-6313" fmla="*/ 918210 w 1432560"/>
              <a:gd name="connsiteY29-6314" fmla="*/ 3419475 h 3588041"/>
              <a:gd name="connsiteX30-6315" fmla="*/ 1016635 w 1432560"/>
              <a:gd name="connsiteY30-6316" fmla="*/ 3581400 h 3588041"/>
              <a:gd name="connsiteX0-6317" fmla="*/ 1016635 w 1432560"/>
              <a:gd name="connsiteY0-6318" fmla="*/ 3581400 h 3588041"/>
              <a:gd name="connsiteX1-6319" fmla="*/ 591185 w 1432560"/>
              <a:gd name="connsiteY1-6320" fmla="*/ 3587750 h 3588041"/>
              <a:gd name="connsiteX2-6321" fmla="*/ 394335 w 1432560"/>
              <a:gd name="connsiteY2-6322" fmla="*/ 3076575 h 3588041"/>
              <a:gd name="connsiteX3-6323" fmla="*/ 746760 w 1432560"/>
              <a:gd name="connsiteY3-6324" fmla="*/ 2381250 h 3588041"/>
              <a:gd name="connsiteX4-6325" fmla="*/ 560070 w 1432560"/>
              <a:gd name="connsiteY4-6326" fmla="*/ 1922145 h 3588041"/>
              <a:gd name="connsiteX5-6327" fmla="*/ 0 w 1432560"/>
              <a:gd name="connsiteY5-6328" fmla="*/ 1870710 h 3588041"/>
              <a:gd name="connsiteX6-6329" fmla="*/ 400685 w 1432560"/>
              <a:gd name="connsiteY6-6330" fmla="*/ 1771650 h 3588041"/>
              <a:gd name="connsiteX7-6331" fmla="*/ 641985 w 1432560"/>
              <a:gd name="connsiteY7-6332" fmla="*/ 1876425 h 3588041"/>
              <a:gd name="connsiteX8-6333" fmla="*/ 822960 w 1432560"/>
              <a:gd name="connsiteY8-6334" fmla="*/ 1333500 h 3588041"/>
              <a:gd name="connsiteX9-6335" fmla="*/ 763429 w 1432560"/>
              <a:gd name="connsiteY9-6336" fmla="*/ 823913 h 3588041"/>
              <a:gd name="connsiteX10-6337" fmla="*/ 387985 w 1432560"/>
              <a:gd name="connsiteY10-6338" fmla="*/ 695325 h 3588041"/>
              <a:gd name="connsiteX11-6339" fmla="*/ 781686 w 1432560"/>
              <a:gd name="connsiteY11-6340" fmla="*/ 724693 h 3588041"/>
              <a:gd name="connsiteX12-6341" fmla="*/ 799148 w 1432560"/>
              <a:gd name="connsiteY12-6342" fmla="*/ 441325 h 3588041"/>
              <a:gd name="connsiteX13-6343" fmla="*/ 886460 w 1432560"/>
              <a:gd name="connsiteY13-6344" fmla="*/ 0 h 3588041"/>
              <a:gd name="connsiteX14-6345" fmla="*/ 857885 w 1432560"/>
              <a:gd name="connsiteY14-6346" fmla="*/ 679450 h 3588041"/>
              <a:gd name="connsiteX15-6347" fmla="*/ 921385 w 1432560"/>
              <a:gd name="connsiteY15-6348" fmla="*/ 1047750 h 3588041"/>
              <a:gd name="connsiteX16-6349" fmla="*/ 930910 w 1432560"/>
              <a:gd name="connsiteY16-6350" fmla="*/ 1295400 h 3588041"/>
              <a:gd name="connsiteX17-6351" fmla="*/ 1102360 w 1432560"/>
              <a:gd name="connsiteY17-6352" fmla="*/ 1187450 h 3588041"/>
              <a:gd name="connsiteX18-6353" fmla="*/ 1375410 w 1432560"/>
              <a:gd name="connsiteY18-6354" fmla="*/ 1171575 h 3588041"/>
              <a:gd name="connsiteX19-6355" fmla="*/ 1108710 w 1432560"/>
              <a:gd name="connsiteY19-6356" fmla="*/ 1254125 h 3588041"/>
              <a:gd name="connsiteX20-6357" fmla="*/ 889635 w 1432560"/>
              <a:gd name="connsiteY20-6358" fmla="*/ 1527175 h 3588041"/>
              <a:gd name="connsiteX21-6359" fmla="*/ 835660 w 1432560"/>
              <a:gd name="connsiteY21-6360" fmla="*/ 1895475 h 3588041"/>
              <a:gd name="connsiteX22-6361" fmla="*/ 1003935 w 1432560"/>
              <a:gd name="connsiteY22-6362" fmla="*/ 2308225 h 3588041"/>
              <a:gd name="connsiteX23-6363" fmla="*/ 895985 w 1432560"/>
              <a:gd name="connsiteY23-6364" fmla="*/ 2578100 h 3588041"/>
              <a:gd name="connsiteX24-6365" fmla="*/ 1213485 w 1432560"/>
              <a:gd name="connsiteY24-6366" fmla="*/ 2533650 h 3588041"/>
              <a:gd name="connsiteX25-6367" fmla="*/ 1432560 w 1432560"/>
              <a:gd name="connsiteY25-6368" fmla="*/ 2626519 h 3588041"/>
              <a:gd name="connsiteX26-6369" fmla="*/ 1188085 w 1432560"/>
              <a:gd name="connsiteY26-6370" fmla="*/ 2590800 h 3588041"/>
              <a:gd name="connsiteX27-6371" fmla="*/ 832485 w 1432560"/>
              <a:gd name="connsiteY27-6372" fmla="*/ 2733675 h 3588041"/>
              <a:gd name="connsiteX28-6373" fmla="*/ 689610 w 1432560"/>
              <a:gd name="connsiteY28-6374" fmla="*/ 3086100 h 3588041"/>
              <a:gd name="connsiteX29-6375" fmla="*/ 918210 w 1432560"/>
              <a:gd name="connsiteY29-6376" fmla="*/ 3419475 h 3588041"/>
              <a:gd name="connsiteX30-6377" fmla="*/ 1016635 w 1432560"/>
              <a:gd name="connsiteY30-6378" fmla="*/ 3581400 h 3588041"/>
              <a:gd name="connsiteX0-6379" fmla="*/ 1016635 w 1432560"/>
              <a:gd name="connsiteY0-6380" fmla="*/ 3581400 h 3588041"/>
              <a:gd name="connsiteX1-6381" fmla="*/ 591185 w 1432560"/>
              <a:gd name="connsiteY1-6382" fmla="*/ 3587750 h 3588041"/>
              <a:gd name="connsiteX2-6383" fmla="*/ 394335 w 1432560"/>
              <a:gd name="connsiteY2-6384" fmla="*/ 3076575 h 3588041"/>
              <a:gd name="connsiteX3-6385" fmla="*/ 746760 w 1432560"/>
              <a:gd name="connsiteY3-6386" fmla="*/ 2381250 h 3588041"/>
              <a:gd name="connsiteX4-6387" fmla="*/ 560070 w 1432560"/>
              <a:gd name="connsiteY4-6388" fmla="*/ 1922145 h 3588041"/>
              <a:gd name="connsiteX5-6389" fmla="*/ 0 w 1432560"/>
              <a:gd name="connsiteY5-6390" fmla="*/ 1870710 h 3588041"/>
              <a:gd name="connsiteX6-6391" fmla="*/ 422910 w 1432560"/>
              <a:gd name="connsiteY6-6392" fmla="*/ 1787525 h 3588041"/>
              <a:gd name="connsiteX7-6393" fmla="*/ 641985 w 1432560"/>
              <a:gd name="connsiteY7-6394" fmla="*/ 1876425 h 3588041"/>
              <a:gd name="connsiteX8-6395" fmla="*/ 822960 w 1432560"/>
              <a:gd name="connsiteY8-6396" fmla="*/ 1333500 h 3588041"/>
              <a:gd name="connsiteX9-6397" fmla="*/ 763429 w 1432560"/>
              <a:gd name="connsiteY9-6398" fmla="*/ 823913 h 3588041"/>
              <a:gd name="connsiteX10-6399" fmla="*/ 387985 w 1432560"/>
              <a:gd name="connsiteY10-6400" fmla="*/ 695325 h 3588041"/>
              <a:gd name="connsiteX11-6401" fmla="*/ 781686 w 1432560"/>
              <a:gd name="connsiteY11-6402" fmla="*/ 724693 h 3588041"/>
              <a:gd name="connsiteX12-6403" fmla="*/ 799148 w 1432560"/>
              <a:gd name="connsiteY12-6404" fmla="*/ 441325 h 3588041"/>
              <a:gd name="connsiteX13-6405" fmla="*/ 886460 w 1432560"/>
              <a:gd name="connsiteY13-6406" fmla="*/ 0 h 3588041"/>
              <a:gd name="connsiteX14-6407" fmla="*/ 857885 w 1432560"/>
              <a:gd name="connsiteY14-6408" fmla="*/ 679450 h 3588041"/>
              <a:gd name="connsiteX15-6409" fmla="*/ 921385 w 1432560"/>
              <a:gd name="connsiteY15-6410" fmla="*/ 1047750 h 3588041"/>
              <a:gd name="connsiteX16-6411" fmla="*/ 930910 w 1432560"/>
              <a:gd name="connsiteY16-6412" fmla="*/ 1295400 h 3588041"/>
              <a:gd name="connsiteX17-6413" fmla="*/ 1102360 w 1432560"/>
              <a:gd name="connsiteY17-6414" fmla="*/ 1187450 h 3588041"/>
              <a:gd name="connsiteX18-6415" fmla="*/ 1375410 w 1432560"/>
              <a:gd name="connsiteY18-6416" fmla="*/ 1171575 h 3588041"/>
              <a:gd name="connsiteX19-6417" fmla="*/ 1108710 w 1432560"/>
              <a:gd name="connsiteY19-6418" fmla="*/ 1254125 h 3588041"/>
              <a:gd name="connsiteX20-6419" fmla="*/ 889635 w 1432560"/>
              <a:gd name="connsiteY20-6420" fmla="*/ 1527175 h 3588041"/>
              <a:gd name="connsiteX21-6421" fmla="*/ 835660 w 1432560"/>
              <a:gd name="connsiteY21-6422" fmla="*/ 1895475 h 3588041"/>
              <a:gd name="connsiteX22-6423" fmla="*/ 1003935 w 1432560"/>
              <a:gd name="connsiteY22-6424" fmla="*/ 2308225 h 3588041"/>
              <a:gd name="connsiteX23-6425" fmla="*/ 895985 w 1432560"/>
              <a:gd name="connsiteY23-6426" fmla="*/ 2578100 h 3588041"/>
              <a:gd name="connsiteX24-6427" fmla="*/ 1213485 w 1432560"/>
              <a:gd name="connsiteY24-6428" fmla="*/ 2533650 h 3588041"/>
              <a:gd name="connsiteX25-6429" fmla="*/ 1432560 w 1432560"/>
              <a:gd name="connsiteY25-6430" fmla="*/ 2626519 h 3588041"/>
              <a:gd name="connsiteX26-6431" fmla="*/ 1188085 w 1432560"/>
              <a:gd name="connsiteY26-6432" fmla="*/ 2590800 h 3588041"/>
              <a:gd name="connsiteX27-6433" fmla="*/ 832485 w 1432560"/>
              <a:gd name="connsiteY27-6434" fmla="*/ 2733675 h 3588041"/>
              <a:gd name="connsiteX28-6435" fmla="*/ 689610 w 1432560"/>
              <a:gd name="connsiteY28-6436" fmla="*/ 3086100 h 3588041"/>
              <a:gd name="connsiteX29-6437" fmla="*/ 918210 w 1432560"/>
              <a:gd name="connsiteY29-6438" fmla="*/ 3419475 h 3588041"/>
              <a:gd name="connsiteX30-6439" fmla="*/ 1016635 w 1432560"/>
              <a:gd name="connsiteY30-6440" fmla="*/ 3581400 h 3588041"/>
              <a:gd name="connsiteX0-6441" fmla="*/ 1016635 w 1432560"/>
              <a:gd name="connsiteY0-6442" fmla="*/ 3581400 h 3588041"/>
              <a:gd name="connsiteX1-6443" fmla="*/ 591185 w 1432560"/>
              <a:gd name="connsiteY1-6444" fmla="*/ 3587750 h 3588041"/>
              <a:gd name="connsiteX2-6445" fmla="*/ 394335 w 1432560"/>
              <a:gd name="connsiteY2-6446" fmla="*/ 3076575 h 3588041"/>
              <a:gd name="connsiteX3-6447" fmla="*/ 746760 w 1432560"/>
              <a:gd name="connsiteY3-6448" fmla="*/ 2381250 h 3588041"/>
              <a:gd name="connsiteX4-6449" fmla="*/ 569595 w 1432560"/>
              <a:gd name="connsiteY4-6450" fmla="*/ 1925320 h 3588041"/>
              <a:gd name="connsiteX5-6451" fmla="*/ 0 w 1432560"/>
              <a:gd name="connsiteY5-6452" fmla="*/ 1870710 h 3588041"/>
              <a:gd name="connsiteX6-6453" fmla="*/ 422910 w 1432560"/>
              <a:gd name="connsiteY6-6454" fmla="*/ 1787525 h 3588041"/>
              <a:gd name="connsiteX7-6455" fmla="*/ 641985 w 1432560"/>
              <a:gd name="connsiteY7-6456" fmla="*/ 1876425 h 3588041"/>
              <a:gd name="connsiteX8-6457" fmla="*/ 822960 w 1432560"/>
              <a:gd name="connsiteY8-6458" fmla="*/ 1333500 h 3588041"/>
              <a:gd name="connsiteX9-6459" fmla="*/ 763429 w 1432560"/>
              <a:gd name="connsiteY9-6460" fmla="*/ 823913 h 3588041"/>
              <a:gd name="connsiteX10-6461" fmla="*/ 387985 w 1432560"/>
              <a:gd name="connsiteY10-6462" fmla="*/ 695325 h 3588041"/>
              <a:gd name="connsiteX11-6463" fmla="*/ 781686 w 1432560"/>
              <a:gd name="connsiteY11-6464" fmla="*/ 724693 h 3588041"/>
              <a:gd name="connsiteX12-6465" fmla="*/ 799148 w 1432560"/>
              <a:gd name="connsiteY12-6466" fmla="*/ 441325 h 3588041"/>
              <a:gd name="connsiteX13-6467" fmla="*/ 886460 w 1432560"/>
              <a:gd name="connsiteY13-6468" fmla="*/ 0 h 3588041"/>
              <a:gd name="connsiteX14-6469" fmla="*/ 857885 w 1432560"/>
              <a:gd name="connsiteY14-6470" fmla="*/ 679450 h 3588041"/>
              <a:gd name="connsiteX15-6471" fmla="*/ 921385 w 1432560"/>
              <a:gd name="connsiteY15-6472" fmla="*/ 1047750 h 3588041"/>
              <a:gd name="connsiteX16-6473" fmla="*/ 930910 w 1432560"/>
              <a:gd name="connsiteY16-6474" fmla="*/ 1295400 h 3588041"/>
              <a:gd name="connsiteX17-6475" fmla="*/ 1102360 w 1432560"/>
              <a:gd name="connsiteY17-6476" fmla="*/ 1187450 h 3588041"/>
              <a:gd name="connsiteX18-6477" fmla="*/ 1375410 w 1432560"/>
              <a:gd name="connsiteY18-6478" fmla="*/ 1171575 h 3588041"/>
              <a:gd name="connsiteX19-6479" fmla="*/ 1108710 w 1432560"/>
              <a:gd name="connsiteY19-6480" fmla="*/ 1254125 h 3588041"/>
              <a:gd name="connsiteX20-6481" fmla="*/ 889635 w 1432560"/>
              <a:gd name="connsiteY20-6482" fmla="*/ 1527175 h 3588041"/>
              <a:gd name="connsiteX21-6483" fmla="*/ 835660 w 1432560"/>
              <a:gd name="connsiteY21-6484" fmla="*/ 1895475 h 3588041"/>
              <a:gd name="connsiteX22-6485" fmla="*/ 1003935 w 1432560"/>
              <a:gd name="connsiteY22-6486" fmla="*/ 2308225 h 3588041"/>
              <a:gd name="connsiteX23-6487" fmla="*/ 895985 w 1432560"/>
              <a:gd name="connsiteY23-6488" fmla="*/ 2578100 h 3588041"/>
              <a:gd name="connsiteX24-6489" fmla="*/ 1213485 w 1432560"/>
              <a:gd name="connsiteY24-6490" fmla="*/ 2533650 h 3588041"/>
              <a:gd name="connsiteX25-6491" fmla="*/ 1432560 w 1432560"/>
              <a:gd name="connsiteY25-6492" fmla="*/ 2626519 h 3588041"/>
              <a:gd name="connsiteX26-6493" fmla="*/ 1188085 w 1432560"/>
              <a:gd name="connsiteY26-6494" fmla="*/ 2590800 h 3588041"/>
              <a:gd name="connsiteX27-6495" fmla="*/ 832485 w 1432560"/>
              <a:gd name="connsiteY27-6496" fmla="*/ 2733675 h 3588041"/>
              <a:gd name="connsiteX28-6497" fmla="*/ 689610 w 1432560"/>
              <a:gd name="connsiteY28-6498" fmla="*/ 3086100 h 3588041"/>
              <a:gd name="connsiteX29-6499" fmla="*/ 918210 w 1432560"/>
              <a:gd name="connsiteY29-6500" fmla="*/ 3419475 h 3588041"/>
              <a:gd name="connsiteX30-6501" fmla="*/ 1016635 w 1432560"/>
              <a:gd name="connsiteY30-6502" fmla="*/ 3581400 h 3588041"/>
              <a:gd name="connsiteX0-6503" fmla="*/ 1016635 w 1432560"/>
              <a:gd name="connsiteY0-6504" fmla="*/ 3581400 h 3588041"/>
              <a:gd name="connsiteX1-6505" fmla="*/ 591185 w 1432560"/>
              <a:gd name="connsiteY1-6506" fmla="*/ 3587750 h 3588041"/>
              <a:gd name="connsiteX2-6507" fmla="*/ 394335 w 1432560"/>
              <a:gd name="connsiteY2-6508" fmla="*/ 3076575 h 3588041"/>
              <a:gd name="connsiteX3-6509" fmla="*/ 746760 w 1432560"/>
              <a:gd name="connsiteY3-6510" fmla="*/ 2381250 h 3588041"/>
              <a:gd name="connsiteX4-6511" fmla="*/ 582295 w 1432560"/>
              <a:gd name="connsiteY4-6512" fmla="*/ 1953895 h 3588041"/>
              <a:gd name="connsiteX5-6513" fmla="*/ 0 w 1432560"/>
              <a:gd name="connsiteY5-6514" fmla="*/ 1870710 h 3588041"/>
              <a:gd name="connsiteX6-6515" fmla="*/ 422910 w 1432560"/>
              <a:gd name="connsiteY6-6516" fmla="*/ 1787525 h 3588041"/>
              <a:gd name="connsiteX7-6517" fmla="*/ 641985 w 1432560"/>
              <a:gd name="connsiteY7-6518" fmla="*/ 1876425 h 3588041"/>
              <a:gd name="connsiteX8-6519" fmla="*/ 822960 w 1432560"/>
              <a:gd name="connsiteY8-6520" fmla="*/ 1333500 h 3588041"/>
              <a:gd name="connsiteX9-6521" fmla="*/ 763429 w 1432560"/>
              <a:gd name="connsiteY9-6522" fmla="*/ 823913 h 3588041"/>
              <a:gd name="connsiteX10-6523" fmla="*/ 387985 w 1432560"/>
              <a:gd name="connsiteY10-6524" fmla="*/ 695325 h 3588041"/>
              <a:gd name="connsiteX11-6525" fmla="*/ 781686 w 1432560"/>
              <a:gd name="connsiteY11-6526" fmla="*/ 724693 h 3588041"/>
              <a:gd name="connsiteX12-6527" fmla="*/ 799148 w 1432560"/>
              <a:gd name="connsiteY12-6528" fmla="*/ 441325 h 3588041"/>
              <a:gd name="connsiteX13-6529" fmla="*/ 886460 w 1432560"/>
              <a:gd name="connsiteY13-6530" fmla="*/ 0 h 3588041"/>
              <a:gd name="connsiteX14-6531" fmla="*/ 857885 w 1432560"/>
              <a:gd name="connsiteY14-6532" fmla="*/ 679450 h 3588041"/>
              <a:gd name="connsiteX15-6533" fmla="*/ 921385 w 1432560"/>
              <a:gd name="connsiteY15-6534" fmla="*/ 1047750 h 3588041"/>
              <a:gd name="connsiteX16-6535" fmla="*/ 930910 w 1432560"/>
              <a:gd name="connsiteY16-6536" fmla="*/ 1295400 h 3588041"/>
              <a:gd name="connsiteX17-6537" fmla="*/ 1102360 w 1432560"/>
              <a:gd name="connsiteY17-6538" fmla="*/ 1187450 h 3588041"/>
              <a:gd name="connsiteX18-6539" fmla="*/ 1375410 w 1432560"/>
              <a:gd name="connsiteY18-6540" fmla="*/ 1171575 h 3588041"/>
              <a:gd name="connsiteX19-6541" fmla="*/ 1108710 w 1432560"/>
              <a:gd name="connsiteY19-6542" fmla="*/ 1254125 h 3588041"/>
              <a:gd name="connsiteX20-6543" fmla="*/ 889635 w 1432560"/>
              <a:gd name="connsiteY20-6544" fmla="*/ 1527175 h 3588041"/>
              <a:gd name="connsiteX21-6545" fmla="*/ 835660 w 1432560"/>
              <a:gd name="connsiteY21-6546" fmla="*/ 1895475 h 3588041"/>
              <a:gd name="connsiteX22-6547" fmla="*/ 1003935 w 1432560"/>
              <a:gd name="connsiteY22-6548" fmla="*/ 2308225 h 3588041"/>
              <a:gd name="connsiteX23-6549" fmla="*/ 895985 w 1432560"/>
              <a:gd name="connsiteY23-6550" fmla="*/ 2578100 h 3588041"/>
              <a:gd name="connsiteX24-6551" fmla="*/ 1213485 w 1432560"/>
              <a:gd name="connsiteY24-6552" fmla="*/ 2533650 h 3588041"/>
              <a:gd name="connsiteX25-6553" fmla="*/ 1432560 w 1432560"/>
              <a:gd name="connsiteY25-6554" fmla="*/ 2626519 h 3588041"/>
              <a:gd name="connsiteX26-6555" fmla="*/ 1188085 w 1432560"/>
              <a:gd name="connsiteY26-6556" fmla="*/ 2590800 h 3588041"/>
              <a:gd name="connsiteX27-6557" fmla="*/ 832485 w 1432560"/>
              <a:gd name="connsiteY27-6558" fmla="*/ 2733675 h 3588041"/>
              <a:gd name="connsiteX28-6559" fmla="*/ 689610 w 1432560"/>
              <a:gd name="connsiteY28-6560" fmla="*/ 3086100 h 3588041"/>
              <a:gd name="connsiteX29-6561" fmla="*/ 918210 w 1432560"/>
              <a:gd name="connsiteY29-6562" fmla="*/ 3419475 h 3588041"/>
              <a:gd name="connsiteX30-6563" fmla="*/ 1016635 w 1432560"/>
              <a:gd name="connsiteY30-6564" fmla="*/ 3581400 h 3588041"/>
              <a:gd name="connsiteX0-6565" fmla="*/ 1016635 w 1432560"/>
              <a:gd name="connsiteY0-6566" fmla="*/ 3581400 h 3588041"/>
              <a:gd name="connsiteX1-6567" fmla="*/ 591185 w 1432560"/>
              <a:gd name="connsiteY1-6568" fmla="*/ 3587750 h 3588041"/>
              <a:gd name="connsiteX2-6569" fmla="*/ 394335 w 1432560"/>
              <a:gd name="connsiteY2-6570" fmla="*/ 3076575 h 3588041"/>
              <a:gd name="connsiteX3-6571" fmla="*/ 746760 w 1432560"/>
              <a:gd name="connsiteY3-6572" fmla="*/ 2381250 h 3588041"/>
              <a:gd name="connsiteX4-6573" fmla="*/ 582295 w 1432560"/>
              <a:gd name="connsiteY4-6574" fmla="*/ 1953895 h 3588041"/>
              <a:gd name="connsiteX5-6575" fmla="*/ 0 w 1432560"/>
              <a:gd name="connsiteY5-6576" fmla="*/ 1870710 h 3588041"/>
              <a:gd name="connsiteX6-6577" fmla="*/ 422910 w 1432560"/>
              <a:gd name="connsiteY6-6578" fmla="*/ 1787525 h 3588041"/>
              <a:gd name="connsiteX7-6579" fmla="*/ 641985 w 1432560"/>
              <a:gd name="connsiteY7-6580" fmla="*/ 1876425 h 3588041"/>
              <a:gd name="connsiteX8-6581" fmla="*/ 822960 w 1432560"/>
              <a:gd name="connsiteY8-6582" fmla="*/ 1333500 h 3588041"/>
              <a:gd name="connsiteX9-6583" fmla="*/ 763429 w 1432560"/>
              <a:gd name="connsiteY9-6584" fmla="*/ 823913 h 3588041"/>
              <a:gd name="connsiteX10-6585" fmla="*/ 387985 w 1432560"/>
              <a:gd name="connsiteY10-6586" fmla="*/ 695325 h 3588041"/>
              <a:gd name="connsiteX11-6587" fmla="*/ 781686 w 1432560"/>
              <a:gd name="connsiteY11-6588" fmla="*/ 724693 h 3588041"/>
              <a:gd name="connsiteX12-6589" fmla="*/ 799148 w 1432560"/>
              <a:gd name="connsiteY12-6590" fmla="*/ 441325 h 3588041"/>
              <a:gd name="connsiteX13-6591" fmla="*/ 886460 w 1432560"/>
              <a:gd name="connsiteY13-6592" fmla="*/ 0 h 3588041"/>
              <a:gd name="connsiteX14-6593" fmla="*/ 857885 w 1432560"/>
              <a:gd name="connsiteY14-6594" fmla="*/ 679450 h 3588041"/>
              <a:gd name="connsiteX15-6595" fmla="*/ 921385 w 1432560"/>
              <a:gd name="connsiteY15-6596" fmla="*/ 1047750 h 3588041"/>
              <a:gd name="connsiteX16-6597" fmla="*/ 930910 w 1432560"/>
              <a:gd name="connsiteY16-6598" fmla="*/ 1295400 h 3588041"/>
              <a:gd name="connsiteX17-6599" fmla="*/ 1102360 w 1432560"/>
              <a:gd name="connsiteY17-6600" fmla="*/ 1187450 h 3588041"/>
              <a:gd name="connsiteX18-6601" fmla="*/ 1375410 w 1432560"/>
              <a:gd name="connsiteY18-6602" fmla="*/ 1171575 h 3588041"/>
              <a:gd name="connsiteX19-6603" fmla="*/ 1108710 w 1432560"/>
              <a:gd name="connsiteY19-6604" fmla="*/ 1254125 h 3588041"/>
              <a:gd name="connsiteX20-6605" fmla="*/ 889635 w 1432560"/>
              <a:gd name="connsiteY20-6606" fmla="*/ 1527175 h 3588041"/>
              <a:gd name="connsiteX21-6607" fmla="*/ 835660 w 1432560"/>
              <a:gd name="connsiteY21-6608" fmla="*/ 1895475 h 3588041"/>
              <a:gd name="connsiteX22-6609" fmla="*/ 1003935 w 1432560"/>
              <a:gd name="connsiteY22-6610" fmla="*/ 2308225 h 3588041"/>
              <a:gd name="connsiteX23-6611" fmla="*/ 895985 w 1432560"/>
              <a:gd name="connsiteY23-6612" fmla="*/ 2578100 h 3588041"/>
              <a:gd name="connsiteX24-6613" fmla="*/ 1165860 w 1432560"/>
              <a:gd name="connsiteY24-6614" fmla="*/ 2524125 h 3588041"/>
              <a:gd name="connsiteX25-6615" fmla="*/ 1432560 w 1432560"/>
              <a:gd name="connsiteY25-6616" fmla="*/ 2626519 h 3588041"/>
              <a:gd name="connsiteX26-6617" fmla="*/ 1188085 w 1432560"/>
              <a:gd name="connsiteY26-6618" fmla="*/ 2590800 h 3588041"/>
              <a:gd name="connsiteX27-6619" fmla="*/ 832485 w 1432560"/>
              <a:gd name="connsiteY27-6620" fmla="*/ 2733675 h 3588041"/>
              <a:gd name="connsiteX28-6621" fmla="*/ 689610 w 1432560"/>
              <a:gd name="connsiteY28-6622" fmla="*/ 3086100 h 3588041"/>
              <a:gd name="connsiteX29-6623" fmla="*/ 918210 w 1432560"/>
              <a:gd name="connsiteY29-6624" fmla="*/ 3419475 h 3588041"/>
              <a:gd name="connsiteX30-6625" fmla="*/ 1016635 w 1432560"/>
              <a:gd name="connsiteY30-6626" fmla="*/ 3581400 h 3588041"/>
              <a:gd name="connsiteX0-6627" fmla="*/ 1016635 w 1432560"/>
              <a:gd name="connsiteY0-6628" fmla="*/ 3581400 h 3588041"/>
              <a:gd name="connsiteX1-6629" fmla="*/ 591185 w 1432560"/>
              <a:gd name="connsiteY1-6630" fmla="*/ 3587750 h 3588041"/>
              <a:gd name="connsiteX2-6631" fmla="*/ 394335 w 1432560"/>
              <a:gd name="connsiteY2-6632" fmla="*/ 3076575 h 3588041"/>
              <a:gd name="connsiteX3-6633" fmla="*/ 746760 w 1432560"/>
              <a:gd name="connsiteY3-6634" fmla="*/ 2381250 h 3588041"/>
              <a:gd name="connsiteX4-6635" fmla="*/ 582295 w 1432560"/>
              <a:gd name="connsiteY4-6636" fmla="*/ 1953895 h 3588041"/>
              <a:gd name="connsiteX5-6637" fmla="*/ 0 w 1432560"/>
              <a:gd name="connsiteY5-6638" fmla="*/ 1870710 h 3588041"/>
              <a:gd name="connsiteX6-6639" fmla="*/ 422910 w 1432560"/>
              <a:gd name="connsiteY6-6640" fmla="*/ 1787525 h 3588041"/>
              <a:gd name="connsiteX7-6641" fmla="*/ 641985 w 1432560"/>
              <a:gd name="connsiteY7-6642" fmla="*/ 1876425 h 3588041"/>
              <a:gd name="connsiteX8-6643" fmla="*/ 822960 w 1432560"/>
              <a:gd name="connsiteY8-6644" fmla="*/ 1333500 h 3588041"/>
              <a:gd name="connsiteX9-6645" fmla="*/ 763429 w 1432560"/>
              <a:gd name="connsiteY9-6646" fmla="*/ 823913 h 3588041"/>
              <a:gd name="connsiteX10-6647" fmla="*/ 387985 w 1432560"/>
              <a:gd name="connsiteY10-6648" fmla="*/ 695325 h 3588041"/>
              <a:gd name="connsiteX11-6649" fmla="*/ 781686 w 1432560"/>
              <a:gd name="connsiteY11-6650" fmla="*/ 724693 h 3588041"/>
              <a:gd name="connsiteX12-6651" fmla="*/ 799148 w 1432560"/>
              <a:gd name="connsiteY12-6652" fmla="*/ 441325 h 3588041"/>
              <a:gd name="connsiteX13-6653" fmla="*/ 886460 w 1432560"/>
              <a:gd name="connsiteY13-6654" fmla="*/ 0 h 3588041"/>
              <a:gd name="connsiteX14-6655" fmla="*/ 857885 w 1432560"/>
              <a:gd name="connsiteY14-6656" fmla="*/ 679450 h 3588041"/>
              <a:gd name="connsiteX15-6657" fmla="*/ 921385 w 1432560"/>
              <a:gd name="connsiteY15-6658" fmla="*/ 1047750 h 3588041"/>
              <a:gd name="connsiteX16-6659" fmla="*/ 930910 w 1432560"/>
              <a:gd name="connsiteY16-6660" fmla="*/ 1295400 h 3588041"/>
              <a:gd name="connsiteX17-6661" fmla="*/ 1102360 w 1432560"/>
              <a:gd name="connsiteY17-6662" fmla="*/ 1187450 h 3588041"/>
              <a:gd name="connsiteX18-6663" fmla="*/ 1375410 w 1432560"/>
              <a:gd name="connsiteY18-6664" fmla="*/ 1171575 h 3588041"/>
              <a:gd name="connsiteX19-6665" fmla="*/ 1108710 w 1432560"/>
              <a:gd name="connsiteY19-6666" fmla="*/ 1254125 h 3588041"/>
              <a:gd name="connsiteX20-6667" fmla="*/ 889635 w 1432560"/>
              <a:gd name="connsiteY20-6668" fmla="*/ 1527175 h 3588041"/>
              <a:gd name="connsiteX21-6669" fmla="*/ 835660 w 1432560"/>
              <a:gd name="connsiteY21-6670" fmla="*/ 1895475 h 3588041"/>
              <a:gd name="connsiteX22-6671" fmla="*/ 1003935 w 1432560"/>
              <a:gd name="connsiteY22-6672" fmla="*/ 2308225 h 3588041"/>
              <a:gd name="connsiteX23-6673" fmla="*/ 895985 w 1432560"/>
              <a:gd name="connsiteY23-6674" fmla="*/ 2578100 h 3588041"/>
              <a:gd name="connsiteX24-6675" fmla="*/ 1165860 w 1432560"/>
              <a:gd name="connsiteY24-6676" fmla="*/ 2524125 h 3588041"/>
              <a:gd name="connsiteX25-6677" fmla="*/ 1432560 w 1432560"/>
              <a:gd name="connsiteY25-6678" fmla="*/ 2626519 h 3588041"/>
              <a:gd name="connsiteX26-6679" fmla="*/ 1188085 w 1432560"/>
              <a:gd name="connsiteY26-6680" fmla="*/ 2590800 h 3588041"/>
              <a:gd name="connsiteX27-6681" fmla="*/ 832485 w 1432560"/>
              <a:gd name="connsiteY27-6682" fmla="*/ 2733675 h 3588041"/>
              <a:gd name="connsiteX28-6683" fmla="*/ 689610 w 1432560"/>
              <a:gd name="connsiteY28-6684" fmla="*/ 3086100 h 3588041"/>
              <a:gd name="connsiteX29-6685" fmla="*/ 918210 w 1432560"/>
              <a:gd name="connsiteY29-6686" fmla="*/ 3419475 h 3588041"/>
              <a:gd name="connsiteX30-6687" fmla="*/ 1016635 w 1432560"/>
              <a:gd name="connsiteY30-6688" fmla="*/ 3581400 h 3588041"/>
              <a:gd name="connsiteX0-6689" fmla="*/ 1016635 w 1432560"/>
              <a:gd name="connsiteY0-6690" fmla="*/ 3581400 h 3588041"/>
              <a:gd name="connsiteX1-6691" fmla="*/ 591185 w 1432560"/>
              <a:gd name="connsiteY1-6692" fmla="*/ 3587750 h 3588041"/>
              <a:gd name="connsiteX2-6693" fmla="*/ 394335 w 1432560"/>
              <a:gd name="connsiteY2-6694" fmla="*/ 3076575 h 3588041"/>
              <a:gd name="connsiteX3-6695" fmla="*/ 746760 w 1432560"/>
              <a:gd name="connsiteY3-6696" fmla="*/ 2381250 h 3588041"/>
              <a:gd name="connsiteX4-6697" fmla="*/ 582295 w 1432560"/>
              <a:gd name="connsiteY4-6698" fmla="*/ 1953895 h 3588041"/>
              <a:gd name="connsiteX5-6699" fmla="*/ 0 w 1432560"/>
              <a:gd name="connsiteY5-6700" fmla="*/ 1870710 h 3588041"/>
              <a:gd name="connsiteX6-6701" fmla="*/ 422910 w 1432560"/>
              <a:gd name="connsiteY6-6702" fmla="*/ 1787525 h 3588041"/>
              <a:gd name="connsiteX7-6703" fmla="*/ 641985 w 1432560"/>
              <a:gd name="connsiteY7-6704" fmla="*/ 1876425 h 3588041"/>
              <a:gd name="connsiteX8-6705" fmla="*/ 822960 w 1432560"/>
              <a:gd name="connsiteY8-6706" fmla="*/ 1333500 h 3588041"/>
              <a:gd name="connsiteX9-6707" fmla="*/ 763429 w 1432560"/>
              <a:gd name="connsiteY9-6708" fmla="*/ 823913 h 3588041"/>
              <a:gd name="connsiteX10-6709" fmla="*/ 387985 w 1432560"/>
              <a:gd name="connsiteY10-6710" fmla="*/ 695325 h 3588041"/>
              <a:gd name="connsiteX11-6711" fmla="*/ 781686 w 1432560"/>
              <a:gd name="connsiteY11-6712" fmla="*/ 724693 h 3588041"/>
              <a:gd name="connsiteX12-6713" fmla="*/ 799148 w 1432560"/>
              <a:gd name="connsiteY12-6714" fmla="*/ 441325 h 3588041"/>
              <a:gd name="connsiteX13-6715" fmla="*/ 886460 w 1432560"/>
              <a:gd name="connsiteY13-6716" fmla="*/ 0 h 3588041"/>
              <a:gd name="connsiteX14-6717" fmla="*/ 857885 w 1432560"/>
              <a:gd name="connsiteY14-6718" fmla="*/ 679450 h 3588041"/>
              <a:gd name="connsiteX15-6719" fmla="*/ 921385 w 1432560"/>
              <a:gd name="connsiteY15-6720" fmla="*/ 1047750 h 3588041"/>
              <a:gd name="connsiteX16-6721" fmla="*/ 930910 w 1432560"/>
              <a:gd name="connsiteY16-6722" fmla="*/ 1295400 h 3588041"/>
              <a:gd name="connsiteX17-6723" fmla="*/ 1102360 w 1432560"/>
              <a:gd name="connsiteY17-6724" fmla="*/ 1187450 h 3588041"/>
              <a:gd name="connsiteX18-6725" fmla="*/ 1375410 w 1432560"/>
              <a:gd name="connsiteY18-6726" fmla="*/ 1171575 h 3588041"/>
              <a:gd name="connsiteX19-6727" fmla="*/ 1108710 w 1432560"/>
              <a:gd name="connsiteY19-6728" fmla="*/ 1254125 h 3588041"/>
              <a:gd name="connsiteX20-6729" fmla="*/ 889635 w 1432560"/>
              <a:gd name="connsiteY20-6730" fmla="*/ 1527175 h 3588041"/>
              <a:gd name="connsiteX21-6731" fmla="*/ 835660 w 1432560"/>
              <a:gd name="connsiteY21-6732" fmla="*/ 1895475 h 3588041"/>
              <a:gd name="connsiteX22-6733" fmla="*/ 1003935 w 1432560"/>
              <a:gd name="connsiteY22-6734" fmla="*/ 2308225 h 3588041"/>
              <a:gd name="connsiteX23-6735" fmla="*/ 895985 w 1432560"/>
              <a:gd name="connsiteY23-6736" fmla="*/ 2578100 h 3588041"/>
              <a:gd name="connsiteX24-6737" fmla="*/ 1165860 w 1432560"/>
              <a:gd name="connsiteY24-6738" fmla="*/ 2524125 h 3588041"/>
              <a:gd name="connsiteX25-6739" fmla="*/ 1432560 w 1432560"/>
              <a:gd name="connsiteY25-6740" fmla="*/ 2626519 h 3588041"/>
              <a:gd name="connsiteX26-6741" fmla="*/ 1188085 w 1432560"/>
              <a:gd name="connsiteY26-6742" fmla="*/ 2590800 h 3588041"/>
              <a:gd name="connsiteX27-6743" fmla="*/ 832485 w 1432560"/>
              <a:gd name="connsiteY27-6744" fmla="*/ 2733675 h 3588041"/>
              <a:gd name="connsiteX28-6745" fmla="*/ 689610 w 1432560"/>
              <a:gd name="connsiteY28-6746" fmla="*/ 3086100 h 3588041"/>
              <a:gd name="connsiteX29-6747" fmla="*/ 918210 w 1432560"/>
              <a:gd name="connsiteY29-6748" fmla="*/ 3419475 h 3588041"/>
              <a:gd name="connsiteX30-6749" fmla="*/ 1016635 w 1432560"/>
              <a:gd name="connsiteY30-6750" fmla="*/ 3581400 h 3588041"/>
              <a:gd name="connsiteX0-6751" fmla="*/ 1016635 w 1432560"/>
              <a:gd name="connsiteY0-6752" fmla="*/ 3581400 h 3588041"/>
              <a:gd name="connsiteX1-6753" fmla="*/ 591185 w 1432560"/>
              <a:gd name="connsiteY1-6754" fmla="*/ 3587750 h 3588041"/>
              <a:gd name="connsiteX2-6755" fmla="*/ 394335 w 1432560"/>
              <a:gd name="connsiteY2-6756" fmla="*/ 3076575 h 3588041"/>
              <a:gd name="connsiteX3-6757" fmla="*/ 746760 w 1432560"/>
              <a:gd name="connsiteY3-6758" fmla="*/ 2381250 h 3588041"/>
              <a:gd name="connsiteX4-6759" fmla="*/ 582295 w 1432560"/>
              <a:gd name="connsiteY4-6760" fmla="*/ 1953895 h 3588041"/>
              <a:gd name="connsiteX5-6761" fmla="*/ 0 w 1432560"/>
              <a:gd name="connsiteY5-6762" fmla="*/ 1870710 h 3588041"/>
              <a:gd name="connsiteX6-6763" fmla="*/ 422910 w 1432560"/>
              <a:gd name="connsiteY6-6764" fmla="*/ 1787525 h 3588041"/>
              <a:gd name="connsiteX7-6765" fmla="*/ 641985 w 1432560"/>
              <a:gd name="connsiteY7-6766" fmla="*/ 1876425 h 3588041"/>
              <a:gd name="connsiteX8-6767" fmla="*/ 822960 w 1432560"/>
              <a:gd name="connsiteY8-6768" fmla="*/ 1333500 h 3588041"/>
              <a:gd name="connsiteX9-6769" fmla="*/ 763429 w 1432560"/>
              <a:gd name="connsiteY9-6770" fmla="*/ 823913 h 3588041"/>
              <a:gd name="connsiteX10-6771" fmla="*/ 387985 w 1432560"/>
              <a:gd name="connsiteY10-6772" fmla="*/ 695325 h 3588041"/>
              <a:gd name="connsiteX11-6773" fmla="*/ 781686 w 1432560"/>
              <a:gd name="connsiteY11-6774" fmla="*/ 724693 h 3588041"/>
              <a:gd name="connsiteX12-6775" fmla="*/ 799148 w 1432560"/>
              <a:gd name="connsiteY12-6776" fmla="*/ 441325 h 3588041"/>
              <a:gd name="connsiteX13-6777" fmla="*/ 886460 w 1432560"/>
              <a:gd name="connsiteY13-6778" fmla="*/ 0 h 3588041"/>
              <a:gd name="connsiteX14-6779" fmla="*/ 857885 w 1432560"/>
              <a:gd name="connsiteY14-6780" fmla="*/ 679450 h 3588041"/>
              <a:gd name="connsiteX15-6781" fmla="*/ 921385 w 1432560"/>
              <a:gd name="connsiteY15-6782" fmla="*/ 1047750 h 3588041"/>
              <a:gd name="connsiteX16-6783" fmla="*/ 930910 w 1432560"/>
              <a:gd name="connsiteY16-6784" fmla="*/ 1295400 h 3588041"/>
              <a:gd name="connsiteX17-6785" fmla="*/ 1102360 w 1432560"/>
              <a:gd name="connsiteY17-6786" fmla="*/ 1187450 h 3588041"/>
              <a:gd name="connsiteX18-6787" fmla="*/ 1375410 w 1432560"/>
              <a:gd name="connsiteY18-6788" fmla="*/ 1171575 h 3588041"/>
              <a:gd name="connsiteX19-6789" fmla="*/ 1108710 w 1432560"/>
              <a:gd name="connsiteY19-6790" fmla="*/ 1254125 h 3588041"/>
              <a:gd name="connsiteX20-6791" fmla="*/ 889635 w 1432560"/>
              <a:gd name="connsiteY20-6792" fmla="*/ 1527175 h 3588041"/>
              <a:gd name="connsiteX21-6793" fmla="*/ 835660 w 1432560"/>
              <a:gd name="connsiteY21-6794" fmla="*/ 1895475 h 3588041"/>
              <a:gd name="connsiteX22-6795" fmla="*/ 1003935 w 1432560"/>
              <a:gd name="connsiteY22-6796" fmla="*/ 2308225 h 3588041"/>
              <a:gd name="connsiteX23-6797" fmla="*/ 895985 w 1432560"/>
              <a:gd name="connsiteY23-6798" fmla="*/ 2578100 h 3588041"/>
              <a:gd name="connsiteX24-6799" fmla="*/ 1165860 w 1432560"/>
              <a:gd name="connsiteY24-6800" fmla="*/ 2524125 h 3588041"/>
              <a:gd name="connsiteX25-6801" fmla="*/ 1432560 w 1432560"/>
              <a:gd name="connsiteY25-6802" fmla="*/ 2626519 h 3588041"/>
              <a:gd name="connsiteX26-6803" fmla="*/ 1188085 w 1432560"/>
              <a:gd name="connsiteY26-6804" fmla="*/ 2590800 h 3588041"/>
              <a:gd name="connsiteX27-6805" fmla="*/ 832485 w 1432560"/>
              <a:gd name="connsiteY27-6806" fmla="*/ 2733675 h 3588041"/>
              <a:gd name="connsiteX28-6807" fmla="*/ 689610 w 1432560"/>
              <a:gd name="connsiteY28-6808" fmla="*/ 3086100 h 3588041"/>
              <a:gd name="connsiteX29-6809" fmla="*/ 918210 w 1432560"/>
              <a:gd name="connsiteY29-6810" fmla="*/ 3419475 h 3588041"/>
              <a:gd name="connsiteX30-6811" fmla="*/ 1016635 w 1432560"/>
              <a:gd name="connsiteY30-6812" fmla="*/ 3581400 h 3588041"/>
              <a:gd name="connsiteX0-6813" fmla="*/ 1016635 w 1432560"/>
              <a:gd name="connsiteY0-6814" fmla="*/ 3581400 h 3588041"/>
              <a:gd name="connsiteX1-6815" fmla="*/ 591185 w 1432560"/>
              <a:gd name="connsiteY1-6816" fmla="*/ 3587750 h 3588041"/>
              <a:gd name="connsiteX2-6817" fmla="*/ 394335 w 1432560"/>
              <a:gd name="connsiteY2-6818" fmla="*/ 3076575 h 3588041"/>
              <a:gd name="connsiteX3-6819" fmla="*/ 746760 w 1432560"/>
              <a:gd name="connsiteY3-6820" fmla="*/ 2381250 h 3588041"/>
              <a:gd name="connsiteX4-6821" fmla="*/ 582295 w 1432560"/>
              <a:gd name="connsiteY4-6822" fmla="*/ 1953895 h 3588041"/>
              <a:gd name="connsiteX5-6823" fmla="*/ 0 w 1432560"/>
              <a:gd name="connsiteY5-6824" fmla="*/ 1870710 h 3588041"/>
              <a:gd name="connsiteX6-6825" fmla="*/ 422910 w 1432560"/>
              <a:gd name="connsiteY6-6826" fmla="*/ 1787525 h 3588041"/>
              <a:gd name="connsiteX7-6827" fmla="*/ 641985 w 1432560"/>
              <a:gd name="connsiteY7-6828" fmla="*/ 1876425 h 3588041"/>
              <a:gd name="connsiteX8-6829" fmla="*/ 822960 w 1432560"/>
              <a:gd name="connsiteY8-6830" fmla="*/ 1333500 h 3588041"/>
              <a:gd name="connsiteX9-6831" fmla="*/ 763429 w 1432560"/>
              <a:gd name="connsiteY9-6832" fmla="*/ 823913 h 3588041"/>
              <a:gd name="connsiteX10-6833" fmla="*/ 387985 w 1432560"/>
              <a:gd name="connsiteY10-6834" fmla="*/ 695325 h 3588041"/>
              <a:gd name="connsiteX11-6835" fmla="*/ 781686 w 1432560"/>
              <a:gd name="connsiteY11-6836" fmla="*/ 724693 h 3588041"/>
              <a:gd name="connsiteX12-6837" fmla="*/ 799148 w 1432560"/>
              <a:gd name="connsiteY12-6838" fmla="*/ 441325 h 3588041"/>
              <a:gd name="connsiteX13-6839" fmla="*/ 886460 w 1432560"/>
              <a:gd name="connsiteY13-6840" fmla="*/ 0 h 3588041"/>
              <a:gd name="connsiteX14-6841" fmla="*/ 857885 w 1432560"/>
              <a:gd name="connsiteY14-6842" fmla="*/ 679450 h 3588041"/>
              <a:gd name="connsiteX15-6843" fmla="*/ 921385 w 1432560"/>
              <a:gd name="connsiteY15-6844" fmla="*/ 1047750 h 3588041"/>
              <a:gd name="connsiteX16-6845" fmla="*/ 930910 w 1432560"/>
              <a:gd name="connsiteY16-6846" fmla="*/ 1295400 h 3588041"/>
              <a:gd name="connsiteX17-6847" fmla="*/ 1102360 w 1432560"/>
              <a:gd name="connsiteY17-6848" fmla="*/ 1187450 h 3588041"/>
              <a:gd name="connsiteX18-6849" fmla="*/ 1375410 w 1432560"/>
              <a:gd name="connsiteY18-6850" fmla="*/ 1171575 h 3588041"/>
              <a:gd name="connsiteX19-6851" fmla="*/ 1108710 w 1432560"/>
              <a:gd name="connsiteY19-6852" fmla="*/ 1254125 h 3588041"/>
              <a:gd name="connsiteX20-6853" fmla="*/ 889635 w 1432560"/>
              <a:gd name="connsiteY20-6854" fmla="*/ 1527175 h 3588041"/>
              <a:gd name="connsiteX21-6855" fmla="*/ 835660 w 1432560"/>
              <a:gd name="connsiteY21-6856" fmla="*/ 1895475 h 3588041"/>
              <a:gd name="connsiteX22-6857" fmla="*/ 1003935 w 1432560"/>
              <a:gd name="connsiteY22-6858" fmla="*/ 2308225 h 3588041"/>
              <a:gd name="connsiteX23-6859" fmla="*/ 895985 w 1432560"/>
              <a:gd name="connsiteY23-6860" fmla="*/ 2578100 h 3588041"/>
              <a:gd name="connsiteX24-6861" fmla="*/ 1165860 w 1432560"/>
              <a:gd name="connsiteY24-6862" fmla="*/ 2524125 h 3588041"/>
              <a:gd name="connsiteX25-6863" fmla="*/ 1432560 w 1432560"/>
              <a:gd name="connsiteY25-6864" fmla="*/ 2626519 h 3588041"/>
              <a:gd name="connsiteX26-6865" fmla="*/ 1188085 w 1432560"/>
              <a:gd name="connsiteY26-6866" fmla="*/ 2590800 h 3588041"/>
              <a:gd name="connsiteX27-6867" fmla="*/ 832485 w 1432560"/>
              <a:gd name="connsiteY27-6868" fmla="*/ 2733675 h 3588041"/>
              <a:gd name="connsiteX28-6869" fmla="*/ 689610 w 1432560"/>
              <a:gd name="connsiteY28-6870" fmla="*/ 3086100 h 3588041"/>
              <a:gd name="connsiteX29-6871" fmla="*/ 918210 w 1432560"/>
              <a:gd name="connsiteY29-6872" fmla="*/ 3419475 h 3588041"/>
              <a:gd name="connsiteX30-6873" fmla="*/ 1016635 w 1432560"/>
              <a:gd name="connsiteY30-6874" fmla="*/ 3581400 h 3588041"/>
              <a:gd name="connsiteX0-6875" fmla="*/ 1016635 w 1432560"/>
              <a:gd name="connsiteY0-6876" fmla="*/ 3581400 h 3588041"/>
              <a:gd name="connsiteX1-6877" fmla="*/ 591185 w 1432560"/>
              <a:gd name="connsiteY1-6878" fmla="*/ 3587750 h 3588041"/>
              <a:gd name="connsiteX2-6879" fmla="*/ 394335 w 1432560"/>
              <a:gd name="connsiteY2-6880" fmla="*/ 3076575 h 3588041"/>
              <a:gd name="connsiteX3-6881" fmla="*/ 746760 w 1432560"/>
              <a:gd name="connsiteY3-6882" fmla="*/ 2381250 h 3588041"/>
              <a:gd name="connsiteX4-6883" fmla="*/ 582295 w 1432560"/>
              <a:gd name="connsiteY4-6884" fmla="*/ 1953895 h 3588041"/>
              <a:gd name="connsiteX5-6885" fmla="*/ 0 w 1432560"/>
              <a:gd name="connsiteY5-6886" fmla="*/ 1870710 h 3588041"/>
              <a:gd name="connsiteX6-6887" fmla="*/ 422910 w 1432560"/>
              <a:gd name="connsiteY6-6888" fmla="*/ 1787525 h 3588041"/>
              <a:gd name="connsiteX7-6889" fmla="*/ 641985 w 1432560"/>
              <a:gd name="connsiteY7-6890" fmla="*/ 1876425 h 3588041"/>
              <a:gd name="connsiteX8-6891" fmla="*/ 822960 w 1432560"/>
              <a:gd name="connsiteY8-6892" fmla="*/ 1333500 h 3588041"/>
              <a:gd name="connsiteX9-6893" fmla="*/ 763429 w 1432560"/>
              <a:gd name="connsiteY9-6894" fmla="*/ 823913 h 3588041"/>
              <a:gd name="connsiteX10-6895" fmla="*/ 387985 w 1432560"/>
              <a:gd name="connsiteY10-6896" fmla="*/ 695325 h 3588041"/>
              <a:gd name="connsiteX11-6897" fmla="*/ 781686 w 1432560"/>
              <a:gd name="connsiteY11-6898" fmla="*/ 724693 h 3588041"/>
              <a:gd name="connsiteX12-6899" fmla="*/ 799148 w 1432560"/>
              <a:gd name="connsiteY12-6900" fmla="*/ 441325 h 3588041"/>
              <a:gd name="connsiteX13-6901" fmla="*/ 886460 w 1432560"/>
              <a:gd name="connsiteY13-6902" fmla="*/ 0 h 3588041"/>
              <a:gd name="connsiteX14-6903" fmla="*/ 857885 w 1432560"/>
              <a:gd name="connsiteY14-6904" fmla="*/ 679450 h 3588041"/>
              <a:gd name="connsiteX15-6905" fmla="*/ 921385 w 1432560"/>
              <a:gd name="connsiteY15-6906" fmla="*/ 1047750 h 3588041"/>
              <a:gd name="connsiteX16-6907" fmla="*/ 930910 w 1432560"/>
              <a:gd name="connsiteY16-6908" fmla="*/ 1295400 h 3588041"/>
              <a:gd name="connsiteX17-6909" fmla="*/ 1102360 w 1432560"/>
              <a:gd name="connsiteY17-6910" fmla="*/ 1187450 h 3588041"/>
              <a:gd name="connsiteX18-6911" fmla="*/ 1375410 w 1432560"/>
              <a:gd name="connsiteY18-6912" fmla="*/ 1171575 h 3588041"/>
              <a:gd name="connsiteX19-6913" fmla="*/ 1108710 w 1432560"/>
              <a:gd name="connsiteY19-6914" fmla="*/ 1254125 h 3588041"/>
              <a:gd name="connsiteX20-6915" fmla="*/ 889635 w 1432560"/>
              <a:gd name="connsiteY20-6916" fmla="*/ 1527175 h 3588041"/>
              <a:gd name="connsiteX21-6917" fmla="*/ 835660 w 1432560"/>
              <a:gd name="connsiteY21-6918" fmla="*/ 1895475 h 3588041"/>
              <a:gd name="connsiteX22-6919" fmla="*/ 1003935 w 1432560"/>
              <a:gd name="connsiteY22-6920" fmla="*/ 2308225 h 3588041"/>
              <a:gd name="connsiteX23-6921" fmla="*/ 895985 w 1432560"/>
              <a:gd name="connsiteY23-6922" fmla="*/ 2578100 h 3588041"/>
              <a:gd name="connsiteX24-6923" fmla="*/ 1165860 w 1432560"/>
              <a:gd name="connsiteY24-6924" fmla="*/ 2524125 h 3588041"/>
              <a:gd name="connsiteX25-6925" fmla="*/ 1432560 w 1432560"/>
              <a:gd name="connsiteY25-6926" fmla="*/ 2626519 h 3588041"/>
              <a:gd name="connsiteX26-6927" fmla="*/ 1188085 w 1432560"/>
              <a:gd name="connsiteY26-6928" fmla="*/ 2590800 h 3588041"/>
              <a:gd name="connsiteX27-6929" fmla="*/ 832485 w 1432560"/>
              <a:gd name="connsiteY27-6930" fmla="*/ 2733675 h 3588041"/>
              <a:gd name="connsiteX28-6931" fmla="*/ 689610 w 1432560"/>
              <a:gd name="connsiteY28-6932" fmla="*/ 3086100 h 3588041"/>
              <a:gd name="connsiteX29-6933" fmla="*/ 918210 w 1432560"/>
              <a:gd name="connsiteY29-6934" fmla="*/ 3419475 h 3588041"/>
              <a:gd name="connsiteX30-6935" fmla="*/ 1016635 w 1432560"/>
              <a:gd name="connsiteY30-6936" fmla="*/ 3581400 h 3588041"/>
              <a:gd name="connsiteX0-6937" fmla="*/ 1016635 w 1432560"/>
              <a:gd name="connsiteY0-6938" fmla="*/ 3581400 h 3588041"/>
              <a:gd name="connsiteX1-6939" fmla="*/ 591185 w 1432560"/>
              <a:gd name="connsiteY1-6940" fmla="*/ 3587750 h 3588041"/>
              <a:gd name="connsiteX2-6941" fmla="*/ 394335 w 1432560"/>
              <a:gd name="connsiteY2-6942" fmla="*/ 3076575 h 3588041"/>
              <a:gd name="connsiteX3-6943" fmla="*/ 746760 w 1432560"/>
              <a:gd name="connsiteY3-6944" fmla="*/ 2381250 h 3588041"/>
              <a:gd name="connsiteX4-6945" fmla="*/ 582295 w 1432560"/>
              <a:gd name="connsiteY4-6946" fmla="*/ 1953895 h 3588041"/>
              <a:gd name="connsiteX5-6947" fmla="*/ 0 w 1432560"/>
              <a:gd name="connsiteY5-6948" fmla="*/ 1870710 h 3588041"/>
              <a:gd name="connsiteX6-6949" fmla="*/ 422910 w 1432560"/>
              <a:gd name="connsiteY6-6950" fmla="*/ 1787525 h 3588041"/>
              <a:gd name="connsiteX7-6951" fmla="*/ 641985 w 1432560"/>
              <a:gd name="connsiteY7-6952" fmla="*/ 1876425 h 3588041"/>
              <a:gd name="connsiteX8-6953" fmla="*/ 822960 w 1432560"/>
              <a:gd name="connsiteY8-6954" fmla="*/ 1333500 h 3588041"/>
              <a:gd name="connsiteX9-6955" fmla="*/ 763429 w 1432560"/>
              <a:gd name="connsiteY9-6956" fmla="*/ 823913 h 3588041"/>
              <a:gd name="connsiteX10-6957" fmla="*/ 387985 w 1432560"/>
              <a:gd name="connsiteY10-6958" fmla="*/ 695325 h 3588041"/>
              <a:gd name="connsiteX11-6959" fmla="*/ 784067 w 1432560"/>
              <a:gd name="connsiteY11-6960" fmla="*/ 734218 h 3588041"/>
              <a:gd name="connsiteX12-6961" fmla="*/ 799148 w 1432560"/>
              <a:gd name="connsiteY12-6962" fmla="*/ 441325 h 3588041"/>
              <a:gd name="connsiteX13-6963" fmla="*/ 886460 w 1432560"/>
              <a:gd name="connsiteY13-6964" fmla="*/ 0 h 3588041"/>
              <a:gd name="connsiteX14-6965" fmla="*/ 857885 w 1432560"/>
              <a:gd name="connsiteY14-6966" fmla="*/ 679450 h 3588041"/>
              <a:gd name="connsiteX15-6967" fmla="*/ 921385 w 1432560"/>
              <a:gd name="connsiteY15-6968" fmla="*/ 1047750 h 3588041"/>
              <a:gd name="connsiteX16-6969" fmla="*/ 930910 w 1432560"/>
              <a:gd name="connsiteY16-6970" fmla="*/ 1295400 h 3588041"/>
              <a:gd name="connsiteX17-6971" fmla="*/ 1102360 w 1432560"/>
              <a:gd name="connsiteY17-6972" fmla="*/ 1187450 h 3588041"/>
              <a:gd name="connsiteX18-6973" fmla="*/ 1375410 w 1432560"/>
              <a:gd name="connsiteY18-6974" fmla="*/ 1171575 h 3588041"/>
              <a:gd name="connsiteX19-6975" fmla="*/ 1108710 w 1432560"/>
              <a:gd name="connsiteY19-6976" fmla="*/ 1254125 h 3588041"/>
              <a:gd name="connsiteX20-6977" fmla="*/ 889635 w 1432560"/>
              <a:gd name="connsiteY20-6978" fmla="*/ 1527175 h 3588041"/>
              <a:gd name="connsiteX21-6979" fmla="*/ 835660 w 1432560"/>
              <a:gd name="connsiteY21-6980" fmla="*/ 1895475 h 3588041"/>
              <a:gd name="connsiteX22-6981" fmla="*/ 1003935 w 1432560"/>
              <a:gd name="connsiteY22-6982" fmla="*/ 2308225 h 3588041"/>
              <a:gd name="connsiteX23-6983" fmla="*/ 895985 w 1432560"/>
              <a:gd name="connsiteY23-6984" fmla="*/ 2578100 h 3588041"/>
              <a:gd name="connsiteX24-6985" fmla="*/ 1165860 w 1432560"/>
              <a:gd name="connsiteY24-6986" fmla="*/ 2524125 h 3588041"/>
              <a:gd name="connsiteX25-6987" fmla="*/ 1432560 w 1432560"/>
              <a:gd name="connsiteY25-6988" fmla="*/ 2626519 h 3588041"/>
              <a:gd name="connsiteX26-6989" fmla="*/ 1188085 w 1432560"/>
              <a:gd name="connsiteY26-6990" fmla="*/ 2590800 h 3588041"/>
              <a:gd name="connsiteX27-6991" fmla="*/ 832485 w 1432560"/>
              <a:gd name="connsiteY27-6992" fmla="*/ 2733675 h 3588041"/>
              <a:gd name="connsiteX28-6993" fmla="*/ 689610 w 1432560"/>
              <a:gd name="connsiteY28-6994" fmla="*/ 3086100 h 3588041"/>
              <a:gd name="connsiteX29-6995" fmla="*/ 918210 w 1432560"/>
              <a:gd name="connsiteY29-6996" fmla="*/ 3419475 h 3588041"/>
              <a:gd name="connsiteX30-6997" fmla="*/ 1016635 w 1432560"/>
              <a:gd name="connsiteY30-6998" fmla="*/ 3581400 h 3588041"/>
              <a:gd name="connsiteX0-6999" fmla="*/ 1016635 w 1432560"/>
              <a:gd name="connsiteY0-7000" fmla="*/ 3581400 h 3588041"/>
              <a:gd name="connsiteX1-7001" fmla="*/ 591185 w 1432560"/>
              <a:gd name="connsiteY1-7002" fmla="*/ 3587750 h 3588041"/>
              <a:gd name="connsiteX2-7003" fmla="*/ 394335 w 1432560"/>
              <a:gd name="connsiteY2-7004" fmla="*/ 3076575 h 3588041"/>
              <a:gd name="connsiteX3-7005" fmla="*/ 746760 w 1432560"/>
              <a:gd name="connsiteY3-7006" fmla="*/ 2381250 h 3588041"/>
              <a:gd name="connsiteX4-7007" fmla="*/ 582295 w 1432560"/>
              <a:gd name="connsiteY4-7008" fmla="*/ 1953895 h 3588041"/>
              <a:gd name="connsiteX5-7009" fmla="*/ 0 w 1432560"/>
              <a:gd name="connsiteY5-7010" fmla="*/ 1870710 h 3588041"/>
              <a:gd name="connsiteX6-7011" fmla="*/ 422910 w 1432560"/>
              <a:gd name="connsiteY6-7012" fmla="*/ 1787525 h 3588041"/>
              <a:gd name="connsiteX7-7013" fmla="*/ 641985 w 1432560"/>
              <a:gd name="connsiteY7-7014" fmla="*/ 1876425 h 3588041"/>
              <a:gd name="connsiteX8-7015" fmla="*/ 822960 w 1432560"/>
              <a:gd name="connsiteY8-7016" fmla="*/ 1333500 h 3588041"/>
              <a:gd name="connsiteX9-7017" fmla="*/ 763429 w 1432560"/>
              <a:gd name="connsiteY9-7018" fmla="*/ 823913 h 3588041"/>
              <a:gd name="connsiteX10-7019" fmla="*/ 387985 w 1432560"/>
              <a:gd name="connsiteY10-7020" fmla="*/ 695325 h 3588041"/>
              <a:gd name="connsiteX11-7021" fmla="*/ 784067 w 1432560"/>
              <a:gd name="connsiteY11-7022" fmla="*/ 734218 h 3588041"/>
              <a:gd name="connsiteX12-7023" fmla="*/ 799148 w 1432560"/>
              <a:gd name="connsiteY12-7024" fmla="*/ 441325 h 3588041"/>
              <a:gd name="connsiteX13-7025" fmla="*/ 886460 w 1432560"/>
              <a:gd name="connsiteY13-7026" fmla="*/ 0 h 3588041"/>
              <a:gd name="connsiteX14-7027" fmla="*/ 857885 w 1432560"/>
              <a:gd name="connsiteY14-7028" fmla="*/ 679450 h 3588041"/>
              <a:gd name="connsiteX15-7029" fmla="*/ 921385 w 1432560"/>
              <a:gd name="connsiteY15-7030" fmla="*/ 1047750 h 3588041"/>
              <a:gd name="connsiteX16-7031" fmla="*/ 930910 w 1432560"/>
              <a:gd name="connsiteY16-7032" fmla="*/ 1295400 h 3588041"/>
              <a:gd name="connsiteX17-7033" fmla="*/ 1102360 w 1432560"/>
              <a:gd name="connsiteY17-7034" fmla="*/ 1187450 h 3588041"/>
              <a:gd name="connsiteX18-7035" fmla="*/ 1375410 w 1432560"/>
              <a:gd name="connsiteY18-7036" fmla="*/ 1171575 h 3588041"/>
              <a:gd name="connsiteX19-7037" fmla="*/ 1108710 w 1432560"/>
              <a:gd name="connsiteY19-7038" fmla="*/ 1254125 h 3588041"/>
              <a:gd name="connsiteX20-7039" fmla="*/ 889635 w 1432560"/>
              <a:gd name="connsiteY20-7040" fmla="*/ 1527175 h 3588041"/>
              <a:gd name="connsiteX21-7041" fmla="*/ 835660 w 1432560"/>
              <a:gd name="connsiteY21-7042" fmla="*/ 1895475 h 3588041"/>
              <a:gd name="connsiteX22-7043" fmla="*/ 1003935 w 1432560"/>
              <a:gd name="connsiteY22-7044" fmla="*/ 2308225 h 3588041"/>
              <a:gd name="connsiteX23-7045" fmla="*/ 895985 w 1432560"/>
              <a:gd name="connsiteY23-7046" fmla="*/ 2578100 h 3588041"/>
              <a:gd name="connsiteX24-7047" fmla="*/ 1165860 w 1432560"/>
              <a:gd name="connsiteY24-7048" fmla="*/ 2524125 h 3588041"/>
              <a:gd name="connsiteX25-7049" fmla="*/ 1432560 w 1432560"/>
              <a:gd name="connsiteY25-7050" fmla="*/ 2626519 h 3588041"/>
              <a:gd name="connsiteX26-7051" fmla="*/ 1188085 w 1432560"/>
              <a:gd name="connsiteY26-7052" fmla="*/ 2590800 h 3588041"/>
              <a:gd name="connsiteX27-7053" fmla="*/ 832485 w 1432560"/>
              <a:gd name="connsiteY27-7054" fmla="*/ 2733675 h 3588041"/>
              <a:gd name="connsiteX28-7055" fmla="*/ 689610 w 1432560"/>
              <a:gd name="connsiteY28-7056" fmla="*/ 3086100 h 3588041"/>
              <a:gd name="connsiteX29-7057" fmla="*/ 918210 w 1432560"/>
              <a:gd name="connsiteY29-7058" fmla="*/ 3419475 h 3588041"/>
              <a:gd name="connsiteX30-7059" fmla="*/ 1016635 w 1432560"/>
              <a:gd name="connsiteY30-7060" fmla="*/ 3581400 h 3588041"/>
              <a:gd name="connsiteX0-7061" fmla="*/ 1016635 w 1432560"/>
              <a:gd name="connsiteY0-7062" fmla="*/ 3581400 h 3588041"/>
              <a:gd name="connsiteX1-7063" fmla="*/ 591185 w 1432560"/>
              <a:gd name="connsiteY1-7064" fmla="*/ 3587750 h 3588041"/>
              <a:gd name="connsiteX2-7065" fmla="*/ 394335 w 1432560"/>
              <a:gd name="connsiteY2-7066" fmla="*/ 3076575 h 3588041"/>
              <a:gd name="connsiteX3-7067" fmla="*/ 746760 w 1432560"/>
              <a:gd name="connsiteY3-7068" fmla="*/ 2381250 h 3588041"/>
              <a:gd name="connsiteX4-7069" fmla="*/ 582295 w 1432560"/>
              <a:gd name="connsiteY4-7070" fmla="*/ 1953895 h 3588041"/>
              <a:gd name="connsiteX5-7071" fmla="*/ 0 w 1432560"/>
              <a:gd name="connsiteY5-7072" fmla="*/ 1870710 h 3588041"/>
              <a:gd name="connsiteX6-7073" fmla="*/ 422910 w 1432560"/>
              <a:gd name="connsiteY6-7074" fmla="*/ 1787525 h 3588041"/>
              <a:gd name="connsiteX7-7075" fmla="*/ 641985 w 1432560"/>
              <a:gd name="connsiteY7-7076" fmla="*/ 1876425 h 3588041"/>
              <a:gd name="connsiteX8-7077" fmla="*/ 822960 w 1432560"/>
              <a:gd name="connsiteY8-7078" fmla="*/ 1333500 h 3588041"/>
              <a:gd name="connsiteX9-7079" fmla="*/ 763429 w 1432560"/>
              <a:gd name="connsiteY9-7080" fmla="*/ 823913 h 3588041"/>
              <a:gd name="connsiteX10-7081" fmla="*/ 387985 w 1432560"/>
              <a:gd name="connsiteY10-7082" fmla="*/ 695325 h 3588041"/>
              <a:gd name="connsiteX11-7083" fmla="*/ 784067 w 1432560"/>
              <a:gd name="connsiteY11-7084" fmla="*/ 734218 h 3588041"/>
              <a:gd name="connsiteX12-7085" fmla="*/ 799148 w 1432560"/>
              <a:gd name="connsiteY12-7086" fmla="*/ 441325 h 3588041"/>
              <a:gd name="connsiteX13-7087" fmla="*/ 886460 w 1432560"/>
              <a:gd name="connsiteY13-7088" fmla="*/ 0 h 3588041"/>
              <a:gd name="connsiteX14-7089" fmla="*/ 857885 w 1432560"/>
              <a:gd name="connsiteY14-7090" fmla="*/ 679450 h 3588041"/>
              <a:gd name="connsiteX15-7091" fmla="*/ 921385 w 1432560"/>
              <a:gd name="connsiteY15-7092" fmla="*/ 1047750 h 3588041"/>
              <a:gd name="connsiteX16-7093" fmla="*/ 930910 w 1432560"/>
              <a:gd name="connsiteY16-7094" fmla="*/ 1295400 h 3588041"/>
              <a:gd name="connsiteX17-7095" fmla="*/ 1102360 w 1432560"/>
              <a:gd name="connsiteY17-7096" fmla="*/ 1187450 h 3588041"/>
              <a:gd name="connsiteX18-7097" fmla="*/ 1375410 w 1432560"/>
              <a:gd name="connsiteY18-7098" fmla="*/ 1171575 h 3588041"/>
              <a:gd name="connsiteX19-7099" fmla="*/ 1108710 w 1432560"/>
              <a:gd name="connsiteY19-7100" fmla="*/ 1254125 h 3588041"/>
              <a:gd name="connsiteX20-7101" fmla="*/ 889635 w 1432560"/>
              <a:gd name="connsiteY20-7102" fmla="*/ 1527175 h 3588041"/>
              <a:gd name="connsiteX21-7103" fmla="*/ 835660 w 1432560"/>
              <a:gd name="connsiteY21-7104" fmla="*/ 1895475 h 3588041"/>
              <a:gd name="connsiteX22-7105" fmla="*/ 1003935 w 1432560"/>
              <a:gd name="connsiteY22-7106" fmla="*/ 2308225 h 3588041"/>
              <a:gd name="connsiteX23-7107" fmla="*/ 895985 w 1432560"/>
              <a:gd name="connsiteY23-7108" fmla="*/ 2578100 h 3588041"/>
              <a:gd name="connsiteX24-7109" fmla="*/ 1165860 w 1432560"/>
              <a:gd name="connsiteY24-7110" fmla="*/ 2524125 h 3588041"/>
              <a:gd name="connsiteX25-7111" fmla="*/ 1432560 w 1432560"/>
              <a:gd name="connsiteY25-7112" fmla="*/ 2626519 h 3588041"/>
              <a:gd name="connsiteX26-7113" fmla="*/ 1188085 w 1432560"/>
              <a:gd name="connsiteY26-7114" fmla="*/ 2590800 h 3588041"/>
              <a:gd name="connsiteX27-7115" fmla="*/ 832485 w 1432560"/>
              <a:gd name="connsiteY27-7116" fmla="*/ 2733675 h 3588041"/>
              <a:gd name="connsiteX28-7117" fmla="*/ 689610 w 1432560"/>
              <a:gd name="connsiteY28-7118" fmla="*/ 3086100 h 3588041"/>
              <a:gd name="connsiteX29-7119" fmla="*/ 918210 w 1432560"/>
              <a:gd name="connsiteY29-7120" fmla="*/ 3419475 h 3588041"/>
              <a:gd name="connsiteX30-7121" fmla="*/ 1016635 w 1432560"/>
              <a:gd name="connsiteY30-7122" fmla="*/ 3581400 h 3588041"/>
              <a:gd name="connsiteX0-7123" fmla="*/ 1003935 w 1419860"/>
              <a:gd name="connsiteY0-7124" fmla="*/ 3581400 h 3588041"/>
              <a:gd name="connsiteX1-7125" fmla="*/ 578485 w 1419860"/>
              <a:gd name="connsiteY1-7126" fmla="*/ 3587750 h 3588041"/>
              <a:gd name="connsiteX2-7127" fmla="*/ 381635 w 1419860"/>
              <a:gd name="connsiteY2-7128" fmla="*/ 3076575 h 3588041"/>
              <a:gd name="connsiteX3-7129" fmla="*/ 734060 w 1419860"/>
              <a:gd name="connsiteY3-7130" fmla="*/ 2381250 h 3588041"/>
              <a:gd name="connsiteX4-7131" fmla="*/ 569595 w 1419860"/>
              <a:gd name="connsiteY4-7132" fmla="*/ 1953895 h 3588041"/>
              <a:gd name="connsiteX5-7133" fmla="*/ 0 w 1419860"/>
              <a:gd name="connsiteY5-7134" fmla="*/ 1902460 h 3588041"/>
              <a:gd name="connsiteX6-7135" fmla="*/ 410210 w 1419860"/>
              <a:gd name="connsiteY6-7136" fmla="*/ 1787525 h 3588041"/>
              <a:gd name="connsiteX7-7137" fmla="*/ 629285 w 1419860"/>
              <a:gd name="connsiteY7-7138" fmla="*/ 1876425 h 3588041"/>
              <a:gd name="connsiteX8-7139" fmla="*/ 810260 w 1419860"/>
              <a:gd name="connsiteY8-7140" fmla="*/ 1333500 h 3588041"/>
              <a:gd name="connsiteX9-7141" fmla="*/ 750729 w 1419860"/>
              <a:gd name="connsiteY9-7142" fmla="*/ 823913 h 3588041"/>
              <a:gd name="connsiteX10-7143" fmla="*/ 375285 w 1419860"/>
              <a:gd name="connsiteY10-7144" fmla="*/ 695325 h 3588041"/>
              <a:gd name="connsiteX11-7145" fmla="*/ 771367 w 1419860"/>
              <a:gd name="connsiteY11-7146" fmla="*/ 734218 h 3588041"/>
              <a:gd name="connsiteX12-7147" fmla="*/ 786448 w 1419860"/>
              <a:gd name="connsiteY12-7148" fmla="*/ 441325 h 3588041"/>
              <a:gd name="connsiteX13-7149" fmla="*/ 873760 w 1419860"/>
              <a:gd name="connsiteY13-7150" fmla="*/ 0 h 3588041"/>
              <a:gd name="connsiteX14-7151" fmla="*/ 845185 w 1419860"/>
              <a:gd name="connsiteY14-7152" fmla="*/ 679450 h 3588041"/>
              <a:gd name="connsiteX15-7153" fmla="*/ 908685 w 1419860"/>
              <a:gd name="connsiteY15-7154" fmla="*/ 1047750 h 3588041"/>
              <a:gd name="connsiteX16-7155" fmla="*/ 918210 w 1419860"/>
              <a:gd name="connsiteY16-7156" fmla="*/ 1295400 h 3588041"/>
              <a:gd name="connsiteX17-7157" fmla="*/ 1089660 w 1419860"/>
              <a:gd name="connsiteY17-7158" fmla="*/ 1187450 h 3588041"/>
              <a:gd name="connsiteX18-7159" fmla="*/ 1362710 w 1419860"/>
              <a:gd name="connsiteY18-7160" fmla="*/ 1171575 h 3588041"/>
              <a:gd name="connsiteX19-7161" fmla="*/ 1096010 w 1419860"/>
              <a:gd name="connsiteY19-7162" fmla="*/ 1254125 h 3588041"/>
              <a:gd name="connsiteX20-7163" fmla="*/ 876935 w 1419860"/>
              <a:gd name="connsiteY20-7164" fmla="*/ 1527175 h 3588041"/>
              <a:gd name="connsiteX21-7165" fmla="*/ 822960 w 1419860"/>
              <a:gd name="connsiteY21-7166" fmla="*/ 1895475 h 3588041"/>
              <a:gd name="connsiteX22-7167" fmla="*/ 991235 w 1419860"/>
              <a:gd name="connsiteY22-7168" fmla="*/ 2308225 h 3588041"/>
              <a:gd name="connsiteX23-7169" fmla="*/ 883285 w 1419860"/>
              <a:gd name="connsiteY23-7170" fmla="*/ 2578100 h 3588041"/>
              <a:gd name="connsiteX24-7171" fmla="*/ 1153160 w 1419860"/>
              <a:gd name="connsiteY24-7172" fmla="*/ 2524125 h 3588041"/>
              <a:gd name="connsiteX25-7173" fmla="*/ 1419860 w 1419860"/>
              <a:gd name="connsiteY25-7174" fmla="*/ 2626519 h 3588041"/>
              <a:gd name="connsiteX26-7175" fmla="*/ 1175385 w 1419860"/>
              <a:gd name="connsiteY26-7176" fmla="*/ 2590800 h 3588041"/>
              <a:gd name="connsiteX27-7177" fmla="*/ 819785 w 1419860"/>
              <a:gd name="connsiteY27-7178" fmla="*/ 2733675 h 3588041"/>
              <a:gd name="connsiteX28-7179" fmla="*/ 676910 w 1419860"/>
              <a:gd name="connsiteY28-7180" fmla="*/ 3086100 h 3588041"/>
              <a:gd name="connsiteX29-7181" fmla="*/ 905510 w 1419860"/>
              <a:gd name="connsiteY29-7182" fmla="*/ 3419475 h 3588041"/>
              <a:gd name="connsiteX30-7183" fmla="*/ 1003935 w 1419860"/>
              <a:gd name="connsiteY30-7184" fmla="*/ 3581400 h 3588041"/>
              <a:gd name="connsiteX0-7185" fmla="*/ 1003935 w 1419860"/>
              <a:gd name="connsiteY0-7186" fmla="*/ 3581400 h 3588041"/>
              <a:gd name="connsiteX1-7187" fmla="*/ 578485 w 1419860"/>
              <a:gd name="connsiteY1-7188" fmla="*/ 3587750 h 3588041"/>
              <a:gd name="connsiteX2-7189" fmla="*/ 381635 w 1419860"/>
              <a:gd name="connsiteY2-7190" fmla="*/ 3076575 h 3588041"/>
              <a:gd name="connsiteX3-7191" fmla="*/ 734060 w 1419860"/>
              <a:gd name="connsiteY3-7192" fmla="*/ 2381250 h 3588041"/>
              <a:gd name="connsiteX4-7193" fmla="*/ 569595 w 1419860"/>
              <a:gd name="connsiteY4-7194" fmla="*/ 1953895 h 3588041"/>
              <a:gd name="connsiteX5-7195" fmla="*/ 0 w 1419860"/>
              <a:gd name="connsiteY5-7196" fmla="*/ 1902460 h 3588041"/>
              <a:gd name="connsiteX6-7197" fmla="*/ 410210 w 1419860"/>
              <a:gd name="connsiteY6-7198" fmla="*/ 1787525 h 3588041"/>
              <a:gd name="connsiteX7-7199" fmla="*/ 629285 w 1419860"/>
              <a:gd name="connsiteY7-7200" fmla="*/ 1876425 h 3588041"/>
              <a:gd name="connsiteX8-7201" fmla="*/ 810260 w 1419860"/>
              <a:gd name="connsiteY8-7202" fmla="*/ 1333500 h 3588041"/>
              <a:gd name="connsiteX9-7203" fmla="*/ 750729 w 1419860"/>
              <a:gd name="connsiteY9-7204" fmla="*/ 823913 h 3588041"/>
              <a:gd name="connsiteX10-7205" fmla="*/ 375285 w 1419860"/>
              <a:gd name="connsiteY10-7206" fmla="*/ 695325 h 3588041"/>
              <a:gd name="connsiteX11-7207" fmla="*/ 771367 w 1419860"/>
              <a:gd name="connsiteY11-7208" fmla="*/ 734218 h 3588041"/>
              <a:gd name="connsiteX12-7209" fmla="*/ 786448 w 1419860"/>
              <a:gd name="connsiteY12-7210" fmla="*/ 441325 h 3588041"/>
              <a:gd name="connsiteX13-7211" fmla="*/ 873760 w 1419860"/>
              <a:gd name="connsiteY13-7212" fmla="*/ 0 h 3588041"/>
              <a:gd name="connsiteX14-7213" fmla="*/ 845185 w 1419860"/>
              <a:gd name="connsiteY14-7214" fmla="*/ 679450 h 3588041"/>
              <a:gd name="connsiteX15-7215" fmla="*/ 908685 w 1419860"/>
              <a:gd name="connsiteY15-7216" fmla="*/ 1047750 h 3588041"/>
              <a:gd name="connsiteX16-7217" fmla="*/ 918210 w 1419860"/>
              <a:gd name="connsiteY16-7218" fmla="*/ 1295400 h 3588041"/>
              <a:gd name="connsiteX17-7219" fmla="*/ 1089660 w 1419860"/>
              <a:gd name="connsiteY17-7220" fmla="*/ 1187450 h 3588041"/>
              <a:gd name="connsiteX18-7221" fmla="*/ 1362710 w 1419860"/>
              <a:gd name="connsiteY18-7222" fmla="*/ 1171575 h 3588041"/>
              <a:gd name="connsiteX19-7223" fmla="*/ 1096010 w 1419860"/>
              <a:gd name="connsiteY19-7224" fmla="*/ 1254125 h 3588041"/>
              <a:gd name="connsiteX20-7225" fmla="*/ 876935 w 1419860"/>
              <a:gd name="connsiteY20-7226" fmla="*/ 1527175 h 3588041"/>
              <a:gd name="connsiteX21-7227" fmla="*/ 822960 w 1419860"/>
              <a:gd name="connsiteY21-7228" fmla="*/ 1895475 h 3588041"/>
              <a:gd name="connsiteX22-7229" fmla="*/ 991235 w 1419860"/>
              <a:gd name="connsiteY22-7230" fmla="*/ 2308225 h 3588041"/>
              <a:gd name="connsiteX23-7231" fmla="*/ 883285 w 1419860"/>
              <a:gd name="connsiteY23-7232" fmla="*/ 2578100 h 3588041"/>
              <a:gd name="connsiteX24-7233" fmla="*/ 1153160 w 1419860"/>
              <a:gd name="connsiteY24-7234" fmla="*/ 2524125 h 3588041"/>
              <a:gd name="connsiteX25-7235" fmla="*/ 1419860 w 1419860"/>
              <a:gd name="connsiteY25-7236" fmla="*/ 2626519 h 3588041"/>
              <a:gd name="connsiteX26-7237" fmla="*/ 1175385 w 1419860"/>
              <a:gd name="connsiteY26-7238" fmla="*/ 2590800 h 3588041"/>
              <a:gd name="connsiteX27-7239" fmla="*/ 819785 w 1419860"/>
              <a:gd name="connsiteY27-7240" fmla="*/ 2733675 h 3588041"/>
              <a:gd name="connsiteX28-7241" fmla="*/ 676910 w 1419860"/>
              <a:gd name="connsiteY28-7242" fmla="*/ 3086100 h 3588041"/>
              <a:gd name="connsiteX29-7243" fmla="*/ 905510 w 1419860"/>
              <a:gd name="connsiteY29-7244" fmla="*/ 3419475 h 3588041"/>
              <a:gd name="connsiteX30-7245" fmla="*/ 1003935 w 1419860"/>
              <a:gd name="connsiteY30-7246" fmla="*/ 3581400 h 3588041"/>
              <a:gd name="connsiteX0-7247" fmla="*/ 1003935 w 1419860"/>
              <a:gd name="connsiteY0-7248" fmla="*/ 3581400 h 3588041"/>
              <a:gd name="connsiteX1-7249" fmla="*/ 578485 w 1419860"/>
              <a:gd name="connsiteY1-7250" fmla="*/ 3587750 h 3588041"/>
              <a:gd name="connsiteX2-7251" fmla="*/ 381635 w 1419860"/>
              <a:gd name="connsiteY2-7252" fmla="*/ 3076575 h 3588041"/>
              <a:gd name="connsiteX3-7253" fmla="*/ 734060 w 1419860"/>
              <a:gd name="connsiteY3-7254" fmla="*/ 2381250 h 3588041"/>
              <a:gd name="connsiteX4-7255" fmla="*/ 569595 w 1419860"/>
              <a:gd name="connsiteY4-7256" fmla="*/ 1953895 h 3588041"/>
              <a:gd name="connsiteX5-7257" fmla="*/ 0 w 1419860"/>
              <a:gd name="connsiteY5-7258" fmla="*/ 1902460 h 3588041"/>
              <a:gd name="connsiteX6-7259" fmla="*/ 410210 w 1419860"/>
              <a:gd name="connsiteY6-7260" fmla="*/ 1787525 h 3588041"/>
              <a:gd name="connsiteX7-7261" fmla="*/ 629285 w 1419860"/>
              <a:gd name="connsiteY7-7262" fmla="*/ 1876425 h 3588041"/>
              <a:gd name="connsiteX8-7263" fmla="*/ 810260 w 1419860"/>
              <a:gd name="connsiteY8-7264" fmla="*/ 1333500 h 3588041"/>
              <a:gd name="connsiteX9-7265" fmla="*/ 750729 w 1419860"/>
              <a:gd name="connsiteY9-7266" fmla="*/ 823913 h 3588041"/>
              <a:gd name="connsiteX10-7267" fmla="*/ 375285 w 1419860"/>
              <a:gd name="connsiteY10-7268" fmla="*/ 695325 h 3588041"/>
              <a:gd name="connsiteX11-7269" fmla="*/ 771367 w 1419860"/>
              <a:gd name="connsiteY11-7270" fmla="*/ 734218 h 3588041"/>
              <a:gd name="connsiteX12-7271" fmla="*/ 786448 w 1419860"/>
              <a:gd name="connsiteY12-7272" fmla="*/ 441325 h 3588041"/>
              <a:gd name="connsiteX13-7273" fmla="*/ 873760 w 1419860"/>
              <a:gd name="connsiteY13-7274" fmla="*/ 0 h 3588041"/>
              <a:gd name="connsiteX14-7275" fmla="*/ 845185 w 1419860"/>
              <a:gd name="connsiteY14-7276" fmla="*/ 679450 h 3588041"/>
              <a:gd name="connsiteX15-7277" fmla="*/ 908685 w 1419860"/>
              <a:gd name="connsiteY15-7278" fmla="*/ 1047750 h 3588041"/>
              <a:gd name="connsiteX16-7279" fmla="*/ 918210 w 1419860"/>
              <a:gd name="connsiteY16-7280" fmla="*/ 1295400 h 3588041"/>
              <a:gd name="connsiteX17-7281" fmla="*/ 1089660 w 1419860"/>
              <a:gd name="connsiteY17-7282" fmla="*/ 1187450 h 3588041"/>
              <a:gd name="connsiteX18-7283" fmla="*/ 1362710 w 1419860"/>
              <a:gd name="connsiteY18-7284" fmla="*/ 1171575 h 3588041"/>
              <a:gd name="connsiteX19-7285" fmla="*/ 1096010 w 1419860"/>
              <a:gd name="connsiteY19-7286" fmla="*/ 1254125 h 3588041"/>
              <a:gd name="connsiteX20-7287" fmla="*/ 876935 w 1419860"/>
              <a:gd name="connsiteY20-7288" fmla="*/ 1527175 h 3588041"/>
              <a:gd name="connsiteX21-7289" fmla="*/ 822960 w 1419860"/>
              <a:gd name="connsiteY21-7290" fmla="*/ 1895475 h 3588041"/>
              <a:gd name="connsiteX22-7291" fmla="*/ 991235 w 1419860"/>
              <a:gd name="connsiteY22-7292" fmla="*/ 2308225 h 3588041"/>
              <a:gd name="connsiteX23-7293" fmla="*/ 883285 w 1419860"/>
              <a:gd name="connsiteY23-7294" fmla="*/ 2578100 h 3588041"/>
              <a:gd name="connsiteX24-7295" fmla="*/ 1153160 w 1419860"/>
              <a:gd name="connsiteY24-7296" fmla="*/ 2524125 h 3588041"/>
              <a:gd name="connsiteX25-7297" fmla="*/ 1419860 w 1419860"/>
              <a:gd name="connsiteY25-7298" fmla="*/ 2626519 h 3588041"/>
              <a:gd name="connsiteX26-7299" fmla="*/ 1175385 w 1419860"/>
              <a:gd name="connsiteY26-7300" fmla="*/ 2590800 h 3588041"/>
              <a:gd name="connsiteX27-7301" fmla="*/ 819785 w 1419860"/>
              <a:gd name="connsiteY27-7302" fmla="*/ 2733675 h 3588041"/>
              <a:gd name="connsiteX28-7303" fmla="*/ 676910 w 1419860"/>
              <a:gd name="connsiteY28-7304" fmla="*/ 3086100 h 3588041"/>
              <a:gd name="connsiteX29-7305" fmla="*/ 905510 w 1419860"/>
              <a:gd name="connsiteY29-7306" fmla="*/ 3419475 h 3588041"/>
              <a:gd name="connsiteX30-7307" fmla="*/ 1003935 w 1419860"/>
              <a:gd name="connsiteY30-7308" fmla="*/ 3581400 h 3588041"/>
              <a:gd name="connsiteX0-7309" fmla="*/ 1003935 w 1419860"/>
              <a:gd name="connsiteY0-7310" fmla="*/ 3581400 h 3588041"/>
              <a:gd name="connsiteX1-7311" fmla="*/ 578485 w 1419860"/>
              <a:gd name="connsiteY1-7312" fmla="*/ 3587750 h 3588041"/>
              <a:gd name="connsiteX2-7313" fmla="*/ 381635 w 1419860"/>
              <a:gd name="connsiteY2-7314" fmla="*/ 3076575 h 3588041"/>
              <a:gd name="connsiteX3-7315" fmla="*/ 734060 w 1419860"/>
              <a:gd name="connsiteY3-7316" fmla="*/ 2381250 h 3588041"/>
              <a:gd name="connsiteX4-7317" fmla="*/ 569595 w 1419860"/>
              <a:gd name="connsiteY4-7318" fmla="*/ 1953895 h 3588041"/>
              <a:gd name="connsiteX5-7319" fmla="*/ 0 w 1419860"/>
              <a:gd name="connsiteY5-7320" fmla="*/ 1902460 h 3588041"/>
              <a:gd name="connsiteX6-7321" fmla="*/ 381635 w 1419860"/>
              <a:gd name="connsiteY6-7322" fmla="*/ 1784350 h 3588041"/>
              <a:gd name="connsiteX7-7323" fmla="*/ 629285 w 1419860"/>
              <a:gd name="connsiteY7-7324" fmla="*/ 1876425 h 3588041"/>
              <a:gd name="connsiteX8-7325" fmla="*/ 810260 w 1419860"/>
              <a:gd name="connsiteY8-7326" fmla="*/ 1333500 h 3588041"/>
              <a:gd name="connsiteX9-7327" fmla="*/ 750729 w 1419860"/>
              <a:gd name="connsiteY9-7328" fmla="*/ 823913 h 3588041"/>
              <a:gd name="connsiteX10-7329" fmla="*/ 375285 w 1419860"/>
              <a:gd name="connsiteY10-7330" fmla="*/ 695325 h 3588041"/>
              <a:gd name="connsiteX11-7331" fmla="*/ 771367 w 1419860"/>
              <a:gd name="connsiteY11-7332" fmla="*/ 734218 h 3588041"/>
              <a:gd name="connsiteX12-7333" fmla="*/ 786448 w 1419860"/>
              <a:gd name="connsiteY12-7334" fmla="*/ 441325 h 3588041"/>
              <a:gd name="connsiteX13-7335" fmla="*/ 873760 w 1419860"/>
              <a:gd name="connsiteY13-7336" fmla="*/ 0 h 3588041"/>
              <a:gd name="connsiteX14-7337" fmla="*/ 845185 w 1419860"/>
              <a:gd name="connsiteY14-7338" fmla="*/ 679450 h 3588041"/>
              <a:gd name="connsiteX15-7339" fmla="*/ 908685 w 1419860"/>
              <a:gd name="connsiteY15-7340" fmla="*/ 1047750 h 3588041"/>
              <a:gd name="connsiteX16-7341" fmla="*/ 918210 w 1419860"/>
              <a:gd name="connsiteY16-7342" fmla="*/ 1295400 h 3588041"/>
              <a:gd name="connsiteX17-7343" fmla="*/ 1089660 w 1419860"/>
              <a:gd name="connsiteY17-7344" fmla="*/ 1187450 h 3588041"/>
              <a:gd name="connsiteX18-7345" fmla="*/ 1362710 w 1419860"/>
              <a:gd name="connsiteY18-7346" fmla="*/ 1171575 h 3588041"/>
              <a:gd name="connsiteX19-7347" fmla="*/ 1096010 w 1419860"/>
              <a:gd name="connsiteY19-7348" fmla="*/ 1254125 h 3588041"/>
              <a:gd name="connsiteX20-7349" fmla="*/ 876935 w 1419860"/>
              <a:gd name="connsiteY20-7350" fmla="*/ 1527175 h 3588041"/>
              <a:gd name="connsiteX21-7351" fmla="*/ 822960 w 1419860"/>
              <a:gd name="connsiteY21-7352" fmla="*/ 1895475 h 3588041"/>
              <a:gd name="connsiteX22-7353" fmla="*/ 991235 w 1419860"/>
              <a:gd name="connsiteY22-7354" fmla="*/ 2308225 h 3588041"/>
              <a:gd name="connsiteX23-7355" fmla="*/ 883285 w 1419860"/>
              <a:gd name="connsiteY23-7356" fmla="*/ 2578100 h 3588041"/>
              <a:gd name="connsiteX24-7357" fmla="*/ 1153160 w 1419860"/>
              <a:gd name="connsiteY24-7358" fmla="*/ 2524125 h 3588041"/>
              <a:gd name="connsiteX25-7359" fmla="*/ 1419860 w 1419860"/>
              <a:gd name="connsiteY25-7360" fmla="*/ 2626519 h 3588041"/>
              <a:gd name="connsiteX26-7361" fmla="*/ 1175385 w 1419860"/>
              <a:gd name="connsiteY26-7362" fmla="*/ 2590800 h 3588041"/>
              <a:gd name="connsiteX27-7363" fmla="*/ 819785 w 1419860"/>
              <a:gd name="connsiteY27-7364" fmla="*/ 2733675 h 3588041"/>
              <a:gd name="connsiteX28-7365" fmla="*/ 676910 w 1419860"/>
              <a:gd name="connsiteY28-7366" fmla="*/ 3086100 h 3588041"/>
              <a:gd name="connsiteX29-7367" fmla="*/ 905510 w 1419860"/>
              <a:gd name="connsiteY29-7368" fmla="*/ 3419475 h 3588041"/>
              <a:gd name="connsiteX30-7369" fmla="*/ 1003935 w 1419860"/>
              <a:gd name="connsiteY30-7370" fmla="*/ 3581400 h 3588041"/>
              <a:gd name="connsiteX0-7371" fmla="*/ 1003935 w 1419860"/>
              <a:gd name="connsiteY0-7372" fmla="*/ 3581400 h 3588041"/>
              <a:gd name="connsiteX1-7373" fmla="*/ 578485 w 1419860"/>
              <a:gd name="connsiteY1-7374" fmla="*/ 3587750 h 3588041"/>
              <a:gd name="connsiteX2-7375" fmla="*/ 381635 w 1419860"/>
              <a:gd name="connsiteY2-7376" fmla="*/ 3076575 h 3588041"/>
              <a:gd name="connsiteX3-7377" fmla="*/ 734060 w 1419860"/>
              <a:gd name="connsiteY3-7378" fmla="*/ 2381250 h 3588041"/>
              <a:gd name="connsiteX4-7379" fmla="*/ 569595 w 1419860"/>
              <a:gd name="connsiteY4-7380" fmla="*/ 1953895 h 3588041"/>
              <a:gd name="connsiteX5-7381" fmla="*/ 0 w 1419860"/>
              <a:gd name="connsiteY5-7382" fmla="*/ 1902460 h 3588041"/>
              <a:gd name="connsiteX6-7383" fmla="*/ 381635 w 1419860"/>
              <a:gd name="connsiteY6-7384" fmla="*/ 1784350 h 3588041"/>
              <a:gd name="connsiteX7-7385" fmla="*/ 629285 w 1419860"/>
              <a:gd name="connsiteY7-7386" fmla="*/ 1876425 h 3588041"/>
              <a:gd name="connsiteX8-7387" fmla="*/ 810260 w 1419860"/>
              <a:gd name="connsiteY8-7388" fmla="*/ 1333500 h 3588041"/>
              <a:gd name="connsiteX9-7389" fmla="*/ 750729 w 1419860"/>
              <a:gd name="connsiteY9-7390" fmla="*/ 823913 h 3588041"/>
              <a:gd name="connsiteX10-7391" fmla="*/ 375285 w 1419860"/>
              <a:gd name="connsiteY10-7392" fmla="*/ 695325 h 3588041"/>
              <a:gd name="connsiteX11-7393" fmla="*/ 771367 w 1419860"/>
              <a:gd name="connsiteY11-7394" fmla="*/ 734218 h 3588041"/>
              <a:gd name="connsiteX12-7395" fmla="*/ 786448 w 1419860"/>
              <a:gd name="connsiteY12-7396" fmla="*/ 441325 h 3588041"/>
              <a:gd name="connsiteX13-7397" fmla="*/ 873760 w 1419860"/>
              <a:gd name="connsiteY13-7398" fmla="*/ 0 h 3588041"/>
              <a:gd name="connsiteX14-7399" fmla="*/ 845185 w 1419860"/>
              <a:gd name="connsiteY14-7400" fmla="*/ 679450 h 3588041"/>
              <a:gd name="connsiteX15-7401" fmla="*/ 908685 w 1419860"/>
              <a:gd name="connsiteY15-7402" fmla="*/ 1047750 h 3588041"/>
              <a:gd name="connsiteX16-7403" fmla="*/ 918210 w 1419860"/>
              <a:gd name="connsiteY16-7404" fmla="*/ 1295400 h 3588041"/>
              <a:gd name="connsiteX17-7405" fmla="*/ 1089660 w 1419860"/>
              <a:gd name="connsiteY17-7406" fmla="*/ 1187450 h 3588041"/>
              <a:gd name="connsiteX18-7407" fmla="*/ 1362710 w 1419860"/>
              <a:gd name="connsiteY18-7408" fmla="*/ 1171575 h 3588041"/>
              <a:gd name="connsiteX19-7409" fmla="*/ 1096010 w 1419860"/>
              <a:gd name="connsiteY19-7410" fmla="*/ 1254125 h 3588041"/>
              <a:gd name="connsiteX20-7411" fmla="*/ 876935 w 1419860"/>
              <a:gd name="connsiteY20-7412" fmla="*/ 1527175 h 3588041"/>
              <a:gd name="connsiteX21-7413" fmla="*/ 822960 w 1419860"/>
              <a:gd name="connsiteY21-7414" fmla="*/ 1895475 h 3588041"/>
              <a:gd name="connsiteX22-7415" fmla="*/ 991235 w 1419860"/>
              <a:gd name="connsiteY22-7416" fmla="*/ 2308225 h 3588041"/>
              <a:gd name="connsiteX23-7417" fmla="*/ 883285 w 1419860"/>
              <a:gd name="connsiteY23-7418" fmla="*/ 2578100 h 3588041"/>
              <a:gd name="connsiteX24-7419" fmla="*/ 1153160 w 1419860"/>
              <a:gd name="connsiteY24-7420" fmla="*/ 2524125 h 3588041"/>
              <a:gd name="connsiteX25-7421" fmla="*/ 1419860 w 1419860"/>
              <a:gd name="connsiteY25-7422" fmla="*/ 2626519 h 3588041"/>
              <a:gd name="connsiteX26-7423" fmla="*/ 1175385 w 1419860"/>
              <a:gd name="connsiteY26-7424" fmla="*/ 2590800 h 3588041"/>
              <a:gd name="connsiteX27-7425" fmla="*/ 819785 w 1419860"/>
              <a:gd name="connsiteY27-7426" fmla="*/ 2733675 h 3588041"/>
              <a:gd name="connsiteX28-7427" fmla="*/ 676910 w 1419860"/>
              <a:gd name="connsiteY28-7428" fmla="*/ 3086100 h 3588041"/>
              <a:gd name="connsiteX29-7429" fmla="*/ 905510 w 1419860"/>
              <a:gd name="connsiteY29-7430" fmla="*/ 3419475 h 3588041"/>
              <a:gd name="connsiteX30-7431" fmla="*/ 1003935 w 1419860"/>
              <a:gd name="connsiteY30-7432" fmla="*/ 3581400 h 3588041"/>
              <a:gd name="connsiteX0-7433" fmla="*/ 1003935 w 1419860"/>
              <a:gd name="connsiteY0-7434" fmla="*/ 3581400 h 3588041"/>
              <a:gd name="connsiteX1-7435" fmla="*/ 578485 w 1419860"/>
              <a:gd name="connsiteY1-7436" fmla="*/ 3587750 h 3588041"/>
              <a:gd name="connsiteX2-7437" fmla="*/ 381635 w 1419860"/>
              <a:gd name="connsiteY2-7438" fmla="*/ 3076575 h 3588041"/>
              <a:gd name="connsiteX3-7439" fmla="*/ 734060 w 1419860"/>
              <a:gd name="connsiteY3-7440" fmla="*/ 2381250 h 3588041"/>
              <a:gd name="connsiteX4-7441" fmla="*/ 569595 w 1419860"/>
              <a:gd name="connsiteY4-7442" fmla="*/ 1953895 h 3588041"/>
              <a:gd name="connsiteX5-7443" fmla="*/ 0 w 1419860"/>
              <a:gd name="connsiteY5-7444" fmla="*/ 1902460 h 3588041"/>
              <a:gd name="connsiteX6-7445" fmla="*/ 359410 w 1419860"/>
              <a:gd name="connsiteY6-7446" fmla="*/ 1806575 h 3588041"/>
              <a:gd name="connsiteX7-7447" fmla="*/ 629285 w 1419860"/>
              <a:gd name="connsiteY7-7448" fmla="*/ 1876425 h 3588041"/>
              <a:gd name="connsiteX8-7449" fmla="*/ 810260 w 1419860"/>
              <a:gd name="connsiteY8-7450" fmla="*/ 1333500 h 3588041"/>
              <a:gd name="connsiteX9-7451" fmla="*/ 750729 w 1419860"/>
              <a:gd name="connsiteY9-7452" fmla="*/ 823913 h 3588041"/>
              <a:gd name="connsiteX10-7453" fmla="*/ 375285 w 1419860"/>
              <a:gd name="connsiteY10-7454" fmla="*/ 695325 h 3588041"/>
              <a:gd name="connsiteX11-7455" fmla="*/ 771367 w 1419860"/>
              <a:gd name="connsiteY11-7456" fmla="*/ 734218 h 3588041"/>
              <a:gd name="connsiteX12-7457" fmla="*/ 786448 w 1419860"/>
              <a:gd name="connsiteY12-7458" fmla="*/ 441325 h 3588041"/>
              <a:gd name="connsiteX13-7459" fmla="*/ 873760 w 1419860"/>
              <a:gd name="connsiteY13-7460" fmla="*/ 0 h 3588041"/>
              <a:gd name="connsiteX14-7461" fmla="*/ 845185 w 1419860"/>
              <a:gd name="connsiteY14-7462" fmla="*/ 679450 h 3588041"/>
              <a:gd name="connsiteX15-7463" fmla="*/ 908685 w 1419860"/>
              <a:gd name="connsiteY15-7464" fmla="*/ 1047750 h 3588041"/>
              <a:gd name="connsiteX16-7465" fmla="*/ 918210 w 1419860"/>
              <a:gd name="connsiteY16-7466" fmla="*/ 1295400 h 3588041"/>
              <a:gd name="connsiteX17-7467" fmla="*/ 1089660 w 1419860"/>
              <a:gd name="connsiteY17-7468" fmla="*/ 1187450 h 3588041"/>
              <a:gd name="connsiteX18-7469" fmla="*/ 1362710 w 1419860"/>
              <a:gd name="connsiteY18-7470" fmla="*/ 1171575 h 3588041"/>
              <a:gd name="connsiteX19-7471" fmla="*/ 1096010 w 1419860"/>
              <a:gd name="connsiteY19-7472" fmla="*/ 1254125 h 3588041"/>
              <a:gd name="connsiteX20-7473" fmla="*/ 876935 w 1419860"/>
              <a:gd name="connsiteY20-7474" fmla="*/ 1527175 h 3588041"/>
              <a:gd name="connsiteX21-7475" fmla="*/ 822960 w 1419860"/>
              <a:gd name="connsiteY21-7476" fmla="*/ 1895475 h 3588041"/>
              <a:gd name="connsiteX22-7477" fmla="*/ 991235 w 1419860"/>
              <a:gd name="connsiteY22-7478" fmla="*/ 2308225 h 3588041"/>
              <a:gd name="connsiteX23-7479" fmla="*/ 883285 w 1419860"/>
              <a:gd name="connsiteY23-7480" fmla="*/ 2578100 h 3588041"/>
              <a:gd name="connsiteX24-7481" fmla="*/ 1153160 w 1419860"/>
              <a:gd name="connsiteY24-7482" fmla="*/ 2524125 h 3588041"/>
              <a:gd name="connsiteX25-7483" fmla="*/ 1419860 w 1419860"/>
              <a:gd name="connsiteY25-7484" fmla="*/ 2626519 h 3588041"/>
              <a:gd name="connsiteX26-7485" fmla="*/ 1175385 w 1419860"/>
              <a:gd name="connsiteY26-7486" fmla="*/ 2590800 h 3588041"/>
              <a:gd name="connsiteX27-7487" fmla="*/ 819785 w 1419860"/>
              <a:gd name="connsiteY27-7488" fmla="*/ 2733675 h 3588041"/>
              <a:gd name="connsiteX28-7489" fmla="*/ 676910 w 1419860"/>
              <a:gd name="connsiteY28-7490" fmla="*/ 3086100 h 3588041"/>
              <a:gd name="connsiteX29-7491" fmla="*/ 905510 w 1419860"/>
              <a:gd name="connsiteY29-7492" fmla="*/ 3419475 h 3588041"/>
              <a:gd name="connsiteX30-7493" fmla="*/ 1003935 w 1419860"/>
              <a:gd name="connsiteY30-7494" fmla="*/ 3581400 h 3588041"/>
              <a:gd name="connsiteX0-7495" fmla="*/ 1003935 w 1419860"/>
              <a:gd name="connsiteY0-7496" fmla="*/ 3581400 h 3588041"/>
              <a:gd name="connsiteX1-7497" fmla="*/ 578485 w 1419860"/>
              <a:gd name="connsiteY1-7498" fmla="*/ 3587750 h 3588041"/>
              <a:gd name="connsiteX2-7499" fmla="*/ 381635 w 1419860"/>
              <a:gd name="connsiteY2-7500" fmla="*/ 3076575 h 3588041"/>
              <a:gd name="connsiteX3-7501" fmla="*/ 734060 w 1419860"/>
              <a:gd name="connsiteY3-7502" fmla="*/ 2381250 h 3588041"/>
              <a:gd name="connsiteX4-7503" fmla="*/ 569595 w 1419860"/>
              <a:gd name="connsiteY4-7504" fmla="*/ 1953895 h 3588041"/>
              <a:gd name="connsiteX5-7505" fmla="*/ 0 w 1419860"/>
              <a:gd name="connsiteY5-7506" fmla="*/ 1902460 h 3588041"/>
              <a:gd name="connsiteX6-7507" fmla="*/ 359410 w 1419860"/>
              <a:gd name="connsiteY6-7508" fmla="*/ 1806575 h 3588041"/>
              <a:gd name="connsiteX7-7509" fmla="*/ 629285 w 1419860"/>
              <a:gd name="connsiteY7-7510" fmla="*/ 1876425 h 3588041"/>
              <a:gd name="connsiteX8-7511" fmla="*/ 810260 w 1419860"/>
              <a:gd name="connsiteY8-7512" fmla="*/ 1333500 h 3588041"/>
              <a:gd name="connsiteX9-7513" fmla="*/ 750729 w 1419860"/>
              <a:gd name="connsiteY9-7514" fmla="*/ 823913 h 3588041"/>
              <a:gd name="connsiteX10-7515" fmla="*/ 375285 w 1419860"/>
              <a:gd name="connsiteY10-7516" fmla="*/ 695325 h 3588041"/>
              <a:gd name="connsiteX11-7517" fmla="*/ 771367 w 1419860"/>
              <a:gd name="connsiteY11-7518" fmla="*/ 734218 h 3588041"/>
              <a:gd name="connsiteX12-7519" fmla="*/ 786448 w 1419860"/>
              <a:gd name="connsiteY12-7520" fmla="*/ 441325 h 3588041"/>
              <a:gd name="connsiteX13-7521" fmla="*/ 873760 w 1419860"/>
              <a:gd name="connsiteY13-7522" fmla="*/ 0 h 3588041"/>
              <a:gd name="connsiteX14-7523" fmla="*/ 845185 w 1419860"/>
              <a:gd name="connsiteY14-7524" fmla="*/ 679450 h 3588041"/>
              <a:gd name="connsiteX15-7525" fmla="*/ 908685 w 1419860"/>
              <a:gd name="connsiteY15-7526" fmla="*/ 1047750 h 3588041"/>
              <a:gd name="connsiteX16-7527" fmla="*/ 918210 w 1419860"/>
              <a:gd name="connsiteY16-7528" fmla="*/ 1295400 h 3588041"/>
              <a:gd name="connsiteX17-7529" fmla="*/ 1089660 w 1419860"/>
              <a:gd name="connsiteY17-7530" fmla="*/ 1187450 h 3588041"/>
              <a:gd name="connsiteX18-7531" fmla="*/ 1362710 w 1419860"/>
              <a:gd name="connsiteY18-7532" fmla="*/ 1171575 h 3588041"/>
              <a:gd name="connsiteX19-7533" fmla="*/ 1096010 w 1419860"/>
              <a:gd name="connsiteY19-7534" fmla="*/ 1254125 h 3588041"/>
              <a:gd name="connsiteX20-7535" fmla="*/ 876935 w 1419860"/>
              <a:gd name="connsiteY20-7536" fmla="*/ 1527175 h 3588041"/>
              <a:gd name="connsiteX21-7537" fmla="*/ 822960 w 1419860"/>
              <a:gd name="connsiteY21-7538" fmla="*/ 1895475 h 3588041"/>
              <a:gd name="connsiteX22-7539" fmla="*/ 991235 w 1419860"/>
              <a:gd name="connsiteY22-7540" fmla="*/ 2308225 h 3588041"/>
              <a:gd name="connsiteX23-7541" fmla="*/ 883285 w 1419860"/>
              <a:gd name="connsiteY23-7542" fmla="*/ 2578100 h 3588041"/>
              <a:gd name="connsiteX24-7543" fmla="*/ 1153160 w 1419860"/>
              <a:gd name="connsiteY24-7544" fmla="*/ 2524125 h 3588041"/>
              <a:gd name="connsiteX25-7545" fmla="*/ 1419860 w 1419860"/>
              <a:gd name="connsiteY25-7546" fmla="*/ 2626519 h 3588041"/>
              <a:gd name="connsiteX26-7547" fmla="*/ 1175385 w 1419860"/>
              <a:gd name="connsiteY26-7548" fmla="*/ 2590800 h 3588041"/>
              <a:gd name="connsiteX27-7549" fmla="*/ 819785 w 1419860"/>
              <a:gd name="connsiteY27-7550" fmla="*/ 2733675 h 3588041"/>
              <a:gd name="connsiteX28-7551" fmla="*/ 676910 w 1419860"/>
              <a:gd name="connsiteY28-7552" fmla="*/ 3086100 h 3588041"/>
              <a:gd name="connsiteX29-7553" fmla="*/ 905510 w 1419860"/>
              <a:gd name="connsiteY29-7554" fmla="*/ 3419475 h 3588041"/>
              <a:gd name="connsiteX30-7555" fmla="*/ 1003935 w 1419860"/>
              <a:gd name="connsiteY30-7556" fmla="*/ 3581400 h 3588041"/>
              <a:gd name="connsiteX0-7557" fmla="*/ 1003935 w 1419860"/>
              <a:gd name="connsiteY0-7558" fmla="*/ 3581400 h 3588041"/>
              <a:gd name="connsiteX1-7559" fmla="*/ 578485 w 1419860"/>
              <a:gd name="connsiteY1-7560" fmla="*/ 3587750 h 3588041"/>
              <a:gd name="connsiteX2-7561" fmla="*/ 381635 w 1419860"/>
              <a:gd name="connsiteY2-7562" fmla="*/ 3076575 h 3588041"/>
              <a:gd name="connsiteX3-7563" fmla="*/ 734060 w 1419860"/>
              <a:gd name="connsiteY3-7564" fmla="*/ 2381250 h 3588041"/>
              <a:gd name="connsiteX4-7565" fmla="*/ 569595 w 1419860"/>
              <a:gd name="connsiteY4-7566" fmla="*/ 1953895 h 3588041"/>
              <a:gd name="connsiteX5-7567" fmla="*/ 0 w 1419860"/>
              <a:gd name="connsiteY5-7568" fmla="*/ 1902460 h 3588041"/>
              <a:gd name="connsiteX6-7569" fmla="*/ 359410 w 1419860"/>
              <a:gd name="connsiteY6-7570" fmla="*/ 1806575 h 3588041"/>
              <a:gd name="connsiteX7-7571" fmla="*/ 622935 w 1419860"/>
              <a:gd name="connsiteY7-7572" fmla="*/ 1879600 h 3588041"/>
              <a:gd name="connsiteX8-7573" fmla="*/ 810260 w 1419860"/>
              <a:gd name="connsiteY8-7574" fmla="*/ 1333500 h 3588041"/>
              <a:gd name="connsiteX9-7575" fmla="*/ 750729 w 1419860"/>
              <a:gd name="connsiteY9-7576" fmla="*/ 823913 h 3588041"/>
              <a:gd name="connsiteX10-7577" fmla="*/ 375285 w 1419860"/>
              <a:gd name="connsiteY10-7578" fmla="*/ 695325 h 3588041"/>
              <a:gd name="connsiteX11-7579" fmla="*/ 771367 w 1419860"/>
              <a:gd name="connsiteY11-7580" fmla="*/ 734218 h 3588041"/>
              <a:gd name="connsiteX12-7581" fmla="*/ 786448 w 1419860"/>
              <a:gd name="connsiteY12-7582" fmla="*/ 441325 h 3588041"/>
              <a:gd name="connsiteX13-7583" fmla="*/ 873760 w 1419860"/>
              <a:gd name="connsiteY13-7584" fmla="*/ 0 h 3588041"/>
              <a:gd name="connsiteX14-7585" fmla="*/ 845185 w 1419860"/>
              <a:gd name="connsiteY14-7586" fmla="*/ 679450 h 3588041"/>
              <a:gd name="connsiteX15-7587" fmla="*/ 908685 w 1419860"/>
              <a:gd name="connsiteY15-7588" fmla="*/ 1047750 h 3588041"/>
              <a:gd name="connsiteX16-7589" fmla="*/ 918210 w 1419860"/>
              <a:gd name="connsiteY16-7590" fmla="*/ 1295400 h 3588041"/>
              <a:gd name="connsiteX17-7591" fmla="*/ 1089660 w 1419860"/>
              <a:gd name="connsiteY17-7592" fmla="*/ 1187450 h 3588041"/>
              <a:gd name="connsiteX18-7593" fmla="*/ 1362710 w 1419860"/>
              <a:gd name="connsiteY18-7594" fmla="*/ 1171575 h 3588041"/>
              <a:gd name="connsiteX19-7595" fmla="*/ 1096010 w 1419860"/>
              <a:gd name="connsiteY19-7596" fmla="*/ 1254125 h 3588041"/>
              <a:gd name="connsiteX20-7597" fmla="*/ 876935 w 1419860"/>
              <a:gd name="connsiteY20-7598" fmla="*/ 1527175 h 3588041"/>
              <a:gd name="connsiteX21-7599" fmla="*/ 822960 w 1419860"/>
              <a:gd name="connsiteY21-7600" fmla="*/ 1895475 h 3588041"/>
              <a:gd name="connsiteX22-7601" fmla="*/ 991235 w 1419860"/>
              <a:gd name="connsiteY22-7602" fmla="*/ 2308225 h 3588041"/>
              <a:gd name="connsiteX23-7603" fmla="*/ 883285 w 1419860"/>
              <a:gd name="connsiteY23-7604" fmla="*/ 2578100 h 3588041"/>
              <a:gd name="connsiteX24-7605" fmla="*/ 1153160 w 1419860"/>
              <a:gd name="connsiteY24-7606" fmla="*/ 2524125 h 3588041"/>
              <a:gd name="connsiteX25-7607" fmla="*/ 1419860 w 1419860"/>
              <a:gd name="connsiteY25-7608" fmla="*/ 2626519 h 3588041"/>
              <a:gd name="connsiteX26-7609" fmla="*/ 1175385 w 1419860"/>
              <a:gd name="connsiteY26-7610" fmla="*/ 2590800 h 3588041"/>
              <a:gd name="connsiteX27-7611" fmla="*/ 819785 w 1419860"/>
              <a:gd name="connsiteY27-7612" fmla="*/ 2733675 h 3588041"/>
              <a:gd name="connsiteX28-7613" fmla="*/ 676910 w 1419860"/>
              <a:gd name="connsiteY28-7614" fmla="*/ 3086100 h 3588041"/>
              <a:gd name="connsiteX29-7615" fmla="*/ 905510 w 1419860"/>
              <a:gd name="connsiteY29-7616" fmla="*/ 3419475 h 3588041"/>
              <a:gd name="connsiteX30-7617" fmla="*/ 1003935 w 1419860"/>
              <a:gd name="connsiteY30-7618" fmla="*/ 3581400 h 3588041"/>
              <a:gd name="connsiteX0-7619" fmla="*/ 1003935 w 1419860"/>
              <a:gd name="connsiteY0-7620" fmla="*/ 3581400 h 3588041"/>
              <a:gd name="connsiteX1-7621" fmla="*/ 578485 w 1419860"/>
              <a:gd name="connsiteY1-7622" fmla="*/ 3587750 h 3588041"/>
              <a:gd name="connsiteX2-7623" fmla="*/ 381635 w 1419860"/>
              <a:gd name="connsiteY2-7624" fmla="*/ 3076575 h 3588041"/>
              <a:gd name="connsiteX3-7625" fmla="*/ 734060 w 1419860"/>
              <a:gd name="connsiteY3-7626" fmla="*/ 2381250 h 3588041"/>
              <a:gd name="connsiteX4-7627" fmla="*/ 569595 w 1419860"/>
              <a:gd name="connsiteY4-7628" fmla="*/ 1953895 h 3588041"/>
              <a:gd name="connsiteX5-7629" fmla="*/ 0 w 1419860"/>
              <a:gd name="connsiteY5-7630" fmla="*/ 1902460 h 3588041"/>
              <a:gd name="connsiteX6-7631" fmla="*/ 318135 w 1419860"/>
              <a:gd name="connsiteY6-7632" fmla="*/ 1812925 h 3588041"/>
              <a:gd name="connsiteX7-7633" fmla="*/ 622935 w 1419860"/>
              <a:gd name="connsiteY7-7634" fmla="*/ 1879600 h 3588041"/>
              <a:gd name="connsiteX8-7635" fmla="*/ 810260 w 1419860"/>
              <a:gd name="connsiteY8-7636" fmla="*/ 1333500 h 3588041"/>
              <a:gd name="connsiteX9-7637" fmla="*/ 750729 w 1419860"/>
              <a:gd name="connsiteY9-7638" fmla="*/ 823913 h 3588041"/>
              <a:gd name="connsiteX10-7639" fmla="*/ 375285 w 1419860"/>
              <a:gd name="connsiteY10-7640" fmla="*/ 695325 h 3588041"/>
              <a:gd name="connsiteX11-7641" fmla="*/ 771367 w 1419860"/>
              <a:gd name="connsiteY11-7642" fmla="*/ 734218 h 3588041"/>
              <a:gd name="connsiteX12-7643" fmla="*/ 786448 w 1419860"/>
              <a:gd name="connsiteY12-7644" fmla="*/ 441325 h 3588041"/>
              <a:gd name="connsiteX13-7645" fmla="*/ 873760 w 1419860"/>
              <a:gd name="connsiteY13-7646" fmla="*/ 0 h 3588041"/>
              <a:gd name="connsiteX14-7647" fmla="*/ 845185 w 1419860"/>
              <a:gd name="connsiteY14-7648" fmla="*/ 679450 h 3588041"/>
              <a:gd name="connsiteX15-7649" fmla="*/ 908685 w 1419860"/>
              <a:gd name="connsiteY15-7650" fmla="*/ 1047750 h 3588041"/>
              <a:gd name="connsiteX16-7651" fmla="*/ 918210 w 1419860"/>
              <a:gd name="connsiteY16-7652" fmla="*/ 1295400 h 3588041"/>
              <a:gd name="connsiteX17-7653" fmla="*/ 1089660 w 1419860"/>
              <a:gd name="connsiteY17-7654" fmla="*/ 1187450 h 3588041"/>
              <a:gd name="connsiteX18-7655" fmla="*/ 1362710 w 1419860"/>
              <a:gd name="connsiteY18-7656" fmla="*/ 1171575 h 3588041"/>
              <a:gd name="connsiteX19-7657" fmla="*/ 1096010 w 1419860"/>
              <a:gd name="connsiteY19-7658" fmla="*/ 1254125 h 3588041"/>
              <a:gd name="connsiteX20-7659" fmla="*/ 876935 w 1419860"/>
              <a:gd name="connsiteY20-7660" fmla="*/ 1527175 h 3588041"/>
              <a:gd name="connsiteX21-7661" fmla="*/ 822960 w 1419860"/>
              <a:gd name="connsiteY21-7662" fmla="*/ 1895475 h 3588041"/>
              <a:gd name="connsiteX22-7663" fmla="*/ 991235 w 1419860"/>
              <a:gd name="connsiteY22-7664" fmla="*/ 2308225 h 3588041"/>
              <a:gd name="connsiteX23-7665" fmla="*/ 883285 w 1419860"/>
              <a:gd name="connsiteY23-7666" fmla="*/ 2578100 h 3588041"/>
              <a:gd name="connsiteX24-7667" fmla="*/ 1153160 w 1419860"/>
              <a:gd name="connsiteY24-7668" fmla="*/ 2524125 h 3588041"/>
              <a:gd name="connsiteX25-7669" fmla="*/ 1419860 w 1419860"/>
              <a:gd name="connsiteY25-7670" fmla="*/ 2626519 h 3588041"/>
              <a:gd name="connsiteX26-7671" fmla="*/ 1175385 w 1419860"/>
              <a:gd name="connsiteY26-7672" fmla="*/ 2590800 h 3588041"/>
              <a:gd name="connsiteX27-7673" fmla="*/ 819785 w 1419860"/>
              <a:gd name="connsiteY27-7674" fmla="*/ 2733675 h 3588041"/>
              <a:gd name="connsiteX28-7675" fmla="*/ 676910 w 1419860"/>
              <a:gd name="connsiteY28-7676" fmla="*/ 3086100 h 3588041"/>
              <a:gd name="connsiteX29-7677" fmla="*/ 905510 w 1419860"/>
              <a:gd name="connsiteY29-7678" fmla="*/ 3419475 h 3588041"/>
              <a:gd name="connsiteX30-7679" fmla="*/ 1003935 w 1419860"/>
              <a:gd name="connsiteY30-7680" fmla="*/ 3581400 h 3588041"/>
              <a:gd name="connsiteX0-7681" fmla="*/ 1003935 w 1419860"/>
              <a:gd name="connsiteY0-7682" fmla="*/ 3581400 h 3588041"/>
              <a:gd name="connsiteX1-7683" fmla="*/ 578485 w 1419860"/>
              <a:gd name="connsiteY1-7684" fmla="*/ 3587750 h 3588041"/>
              <a:gd name="connsiteX2-7685" fmla="*/ 381635 w 1419860"/>
              <a:gd name="connsiteY2-7686" fmla="*/ 3076575 h 3588041"/>
              <a:gd name="connsiteX3-7687" fmla="*/ 734060 w 1419860"/>
              <a:gd name="connsiteY3-7688" fmla="*/ 2381250 h 3588041"/>
              <a:gd name="connsiteX4-7689" fmla="*/ 569595 w 1419860"/>
              <a:gd name="connsiteY4-7690" fmla="*/ 1953895 h 3588041"/>
              <a:gd name="connsiteX5-7691" fmla="*/ 0 w 1419860"/>
              <a:gd name="connsiteY5-7692" fmla="*/ 1902460 h 3588041"/>
              <a:gd name="connsiteX6-7693" fmla="*/ 318135 w 1419860"/>
              <a:gd name="connsiteY6-7694" fmla="*/ 1812925 h 3588041"/>
              <a:gd name="connsiteX7-7695" fmla="*/ 622935 w 1419860"/>
              <a:gd name="connsiteY7-7696" fmla="*/ 1879600 h 3588041"/>
              <a:gd name="connsiteX8-7697" fmla="*/ 810260 w 1419860"/>
              <a:gd name="connsiteY8-7698" fmla="*/ 1333500 h 3588041"/>
              <a:gd name="connsiteX9-7699" fmla="*/ 750729 w 1419860"/>
              <a:gd name="connsiteY9-7700" fmla="*/ 823913 h 3588041"/>
              <a:gd name="connsiteX10-7701" fmla="*/ 375285 w 1419860"/>
              <a:gd name="connsiteY10-7702" fmla="*/ 695325 h 3588041"/>
              <a:gd name="connsiteX11-7703" fmla="*/ 771367 w 1419860"/>
              <a:gd name="connsiteY11-7704" fmla="*/ 734218 h 3588041"/>
              <a:gd name="connsiteX12-7705" fmla="*/ 786448 w 1419860"/>
              <a:gd name="connsiteY12-7706" fmla="*/ 441325 h 3588041"/>
              <a:gd name="connsiteX13-7707" fmla="*/ 873760 w 1419860"/>
              <a:gd name="connsiteY13-7708" fmla="*/ 0 h 3588041"/>
              <a:gd name="connsiteX14-7709" fmla="*/ 845185 w 1419860"/>
              <a:gd name="connsiteY14-7710" fmla="*/ 679450 h 3588041"/>
              <a:gd name="connsiteX15-7711" fmla="*/ 908685 w 1419860"/>
              <a:gd name="connsiteY15-7712" fmla="*/ 1047750 h 3588041"/>
              <a:gd name="connsiteX16-7713" fmla="*/ 918210 w 1419860"/>
              <a:gd name="connsiteY16-7714" fmla="*/ 1295400 h 3588041"/>
              <a:gd name="connsiteX17-7715" fmla="*/ 1089660 w 1419860"/>
              <a:gd name="connsiteY17-7716" fmla="*/ 1187450 h 3588041"/>
              <a:gd name="connsiteX18-7717" fmla="*/ 1362710 w 1419860"/>
              <a:gd name="connsiteY18-7718" fmla="*/ 1171575 h 3588041"/>
              <a:gd name="connsiteX19-7719" fmla="*/ 1096010 w 1419860"/>
              <a:gd name="connsiteY19-7720" fmla="*/ 1254125 h 3588041"/>
              <a:gd name="connsiteX20-7721" fmla="*/ 876935 w 1419860"/>
              <a:gd name="connsiteY20-7722" fmla="*/ 1527175 h 3588041"/>
              <a:gd name="connsiteX21-7723" fmla="*/ 822960 w 1419860"/>
              <a:gd name="connsiteY21-7724" fmla="*/ 1895475 h 3588041"/>
              <a:gd name="connsiteX22-7725" fmla="*/ 991235 w 1419860"/>
              <a:gd name="connsiteY22-7726" fmla="*/ 2308225 h 3588041"/>
              <a:gd name="connsiteX23-7727" fmla="*/ 883285 w 1419860"/>
              <a:gd name="connsiteY23-7728" fmla="*/ 2578100 h 3588041"/>
              <a:gd name="connsiteX24-7729" fmla="*/ 1153160 w 1419860"/>
              <a:gd name="connsiteY24-7730" fmla="*/ 2524125 h 3588041"/>
              <a:gd name="connsiteX25-7731" fmla="*/ 1419860 w 1419860"/>
              <a:gd name="connsiteY25-7732" fmla="*/ 2626519 h 3588041"/>
              <a:gd name="connsiteX26-7733" fmla="*/ 1175385 w 1419860"/>
              <a:gd name="connsiteY26-7734" fmla="*/ 2590800 h 3588041"/>
              <a:gd name="connsiteX27-7735" fmla="*/ 819785 w 1419860"/>
              <a:gd name="connsiteY27-7736" fmla="*/ 2733675 h 3588041"/>
              <a:gd name="connsiteX28-7737" fmla="*/ 676910 w 1419860"/>
              <a:gd name="connsiteY28-7738" fmla="*/ 3086100 h 3588041"/>
              <a:gd name="connsiteX29-7739" fmla="*/ 905510 w 1419860"/>
              <a:gd name="connsiteY29-7740" fmla="*/ 3419475 h 3588041"/>
              <a:gd name="connsiteX30-7741" fmla="*/ 1003935 w 1419860"/>
              <a:gd name="connsiteY30-7742" fmla="*/ 3581400 h 3588041"/>
              <a:gd name="connsiteX0-7743" fmla="*/ 1003935 w 1419860"/>
              <a:gd name="connsiteY0-7744" fmla="*/ 3581400 h 3588041"/>
              <a:gd name="connsiteX1-7745" fmla="*/ 578485 w 1419860"/>
              <a:gd name="connsiteY1-7746" fmla="*/ 3587750 h 3588041"/>
              <a:gd name="connsiteX2-7747" fmla="*/ 381635 w 1419860"/>
              <a:gd name="connsiteY2-7748" fmla="*/ 3076575 h 3588041"/>
              <a:gd name="connsiteX3-7749" fmla="*/ 734060 w 1419860"/>
              <a:gd name="connsiteY3-7750" fmla="*/ 2381250 h 3588041"/>
              <a:gd name="connsiteX4-7751" fmla="*/ 569595 w 1419860"/>
              <a:gd name="connsiteY4-7752" fmla="*/ 1953895 h 3588041"/>
              <a:gd name="connsiteX5-7753" fmla="*/ 0 w 1419860"/>
              <a:gd name="connsiteY5-7754" fmla="*/ 1902460 h 3588041"/>
              <a:gd name="connsiteX6-7755" fmla="*/ 318135 w 1419860"/>
              <a:gd name="connsiteY6-7756" fmla="*/ 1812925 h 3588041"/>
              <a:gd name="connsiteX7-7757" fmla="*/ 622935 w 1419860"/>
              <a:gd name="connsiteY7-7758" fmla="*/ 1879600 h 3588041"/>
              <a:gd name="connsiteX8-7759" fmla="*/ 810260 w 1419860"/>
              <a:gd name="connsiteY8-7760" fmla="*/ 1333500 h 3588041"/>
              <a:gd name="connsiteX9-7761" fmla="*/ 750729 w 1419860"/>
              <a:gd name="connsiteY9-7762" fmla="*/ 823913 h 3588041"/>
              <a:gd name="connsiteX10-7763" fmla="*/ 375285 w 1419860"/>
              <a:gd name="connsiteY10-7764" fmla="*/ 695325 h 3588041"/>
              <a:gd name="connsiteX11-7765" fmla="*/ 771367 w 1419860"/>
              <a:gd name="connsiteY11-7766" fmla="*/ 734218 h 3588041"/>
              <a:gd name="connsiteX12-7767" fmla="*/ 786448 w 1419860"/>
              <a:gd name="connsiteY12-7768" fmla="*/ 441325 h 3588041"/>
              <a:gd name="connsiteX13-7769" fmla="*/ 873760 w 1419860"/>
              <a:gd name="connsiteY13-7770" fmla="*/ 0 h 3588041"/>
              <a:gd name="connsiteX14-7771" fmla="*/ 845185 w 1419860"/>
              <a:gd name="connsiteY14-7772" fmla="*/ 679450 h 3588041"/>
              <a:gd name="connsiteX15-7773" fmla="*/ 908685 w 1419860"/>
              <a:gd name="connsiteY15-7774" fmla="*/ 1047750 h 3588041"/>
              <a:gd name="connsiteX16-7775" fmla="*/ 918210 w 1419860"/>
              <a:gd name="connsiteY16-7776" fmla="*/ 1295400 h 3588041"/>
              <a:gd name="connsiteX17-7777" fmla="*/ 1089660 w 1419860"/>
              <a:gd name="connsiteY17-7778" fmla="*/ 1187450 h 3588041"/>
              <a:gd name="connsiteX18-7779" fmla="*/ 1362710 w 1419860"/>
              <a:gd name="connsiteY18-7780" fmla="*/ 1171575 h 3588041"/>
              <a:gd name="connsiteX19-7781" fmla="*/ 1096010 w 1419860"/>
              <a:gd name="connsiteY19-7782" fmla="*/ 1254125 h 3588041"/>
              <a:gd name="connsiteX20-7783" fmla="*/ 876935 w 1419860"/>
              <a:gd name="connsiteY20-7784" fmla="*/ 1527175 h 3588041"/>
              <a:gd name="connsiteX21-7785" fmla="*/ 822960 w 1419860"/>
              <a:gd name="connsiteY21-7786" fmla="*/ 1895475 h 3588041"/>
              <a:gd name="connsiteX22-7787" fmla="*/ 991235 w 1419860"/>
              <a:gd name="connsiteY22-7788" fmla="*/ 2308225 h 3588041"/>
              <a:gd name="connsiteX23-7789" fmla="*/ 883285 w 1419860"/>
              <a:gd name="connsiteY23-7790" fmla="*/ 2578100 h 3588041"/>
              <a:gd name="connsiteX24-7791" fmla="*/ 1153160 w 1419860"/>
              <a:gd name="connsiteY24-7792" fmla="*/ 2524125 h 3588041"/>
              <a:gd name="connsiteX25-7793" fmla="*/ 1419860 w 1419860"/>
              <a:gd name="connsiteY25-7794" fmla="*/ 2626519 h 3588041"/>
              <a:gd name="connsiteX26-7795" fmla="*/ 1175385 w 1419860"/>
              <a:gd name="connsiteY26-7796" fmla="*/ 2590800 h 3588041"/>
              <a:gd name="connsiteX27-7797" fmla="*/ 819785 w 1419860"/>
              <a:gd name="connsiteY27-7798" fmla="*/ 2733675 h 3588041"/>
              <a:gd name="connsiteX28-7799" fmla="*/ 676910 w 1419860"/>
              <a:gd name="connsiteY28-7800" fmla="*/ 3086100 h 3588041"/>
              <a:gd name="connsiteX29-7801" fmla="*/ 905510 w 1419860"/>
              <a:gd name="connsiteY29-7802" fmla="*/ 3419475 h 3588041"/>
              <a:gd name="connsiteX30-7803" fmla="*/ 1003935 w 1419860"/>
              <a:gd name="connsiteY30-7804" fmla="*/ 3581400 h 3588041"/>
              <a:gd name="connsiteX0-7805" fmla="*/ 1003935 w 1419860"/>
              <a:gd name="connsiteY0-7806" fmla="*/ 3581400 h 3588041"/>
              <a:gd name="connsiteX1-7807" fmla="*/ 578485 w 1419860"/>
              <a:gd name="connsiteY1-7808" fmla="*/ 3587750 h 3588041"/>
              <a:gd name="connsiteX2-7809" fmla="*/ 381635 w 1419860"/>
              <a:gd name="connsiteY2-7810" fmla="*/ 3076575 h 3588041"/>
              <a:gd name="connsiteX3-7811" fmla="*/ 734060 w 1419860"/>
              <a:gd name="connsiteY3-7812" fmla="*/ 2381250 h 3588041"/>
              <a:gd name="connsiteX4-7813" fmla="*/ 569595 w 1419860"/>
              <a:gd name="connsiteY4-7814" fmla="*/ 1953895 h 3588041"/>
              <a:gd name="connsiteX5-7815" fmla="*/ 0 w 1419860"/>
              <a:gd name="connsiteY5-7816" fmla="*/ 1902460 h 3588041"/>
              <a:gd name="connsiteX6-7817" fmla="*/ 318135 w 1419860"/>
              <a:gd name="connsiteY6-7818" fmla="*/ 1812925 h 3588041"/>
              <a:gd name="connsiteX7-7819" fmla="*/ 622935 w 1419860"/>
              <a:gd name="connsiteY7-7820" fmla="*/ 1879600 h 3588041"/>
              <a:gd name="connsiteX8-7821" fmla="*/ 810260 w 1419860"/>
              <a:gd name="connsiteY8-7822" fmla="*/ 1333500 h 3588041"/>
              <a:gd name="connsiteX9-7823" fmla="*/ 750729 w 1419860"/>
              <a:gd name="connsiteY9-7824" fmla="*/ 823913 h 3588041"/>
              <a:gd name="connsiteX10-7825" fmla="*/ 375285 w 1419860"/>
              <a:gd name="connsiteY10-7826" fmla="*/ 695325 h 3588041"/>
              <a:gd name="connsiteX11-7827" fmla="*/ 771367 w 1419860"/>
              <a:gd name="connsiteY11-7828" fmla="*/ 734218 h 3588041"/>
              <a:gd name="connsiteX12-7829" fmla="*/ 786448 w 1419860"/>
              <a:gd name="connsiteY12-7830" fmla="*/ 441325 h 3588041"/>
              <a:gd name="connsiteX13-7831" fmla="*/ 873760 w 1419860"/>
              <a:gd name="connsiteY13-7832" fmla="*/ 0 h 3588041"/>
              <a:gd name="connsiteX14-7833" fmla="*/ 845185 w 1419860"/>
              <a:gd name="connsiteY14-7834" fmla="*/ 679450 h 3588041"/>
              <a:gd name="connsiteX15-7835" fmla="*/ 908685 w 1419860"/>
              <a:gd name="connsiteY15-7836" fmla="*/ 1047750 h 3588041"/>
              <a:gd name="connsiteX16-7837" fmla="*/ 918210 w 1419860"/>
              <a:gd name="connsiteY16-7838" fmla="*/ 1295400 h 3588041"/>
              <a:gd name="connsiteX17-7839" fmla="*/ 1089660 w 1419860"/>
              <a:gd name="connsiteY17-7840" fmla="*/ 1187450 h 3588041"/>
              <a:gd name="connsiteX18-7841" fmla="*/ 1362710 w 1419860"/>
              <a:gd name="connsiteY18-7842" fmla="*/ 1171575 h 3588041"/>
              <a:gd name="connsiteX19-7843" fmla="*/ 1096010 w 1419860"/>
              <a:gd name="connsiteY19-7844" fmla="*/ 1254125 h 3588041"/>
              <a:gd name="connsiteX20-7845" fmla="*/ 876935 w 1419860"/>
              <a:gd name="connsiteY20-7846" fmla="*/ 1527175 h 3588041"/>
              <a:gd name="connsiteX21-7847" fmla="*/ 822960 w 1419860"/>
              <a:gd name="connsiteY21-7848" fmla="*/ 1895475 h 3588041"/>
              <a:gd name="connsiteX22-7849" fmla="*/ 991235 w 1419860"/>
              <a:gd name="connsiteY22-7850" fmla="*/ 2308225 h 3588041"/>
              <a:gd name="connsiteX23-7851" fmla="*/ 883285 w 1419860"/>
              <a:gd name="connsiteY23-7852" fmla="*/ 2578100 h 3588041"/>
              <a:gd name="connsiteX24-7853" fmla="*/ 1153160 w 1419860"/>
              <a:gd name="connsiteY24-7854" fmla="*/ 2524125 h 3588041"/>
              <a:gd name="connsiteX25-7855" fmla="*/ 1419860 w 1419860"/>
              <a:gd name="connsiteY25-7856" fmla="*/ 2626519 h 3588041"/>
              <a:gd name="connsiteX26-7857" fmla="*/ 1175385 w 1419860"/>
              <a:gd name="connsiteY26-7858" fmla="*/ 2590800 h 3588041"/>
              <a:gd name="connsiteX27-7859" fmla="*/ 819785 w 1419860"/>
              <a:gd name="connsiteY27-7860" fmla="*/ 2733675 h 3588041"/>
              <a:gd name="connsiteX28-7861" fmla="*/ 676910 w 1419860"/>
              <a:gd name="connsiteY28-7862" fmla="*/ 3086100 h 3588041"/>
              <a:gd name="connsiteX29-7863" fmla="*/ 905510 w 1419860"/>
              <a:gd name="connsiteY29-7864" fmla="*/ 3419475 h 3588041"/>
              <a:gd name="connsiteX30-7865" fmla="*/ 1003935 w 1419860"/>
              <a:gd name="connsiteY30-7866" fmla="*/ 3581400 h 3588041"/>
              <a:gd name="connsiteX0-7867" fmla="*/ 1003935 w 1419860"/>
              <a:gd name="connsiteY0-7868" fmla="*/ 3581400 h 3588041"/>
              <a:gd name="connsiteX1-7869" fmla="*/ 578485 w 1419860"/>
              <a:gd name="connsiteY1-7870" fmla="*/ 3587750 h 3588041"/>
              <a:gd name="connsiteX2-7871" fmla="*/ 381635 w 1419860"/>
              <a:gd name="connsiteY2-7872" fmla="*/ 3076575 h 3588041"/>
              <a:gd name="connsiteX3-7873" fmla="*/ 734060 w 1419860"/>
              <a:gd name="connsiteY3-7874" fmla="*/ 2381250 h 3588041"/>
              <a:gd name="connsiteX4-7875" fmla="*/ 569595 w 1419860"/>
              <a:gd name="connsiteY4-7876" fmla="*/ 1953895 h 3588041"/>
              <a:gd name="connsiteX5-7877" fmla="*/ 0 w 1419860"/>
              <a:gd name="connsiteY5-7878" fmla="*/ 1902460 h 3588041"/>
              <a:gd name="connsiteX6-7879" fmla="*/ 318135 w 1419860"/>
              <a:gd name="connsiteY6-7880" fmla="*/ 1812925 h 3588041"/>
              <a:gd name="connsiteX7-7881" fmla="*/ 622935 w 1419860"/>
              <a:gd name="connsiteY7-7882" fmla="*/ 1879600 h 3588041"/>
              <a:gd name="connsiteX8-7883" fmla="*/ 810260 w 1419860"/>
              <a:gd name="connsiteY8-7884" fmla="*/ 1333500 h 3588041"/>
              <a:gd name="connsiteX9-7885" fmla="*/ 750729 w 1419860"/>
              <a:gd name="connsiteY9-7886" fmla="*/ 823913 h 3588041"/>
              <a:gd name="connsiteX10-7887" fmla="*/ 375285 w 1419860"/>
              <a:gd name="connsiteY10-7888" fmla="*/ 695325 h 3588041"/>
              <a:gd name="connsiteX11-7889" fmla="*/ 771367 w 1419860"/>
              <a:gd name="connsiteY11-7890" fmla="*/ 734218 h 3588041"/>
              <a:gd name="connsiteX12-7891" fmla="*/ 786448 w 1419860"/>
              <a:gd name="connsiteY12-7892" fmla="*/ 441325 h 3588041"/>
              <a:gd name="connsiteX13-7893" fmla="*/ 873760 w 1419860"/>
              <a:gd name="connsiteY13-7894" fmla="*/ 0 h 3588041"/>
              <a:gd name="connsiteX14-7895" fmla="*/ 845185 w 1419860"/>
              <a:gd name="connsiteY14-7896" fmla="*/ 679450 h 3588041"/>
              <a:gd name="connsiteX15-7897" fmla="*/ 908685 w 1419860"/>
              <a:gd name="connsiteY15-7898" fmla="*/ 1047750 h 3588041"/>
              <a:gd name="connsiteX16-7899" fmla="*/ 918210 w 1419860"/>
              <a:gd name="connsiteY16-7900" fmla="*/ 1295400 h 3588041"/>
              <a:gd name="connsiteX17-7901" fmla="*/ 1089660 w 1419860"/>
              <a:gd name="connsiteY17-7902" fmla="*/ 1187450 h 3588041"/>
              <a:gd name="connsiteX18-7903" fmla="*/ 1362710 w 1419860"/>
              <a:gd name="connsiteY18-7904" fmla="*/ 1171575 h 3588041"/>
              <a:gd name="connsiteX19-7905" fmla="*/ 1096010 w 1419860"/>
              <a:gd name="connsiteY19-7906" fmla="*/ 1254125 h 3588041"/>
              <a:gd name="connsiteX20-7907" fmla="*/ 876935 w 1419860"/>
              <a:gd name="connsiteY20-7908" fmla="*/ 1527175 h 3588041"/>
              <a:gd name="connsiteX21-7909" fmla="*/ 822960 w 1419860"/>
              <a:gd name="connsiteY21-7910" fmla="*/ 1895475 h 3588041"/>
              <a:gd name="connsiteX22-7911" fmla="*/ 991235 w 1419860"/>
              <a:gd name="connsiteY22-7912" fmla="*/ 2308225 h 3588041"/>
              <a:gd name="connsiteX23-7913" fmla="*/ 883285 w 1419860"/>
              <a:gd name="connsiteY23-7914" fmla="*/ 2578100 h 3588041"/>
              <a:gd name="connsiteX24-7915" fmla="*/ 1153160 w 1419860"/>
              <a:gd name="connsiteY24-7916" fmla="*/ 2524125 h 3588041"/>
              <a:gd name="connsiteX25-7917" fmla="*/ 1419860 w 1419860"/>
              <a:gd name="connsiteY25-7918" fmla="*/ 2626519 h 3588041"/>
              <a:gd name="connsiteX26-7919" fmla="*/ 1175385 w 1419860"/>
              <a:gd name="connsiteY26-7920" fmla="*/ 2590800 h 3588041"/>
              <a:gd name="connsiteX27-7921" fmla="*/ 819785 w 1419860"/>
              <a:gd name="connsiteY27-7922" fmla="*/ 2733675 h 3588041"/>
              <a:gd name="connsiteX28-7923" fmla="*/ 676910 w 1419860"/>
              <a:gd name="connsiteY28-7924" fmla="*/ 3086100 h 3588041"/>
              <a:gd name="connsiteX29-7925" fmla="*/ 905510 w 1419860"/>
              <a:gd name="connsiteY29-7926" fmla="*/ 3419475 h 3588041"/>
              <a:gd name="connsiteX30-7927" fmla="*/ 1003935 w 1419860"/>
              <a:gd name="connsiteY30-7928" fmla="*/ 3581400 h 3588041"/>
              <a:gd name="connsiteX0-7929" fmla="*/ 1010285 w 1426210"/>
              <a:gd name="connsiteY0-7930" fmla="*/ 3581400 h 3588041"/>
              <a:gd name="connsiteX1-7931" fmla="*/ 584835 w 1426210"/>
              <a:gd name="connsiteY1-7932" fmla="*/ 3587750 h 3588041"/>
              <a:gd name="connsiteX2-7933" fmla="*/ 387985 w 1426210"/>
              <a:gd name="connsiteY2-7934" fmla="*/ 3076575 h 3588041"/>
              <a:gd name="connsiteX3-7935" fmla="*/ 740410 w 1426210"/>
              <a:gd name="connsiteY3-7936" fmla="*/ 2381250 h 3588041"/>
              <a:gd name="connsiteX4-7937" fmla="*/ 575945 w 1426210"/>
              <a:gd name="connsiteY4-7938" fmla="*/ 1953895 h 3588041"/>
              <a:gd name="connsiteX5-7939" fmla="*/ 0 w 1426210"/>
              <a:gd name="connsiteY5-7940" fmla="*/ 1937385 h 3588041"/>
              <a:gd name="connsiteX6-7941" fmla="*/ 324485 w 1426210"/>
              <a:gd name="connsiteY6-7942" fmla="*/ 1812925 h 3588041"/>
              <a:gd name="connsiteX7-7943" fmla="*/ 629285 w 1426210"/>
              <a:gd name="connsiteY7-7944" fmla="*/ 1879600 h 3588041"/>
              <a:gd name="connsiteX8-7945" fmla="*/ 816610 w 1426210"/>
              <a:gd name="connsiteY8-7946" fmla="*/ 1333500 h 3588041"/>
              <a:gd name="connsiteX9-7947" fmla="*/ 757079 w 1426210"/>
              <a:gd name="connsiteY9-7948" fmla="*/ 823913 h 3588041"/>
              <a:gd name="connsiteX10-7949" fmla="*/ 381635 w 1426210"/>
              <a:gd name="connsiteY10-7950" fmla="*/ 695325 h 3588041"/>
              <a:gd name="connsiteX11-7951" fmla="*/ 777717 w 1426210"/>
              <a:gd name="connsiteY11-7952" fmla="*/ 734218 h 3588041"/>
              <a:gd name="connsiteX12-7953" fmla="*/ 792798 w 1426210"/>
              <a:gd name="connsiteY12-7954" fmla="*/ 441325 h 3588041"/>
              <a:gd name="connsiteX13-7955" fmla="*/ 880110 w 1426210"/>
              <a:gd name="connsiteY13-7956" fmla="*/ 0 h 3588041"/>
              <a:gd name="connsiteX14-7957" fmla="*/ 851535 w 1426210"/>
              <a:gd name="connsiteY14-7958" fmla="*/ 679450 h 3588041"/>
              <a:gd name="connsiteX15-7959" fmla="*/ 915035 w 1426210"/>
              <a:gd name="connsiteY15-7960" fmla="*/ 1047750 h 3588041"/>
              <a:gd name="connsiteX16-7961" fmla="*/ 924560 w 1426210"/>
              <a:gd name="connsiteY16-7962" fmla="*/ 1295400 h 3588041"/>
              <a:gd name="connsiteX17-7963" fmla="*/ 1096010 w 1426210"/>
              <a:gd name="connsiteY17-7964" fmla="*/ 1187450 h 3588041"/>
              <a:gd name="connsiteX18-7965" fmla="*/ 1369060 w 1426210"/>
              <a:gd name="connsiteY18-7966" fmla="*/ 1171575 h 3588041"/>
              <a:gd name="connsiteX19-7967" fmla="*/ 1102360 w 1426210"/>
              <a:gd name="connsiteY19-7968" fmla="*/ 1254125 h 3588041"/>
              <a:gd name="connsiteX20-7969" fmla="*/ 883285 w 1426210"/>
              <a:gd name="connsiteY20-7970" fmla="*/ 1527175 h 3588041"/>
              <a:gd name="connsiteX21-7971" fmla="*/ 829310 w 1426210"/>
              <a:gd name="connsiteY21-7972" fmla="*/ 1895475 h 3588041"/>
              <a:gd name="connsiteX22-7973" fmla="*/ 997585 w 1426210"/>
              <a:gd name="connsiteY22-7974" fmla="*/ 2308225 h 3588041"/>
              <a:gd name="connsiteX23-7975" fmla="*/ 889635 w 1426210"/>
              <a:gd name="connsiteY23-7976" fmla="*/ 2578100 h 3588041"/>
              <a:gd name="connsiteX24-7977" fmla="*/ 1159510 w 1426210"/>
              <a:gd name="connsiteY24-7978" fmla="*/ 2524125 h 3588041"/>
              <a:gd name="connsiteX25-7979" fmla="*/ 1426210 w 1426210"/>
              <a:gd name="connsiteY25-7980" fmla="*/ 2626519 h 3588041"/>
              <a:gd name="connsiteX26-7981" fmla="*/ 1181735 w 1426210"/>
              <a:gd name="connsiteY26-7982" fmla="*/ 2590800 h 3588041"/>
              <a:gd name="connsiteX27-7983" fmla="*/ 826135 w 1426210"/>
              <a:gd name="connsiteY27-7984" fmla="*/ 2733675 h 3588041"/>
              <a:gd name="connsiteX28-7985" fmla="*/ 683260 w 1426210"/>
              <a:gd name="connsiteY28-7986" fmla="*/ 3086100 h 3588041"/>
              <a:gd name="connsiteX29-7987" fmla="*/ 911860 w 1426210"/>
              <a:gd name="connsiteY29-7988" fmla="*/ 3419475 h 3588041"/>
              <a:gd name="connsiteX30-7989" fmla="*/ 1010285 w 1426210"/>
              <a:gd name="connsiteY30-7990" fmla="*/ 3581400 h 3588041"/>
              <a:gd name="connsiteX0-7991" fmla="*/ 1010285 w 1426210"/>
              <a:gd name="connsiteY0-7992" fmla="*/ 3581400 h 3588041"/>
              <a:gd name="connsiteX1-7993" fmla="*/ 584835 w 1426210"/>
              <a:gd name="connsiteY1-7994" fmla="*/ 3587750 h 3588041"/>
              <a:gd name="connsiteX2-7995" fmla="*/ 387985 w 1426210"/>
              <a:gd name="connsiteY2-7996" fmla="*/ 3076575 h 3588041"/>
              <a:gd name="connsiteX3-7997" fmla="*/ 740410 w 1426210"/>
              <a:gd name="connsiteY3-7998" fmla="*/ 2381250 h 3588041"/>
              <a:gd name="connsiteX4-7999" fmla="*/ 575945 w 1426210"/>
              <a:gd name="connsiteY4-8000" fmla="*/ 1953895 h 3588041"/>
              <a:gd name="connsiteX5-8001" fmla="*/ 0 w 1426210"/>
              <a:gd name="connsiteY5-8002" fmla="*/ 1937385 h 3588041"/>
              <a:gd name="connsiteX6-8003" fmla="*/ 324485 w 1426210"/>
              <a:gd name="connsiteY6-8004" fmla="*/ 1812925 h 3588041"/>
              <a:gd name="connsiteX7-8005" fmla="*/ 629285 w 1426210"/>
              <a:gd name="connsiteY7-8006" fmla="*/ 1879600 h 3588041"/>
              <a:gd name="connsiteX8-8007" fmla="*/ 816610 w 1426210"/>
              <a:gd name="connsiteY8-8008" fmla="*/ 1333500 h 3588041"/>
              <a:gd name="connsiteX9-8009" fmla="*/ 757079 w 1426210"/>
              <a:gd name="connsiteY9-8010" fmla="*/ 823913 h 3588041"/>
              <a:gd name="connsiteX10-8011" fmla="*/ 381635 w 1426210"/>
              <a:gd name="connsiteY10-8012" fmla="*/ 695325 h 3588041"/>
              <a:gd name="connsiteX11-8013" fmla="*/ 777717 w 1426210"/>
              <a:gd name="connsiteY11-8014" fmla="*/ 734218 h 3588041"/>
              <a:gd name="connsiteX12-8015" fmla="*/ 792798 w 1426210"/>
              <a:gd name="connsiteY12-8016" fmla="*/ 441325 h 3588041"/>
              <a:gd name="connsiteX13-8017" fmla="*/ 880110 w 1426210"/>
              <a:gd name="connsiteY13-8018" fmla="*/ 0 h 3588041"/>
              <a:gd name="connsiteX14-8019" fmla="*/ 851535 w 1426210"/>
              <a:gd name="connsiteY14-8020" fmla="*/ 679450 h 3588041"/>
              <a:gd name="connsiteX15-8021" fmla="*/ 915035 w 1426210"/>
              <a:gd name="connsiteY15-8022" fmla="*/ 1047750 h 3588041"/>
              <a:gd name="connsiteX16-8023" fmla="*/ 924560 w 1426210"/>
              <a:gd name="connsiteY16-8024" fmla="*/ 1295400 h 3588041"/>
              <a:gd name="connsiteX17-8025" fmla="*/ 1096010 w 1426210"/>
              <a:gd name="connsiteY17-8026" fmla="*/ 1187450 h 3588041"/>
              <a:gd name="connsiteX18-8027" fmla="*/ 1369060 w 1426210"/>
              <a:gd name="connsiteY18-8028" fmla="*/ 1171575 h 3588041"/>
              <a:gd name="connsiteX19-8029" fmla="*/ 1102360 w 1426210"/>
              <a:gd name="connsiteY19-8030" fmla="*/ 1254125 h 3588041"/>
              <a:gd name="connsiteX20-8031" fmla="*/ 883285 w 1426210"/>
              <a:gd name="connsiteY20-8032" fmla="*/ 1527175 h 3588041"/>
              <a:gd name="connsiteX21-8033" fmla="*/ 829310 w 1426210"/>
              <a:gd name="connsiteY21-8034" fmla="*/ 1895475 h 3588041"/>
              <a:gd name="connsiteX22-8035" fmla="*/ 997585 w 1426210"/>
              <a:gd name="connsiteY22-8036" fmla="*/ 2308225 h 3588041"/>
              <a:gd name="connsiteX23-8037" fmla="*/ 889635 w 1426210"/>
              <a:gd name="connsiteY23-8038" fmla="*/ 2578100 h 3588041"/>
              <a:gd name="connsiteX24-8039" fmla="*/ 1159510 w 1426210"/>
              <a:gd name="connsiteY24-8040" fmla="*/ 2524125 h 3588041"/>
              <a:gd name="connsiteX25-8041" fmla="*/ 1426210 w 1426210"/>
              <a:gd name="connsiteY25-8042" fmla="*/ 2626519 h 3588041"/>
              <a:gd name="connsiteX26-8043" fmla="*/ 1181735 w 1426210"/>
              <a:gd name="connsiteY26-8044" fmla="*/ 2590800 h 3588041"/>
              <a:gd name="connsiteX27-8045" fmla="*/ 826135 w 1426210"/>
              <a:gd name="connsiteY27-8046" fmla="*/ 2733675 h 3588041"/>
              <a:gd name="connsiteX28-8047" fmla="*/ 683260 w 1426210"/>
              <a:gd name="connsiteY28-8048" fmla="*/ 3086100 h 3588041"/>
              <a:gd name="connsiteX29-8049" fmla="*/ 911860 w 1426210"/>
              <a:gd name="connsiteY29-8050" fmla="*/ 3419475 h 3588041"/>
              <a:gd name="connsiteX30-8051" fmla="*/ 1010285 w 1426210"/>
              <a:gd name="connsiteY30-8052" fmla="*/ 3581400 h 3588041"/>
              <a:gd name="connsiteX0-8053" fmla="*/ 1010285 w 1426210"/>
              <a:gd name="connsiteY0-8054" fmla="*/ 3581400 h 3588041"/>
              <a:gd name="connsiteX1-8055" fmla="*/ 584835 w 1426210"/>
              <a:gd name="connsiteY1-8056" fmla="*/ 3587750 h 3588041"/>
              <a:gd name="connsiteX2-8057" fmla="*/ 387985 w 1426210"/>
              <a:gd name="connsiteY2-8058" fmla="*/ 3076575 h 3588041"/>
              <a:gd name="connsiteX3-8059" fmla="*/ 740410 w 1426210"/>
              <a:gd name="connsiteY3-8060" fmla="*/ 2381250 h 3588041"/>
              <a:gd name="connsiteX4-8061" fmla="*/ 575945 w 1426210"/>
              <a:gd name="connsiteY4-8062" fmla="*/ 1953895 h 3588041"/>
              <a:gd name="connsiteX5-8063" fmla="*/ 0 w 1426210"/>
              <a:gd name="connsiteY5-8064" fmla="*/ 1937385 h 3588041"/>
              <a:gd name="connsiteX6-8065" fmla="*/ 280035 w 1426210"/>
              <a:gd name="connsiteY6-8066" fmla="*/ 1822450 h 3588041"/>
              <a:gd name="connsiteX7-8067" fmla="*/ 629285 w 1426210"/>
              <a:gd name="connsiteY7-8068" fmla="*/ 1879600 h 3588041"/>
              <a:gd name="connsiteX8-8069" fmla="*/ 816610 w 1426210"/>
              <a:gd name="connsiteY8-8070" fmla="*/ 1333500 h 3588041"/>
              <a:gd name="connsiteX9-8071" fmla="*/ 757079 w 1426210"/>
              <a:gd name="connsiteY9-8072" fmla="*/ 823913 h 3588041"/>
              <a:gd name="connsiteX10-8073" fmla="*/ 381635 w 1426210"/>
              <a:gd name="connsiteY10-8074" fmla="*/ 695325 h 3588041"/>
              <a:gd name="connsiteX11-8075" fmla="*/ 777717 w 1426210"/>
              <a:gd name="connsiteY11-8076" fmla="*/ 734218 h 3588041"/>
              <a:gd name="connsiteX12-8077" fmla="*/ 792798 w 1426210"/>
              <a:gd name="connsiteY12-8078" fmla="*/ 441325 h 3588041"/>
              <a:gd name="connsiteX13-8079" fmla="*/ 880110 w 1426210"/>
              <a:gd name="connsiteY13-8080" fmla="*/ 0 h 3588041"/>
              <a:gd name="connsiteX14-8081" fmla="*/ 851535 w 1426210"/>
              <a:gd name="connsiteY14-8082" fmla="*/ 679450 h 3588041"/>
              <a:gd name="connsiteX15-8083" fmla="*/ 915035 w 1426210"/>
              <a:gd name="connsiteY15-8084" fmla="*/ 1047750 h 3588041"/>
              <a:gd name="connsiteX16-8085" fmla="*/ 924560 w 1426210"/>
              <a:gd name="connsiteY16-8086" fmla="*/ 1295400 h 3588041"/>
              <a:gd name="connsiteX17-8087" fmla="*/ 1096010 w 1426210"/>
              <a:gd name="connsiteY17-8088" fmla="*/ 1187450 h 3588041"/>
              <a:gd name="connsiteX18-8089" fmla="*/ 1369060 w 1426210"/>
              <a:gd name="connsiteY18-8090" fmla="*/ 1171575 h 3588041"/>
              <a:gd name="connsiteX19-8091" fmla="*/ 1102360 w 1426210"/>
              <a:gd name="connsiteY19-8092" fmla="*/ 1254125 h 3588041"/>
              <a:gd name="connsiteX20-8093" fmla="*/ 883285 w 1426210"/>
              <a:gd name="connsiteY20-8094" fmla="*/ 1527175 h 3588041"/>
              <a:gd name="connsiteX21-8095" fmla="*/ 829310 w 1426210"/>
              <a:gd name="connsiteY21-8096" fmla="*/ 1895475 h 3588041"/>
              <a:gd name="connsiteX22-8097" fmla="*/ 997585 w 1426210"/>
              <a:gd name="connsiteY22-8098" fmla="*/ 2308225 h 3588041"/>
              <a:gd name="connsiteX23-8099" fmla="*/ 889635 w 1426210"/>
              <a:gd name="connsiteY23-8100" fmla="*/ 2578100 h 3588041"/>
              <a:gd name="connsiteX24-8101" fmla="*/ 1159510 w 1426210"/>
              <a:gd name="connsiteY24-8102" fmla="*/ 2524125 h 3588041"/>
              <a:gd name="connsiteX25-8103" fmla="*/ 1426210 w 1426210"/>
              <a:gd name="connsiteY25-8104" fmla="*/ 2626519 h 3588041"/>
              <a:gd name="connsiteX26-8105" fmla="*/ 1181735 w 1426210"/>
              <a:gd name="connsiteY26-8106" fmla="*/ 2590800 h 3588041"/>
              <a:gd name="connsiteX27-8107" fmla="*/ 826135 w 1426210"/>
              <a:gd name="connsiteY27-8108" fmla="*/ 2733675 h 3588041"/>
              <a:gd name="connsiteX28-8109" fmla="*/ 683260 w 1426210"/>
              <a:gd name="connsiteY28-8110" fmla="*/ 3086100 h 3588041"/>
              <a:gd name="connsiteX29-8111" fmla="*/ 911860 w 1426210"/>
              <a:gd name="connsiteY29-8112" fmla="*/ 3419475 h 3588041"/>
              <a:gd name="connsiteX30-8113" fmla="*/ 1010285 w 1426210"/>
              <a:gd name="connsiteY30-8114" fmla="*/ 3581400 h 3588041"/>
              <a:gd name="connsiteX0-8115" fmla="*/ 1010285 w 1426210"/>
              <a:gd name="connsiteY0-8116" fmla="*/ 3581400 h 3588041"/>
              <a:gd name="connsiteX1-8117" fmla="*/ 584835 w 1426210"/>
              <a:gd name="connsiteY1-8118" fmla="*/ 3587750 h 3588041"/>
              <a:gd name="connsiteX2-8119" fmla="*/ 387985 w 1426210"/>
              <a:gd name="connsiteY2-8120" fmla="*/ 3076575 h 3588041"/>
              <a:gd name="connsiteX3-8121" fmla="*/ 740410 w 1426210"/>
              <a:gd name="connsiteY3-8122" fmla="*/ 2381250 h 3588041"/>
              <a:gd name="connsiteX4-8123" fmla="*/ 575945 w 1426210"/>
              <a:gd name="connsiteY4-8124" fmla="*/ 1953895 h 3588041"/>
              <a:gd name="connsiteX5-8125" fmla="*/ 0 w 1426210"/>
              <a:gd name="connsiteY5-8126" fmla="*/ 1937385 h 3588041"/>
              <a:gd name="connsiteX6-8127" fmla="*/ 308610 w 1426210"/>
              <a:gd name="connsiteY6-8128" fmla="*/ 1828800 h 3588041"/>
              <a:gd name="connsiteX7-8129" fmla="*/ 629285 w 1426210"/>
              <a:gd name="connsiteY7-8130" fmla="*/ 1879600 h 3588041"/>
              <a:gd name="connsiteX8-8131" fmla="*/ 816610 w 1426210"/>
              <a:gd name="connsiteY8-8132" fmla="*/ 1333500 h 3588041"/>
              <a:gd name="connsiteX9-8133" fmla="*/ 757079 w 1426210"/>
              <a:gd name="connsiteY9-8134" fmla="*/ 823913 h 3588041"/>
              <a:gd name="connsiteX10-8135" fmla="*/ 381635 w 1426210"/>
              <a:gd name="connsiteY10-8136" fmla="*/ 695325 h 3588041"/>
              <a:gd name="connsiteX11-8137" fmla="*/ 777717 w 1426210"/>
              <a:gd name="connsiteY11-8138" fmla="*/ 734218 h 3588041"/>
              <a:gd name="connsiteX12-8139" fmla="*/ 792798 w 1426210"/>
              <a:gd name="connsiteY12-8140" fmla="*/ 441325 h 3588041"/>
              <a:gd name="connsiteX13-8141" fmla="*/ 880110 w 1426210"/>
              <a:gd name="connsiteY13-8142" fmla="*/ 0 h 3588041"/>
              <a:gd name="connsiteX14-8143" fmla="*/ 851535 w 1426210"/>
              <a:gd name="connsiteY14-8144" fmla="*/ 679450 h 3588041"/>
              <a:gd name="connsiteX15-8145" fmla="*/ 915035 w 1426210"/>
              <a:gd name="connsiteY15-8146" fmla="*/ 1047750 h 3588041"/>
              <a:gd name="connsiteX16-8147" fmla="*/ 924560 w 1426210"/>
              <a:gd name="connsiteY16-8148" fmla="*/ 1295400 h 3588041"/>
              <a:gd name="connsiteX17-8149" fmla="*/ 1096010 w 1426210"/>
              <a:gd name="connsiteY17-8150" fmla="*/ 1187450 h 3588041"/>
              <a:gd name="connsiteX18-8151" fmla="*/ 1369060 w 1426210"/>
              <a:gd name="connsiteY18-8152" fmla="*/ 1171575 h 3588041"/>
              <a:gd name="connsiteX19-8153" fmla="*/ 1102360 w 1426210"/>
              <a:gd name="connsiteY19-8154" fmla="*/ 1254125 h 3588041"/>
              <a:gd name="connsiteX20-8155" fmla="*/ 883285 w 1426210"/>
              <a:gd name="connsiteY20-8156" fmla="*/ 1527175 h 3588041"/>
              <a:gd name="connsiteX21-8157" fmla="*/ 829310 w 1426210"/>
              <a:gd name="connsiteY21-8158" fmla="*/ 1895475 h 3588041"/>
              <a:gd name="connsiteX22-8159" fmla="*/ 997585 w 1426210"/>
              <a:gd name="connsiteY22-8160" fmla="*/ 2308225 h 3588041"/>
              <a:gd name="connsiteX23-8161" fmla="*/ 889635 w 1426210"/>
              <a:gd name="connsiteY23-8162" fmla="*/ 2578100 h 3588041"/>
              <a:gd name="connsiteX24-8163" fmla="*/ 1159510 w 1426210"/>
              <a:gd name="connsiteY24-8164" fmla="*/ 2524125 h 3588041"/>
              <a:gd name="connsiteX25-8165" fmla="*/ 1426210 w 1426210"/>
              <a:gd name="connsiteY25-8166" fmla="*/ 2626519 h 3588041"/>
              <a:gd name="connsiteX26-8167" fmla="*/ 1181735 w 1426210"/>
              <a:gd name="connsiteY26-8168" fmla="*/ 2590800 h 3588041"/>
              <a:gd name="connsiteX27-8169" fmla="*/ 826135 w 1426210"/>
              <a:gd name="connsiteY27-8170" fmla="*/ 2733675 h 3588041"/>
              <a:gd name="connsiteX28-8171" fmla="*/ 683260 w 1426210"/>
              <a:gd name="connsiteY28-8172" fmla="*/ 3086100 h 3588041"/>
              <a:gd name="connsiteX29-8173" fmla="*/ 911860 w 1426210"/>
              <a:gd name="connsiteY29-8174" fmla="*/ 3419475 h 3588041"/>
              <a:gd name="connsiteX30-8175" fmla="*/ 1010285 w 1426210"/>
              <a:gd name="connsiteY30-8176" fmla="*/ 3581400 h 3588041"/>
              <a:gd name="connsiteX0-8177" fmla="*/ 1010285 w 1426210"/>
              <a:gd name="connsiteY0-8178" fmla="*/ 3581400 h 3588041"/>
              <a:gd name="connsiteX1-8179" fmla="*/ 584835 w 1426210"/>
              <a:gd name="connsiteY1-8180" fmla="*/ 3587750 h 3588041"/>
              <a:gd name="connsiteX2-8181" fmla="*/ 387985 w 1426210"/>
              <a:gd name="connsiteY2-8182" fmla="*/ 3076575 h 3588041"/>
              <a:gd name="connsiteX3-8183" fmla="*/ 740410 w 1426210"/>
              <a:gd name="connsiteY3-8184" fmla="*/ 2381250 h 3588041"/>
              <a:gd name="connsiteX4-8185" fmla="*/ 575945 w 1426210"/>
              <a:gd name="connsiteY4-8186" fmla="*/ 1953895 h 3588041"/>
              <a:gd name="connsiteX5-8187" fmla="*/ 0 w 1426210"/>
              <a:gd name="connsiteY5-8188" fmla="*/ 1937385 h 3588041"/>
              <a:gd name="connsiteX6-8189" fmla="*/ 308610 w 1426210"/>
              <a:gd name="connsiteY6-8190" fmla="*/ 1828800 h 3588041"/>
              <a:gd name="connsiteX7-8191" fmla="*/ 629285 w 1426210"/>
              <a:gd name="connsiteY7-8192" fmla="*/ 1879600 h 3588041"/>
              <a:gd name="connsiteX8-8193" fmla="*/ 816610 w 1426210"/>
              <a:gd name="connsiteY8-8194" fmla="*/ 1333500 h 3588041"/>
              <a:gd name="connsiteX9-8195" fmla="*/ 757079 w 1426210"/>
              <a:gd name="connsiteY9-8196" fmla="*/ 823913 h 3588041"/>
              <a:gd name="connsiteX10-8197" fmla="*/ 381635 w 1426210"/>
              <a:gd name="connsiteY10-8198" fmla="*/ 695325 h 3588041"/>
              <a:gd name="connsiteX11-8199" fmla="*/ 777717 w 1426210"/>
              <a:gd name="connsiteY11-8200" fmla="*/ 734218 h 3588041"/>
              <a:gd name="connsiteX12-8201" fmla="*/ 792798 w 1426210"/>
              <a:gd name="connsiteY12-8202" fmla="*/ 441325 h 3588041"/>
              <a:gd name="connsiteX13-8203" fmla="*/ 880110 w 1426210"/>
              <a:gd name="connsiteY13-8204" fmla="*/ 0 h 3588041"/>
              <a:gd name="connsiteX14-8205" fmla="*/ 851535 w 1426210"/>
              <a:gd name="connsiteY14-8206" fmla="*/ 679450 h 3588041"/>
              <a:gd name="connsiteX15-8207" fmla="*/ 915035 w 1426210"/>
              <a:gd name="connsiteY15-8208" fmla="*/ 1047750 h 3588041"/>
              <a:gd name="connsiteX16-8209" fmla="*/ 924560 w 1426210"/>
              <a:gd name="connsiteY16-8210" fmla="*/ 1295400 h 3588041"/>
              <a:gd name="connsiteX17-8211" fmla="*/ 1096010 w 1426210"/>
              <a:gd name="connsiteY17-8212" fmla="*/ 1187450 h 3588041"/>
              <a:gd name="connsiteX18-8213" fmla="*/ 1369060 w 1426210"/>
              <a:gd name="connsiteY18-8214" fmla="*/ 1171575 h 3588041"/>
              <a:gd name="connsiteX19-8215" fmla="*/ 1102360 w 1426210"/>
              <a:gd name="connsiteY19-8216" fmla="*/ 1254125 h 3588041"/>
              <a:gd name="connsiteX20-8217" fmla="*/ 883285 w 1426210"/>
              <a:gd name="connsiteY20-8218" fmla="*/ 1527175 h 3588041"/>
              <a:gd name="connsiteX21-8219" fmla="*/ 829310 w 1426210"/>
              <a:gd name="connsiteY21-8220" fmla="*/ 1895475 h 3588041"/>
              <a:gd name="connsiteX22-8221" fmla="*/ 997585 w 1426210"/>
              <a:gd name="connsiteY22-8222" fmla="*/ 2308225 h 3588041"/>
              <a:gd name="connsiteX23-8223" fmla="*/ 889635 w 1426210"/>
              <a:gd name="connsiteY23-8224" fmla="*/ 2578100 h 3588041"/>
              <a:gd name="connsiteX24-8225" fmla="*/ 1159510 w 1426210"/>
              <a:gd name="connsiteY24-8226" fmla="*/ 2524125 h 3588041"/>
              <a:gd name="connsiteX25-8227" fmla="*/ 1426210 w 1426210"/>
              <a:gd name="connsiteY25-8228" fmla="*/ 2626519 h 3588041"/>
              <a:gd name="connsiteX26-8229" fmla="*/ 1181735 w 1426210"/>
              <a:gd name="connsiteY26-8230" fmla="*/ 2590800 h 3588041"/>
              <a:gd name="connsiteX27-8231" fmla="*/ 826135 w 1426210"/>
              <a:gd name="connsiteY27-8232" fmla="*/ 2733675 h 3588041"/>
              <a:gd name="connsiteX28-8233" fmla="*/ 683260 w 1426210"/>
              <a:gd name="connsiteY28-8234" fmla="*/ 3086100 h 3588041"/>
              <a:gd name="connsiteX29-8235" fmla="*/ 911860 w 1426210"/>
              <a:gd name="connsiteY29-8236" fmla="*/ 3419475 h 3588041"/>
              <a:gd name="connsiteX30-8237" fmla="*/ 1010285 w 1426210"/>
              <a:gd name="connsiteY30-8238" fmla="*/ 3581400 h 3588041"/>
              <a:gd name="connsiteX0-8239" fmla="*/ 1010285 w 1426210"/>
              <a:gd name="connsiteY0-8240" fmla="*/ 3581400 h 3588041"/>
              <a:gd name="connsiteX1-8241" fmla="*/ 584835 w 1426210"/>
              <a:gd name="connsiteY1-8242" fmla="*/ 3587750 h 3588041"/>
              <a:gd name="connsiteX2-8243" fmla="*/ 387985 w 1426210"/>
              <a:gd name="connsiteY2-8244" fmla="*/ 3076575 h 3588041"/>
              <a:gd name="connsiteX3-8245" fmla="*/ 740410 w 1426210"/>
              <a:gd name="connsiteY3-8246" fmla="*/ 2381250 h 3588041"/>
              <a:gd name="connsiteX4-8247" fmla="*/ 575945 w 1426210"/>
              <a:gd name="connsiteY4-8248" fmla="*/ 1953895 h 3588041"/>
              <a:gd name="connsiteX5-8249" fmla="*/ 0 w 1426210"/>
              <a:gd name="connsiteY5-8250" fmla="*/ 1937385 h 3588041"/>
              <a:gd name="connsiteX6-8251" fmla="*/ 308610 w 1426210"/>
              <a:gd name="connsiteY6-8252" fmla="*/ 1828800 h 3588041"/>
              <a:gd name="connsiteX7-8253" fmla="*/ 629285 w 1426210"/>
              <a:gd name="connsiteY7-8254" fmla="*/ 1879600 h 3588041"/>
              <a:gd name="connsiteX8-8255" fmla="*/ 816610 w 1426210"/>
              <a:gd name="connsiteY8-8256" fmla="*/ 1333500 h 3588041"/>
              <a:gd name="connsiteX9-8257" fmla="*/ 757079 w 1426210"/>
              <a:gd name="connsiteY9-8258" fmla="*/ 823913 h 3588041"/>
              <a:gd name="connsiteX10-8259" fmla="*/ 381635 w 1426210"/>
              <a:gd name="connsiteY10-8260" fmla="*/ 695325 h 3588041"/>
              <a:gd name="connsiteX11-8261" fmla="*/ 777717 w 1426210"/>
              <a:gd name="connsiteY11-8262" fmla="*/ 734218 h 3588041"/>
              <a:gd name="connsiteX12-8263" fmla="*/ 792798 w 1426210"/>
              <a:gd name="connsiteY12-8264" fmla="*/ 441325 h 3588041"/>
              <a:gd name="connsiteX13-8265" fmla="*/ 880110 w 1426210"/>
              <a:gd name="connsiteY13-8266" fmla="*/ 0 h 3588041"/>
              <a:gd name="connsiteX14-8267" fmla="*/ 851535 w 1426210"/>
              <a:gd name="connsiteY14-8268" fmla="*/ 679450 h 3588041"/>
              <a:gd name="connsiteX15-8269" fmla="*/ 915035 w 1426210"/>
              <a:gd name="connsiteY15-8270" fmla="*/ 1047750 h 3588041"/>
              <a:gd name="connsiteX16-8271" fmla="*/ 924560 w 1426210"/>
              <a:gd name="connsiteY16-8272" fmla="*/ 1295400 h 3588041"/>
              <a:gd name="connsiteX17-8273" fmla="*/ 1096010 w 1426210"/>
              <a:gd name="connsiteY17-8274" fmla="*/ 1187450 h 3588041"/>
              <a:gd name="connsiteX18-8275" fmla="*/ 1369060 w 1426210"/>
              <a:gd name="connsiteY18-8276" fmla="*/ 1171575 h 3588041"/>
              <a:gd name="connsiteX19-8277" fmla="*/ 1102360 w 1426210"/>
              <a:gd name="connsiteY19-8278" fmla="*/ 1254125 h 3588041"/>
              <a:gd name="connsiteX20-8279" fmla="*/ 883285 w 1426210"/>
              <a:gd name="connsiteY20-8280" fmla="*/ 1527175 h 3588041"/>
              <a:gd name="connsiteX21-8281" fmla="*/ 829310 w 1426210"/>
              <a:gd name="connsiteY21-8282" fmla="*/ 1895475 h 3588041"/>
              <a:gd name="connsiteX22-8283" fmla="*/ 997585 w 1426210"/>
              <a:gd name="connsiteY22-8284" fmla="*/ 2308225 h 3588041"/>
              <a:gd name="connsiteX23-8285" fmla="*/ 889635 w 1426210"/>
              <a:gd name="connsiteY23-8286" fmla="*/ 2578100 h 3588041"/>
              <a:gd name="connsiteX24-8287" fmla="*/ 1159510 w 1426210"/>
              <a:gd name="connsiteY24-8288" fmla="*/ 2524125 h 3588041"/>
              <a:gd name="connsiteX25-8289" fmla="*/ 1426210 w 1426210"/>
              <a:gd name="connsiteY25-8290" fmla="*/ 2626519 h 3588041"/>
              <a:gd name="connsiteX26-8291" fmla="*/ 1181735 w 1426210"/>
              <a:gd name="connsiteY26-8292" fmla="*/ 2590800 h 3588041"/>
              <a:gd name="connsiteX27-8293" fmla="*/ 826135 w 1426210"/>
              <a:gd name="connsiteY27-8294" fmla="*/ 2733675 h 3588041"/>
              <a:gd name="connsiteX28-8295" fmla="*/ 683260 w 1426210"/>
              <a:gd name="connsiteY28-8296" fmla="*/ 3086100 h 3588041"/>
              <a:gd name="connsiteX29-8297" fmla="*/ 911860 w 1426210"/>
              <a:gd name="connsiteY29-8298" fmla="*/ 3419475 h 3588041"/>
              <a:gd name="connsiteX30-8299" fmla="*/ 1010285 w 1426210"/>
              <a:gd name="connsiteY30-8300" fmla="*/ 3581400 h 358804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Lst>
            <a:rect l="l" t="t" r="r" b="b"/>
            <a:pathLst>
              <a:path w="1426210" h="3588041">
                <a:moveTo>
                  <a:pt x="1010285" y="3581400"/>
                </a:moveTo>
                <a:cubicBezTo>
                  <a:pt x="949431" y="3584046"/>
                  <a:pt x="774277" y="3589337"/>
                  <a:pt x="584835" y="3587750"/>
                </a:cubicBezTo>
                <a:cubicBezTo>
                  <a:pt x="395393" y="3586163"/>
                  <a:pt x="346181" y="3245908"/>
                  <a:pt x="387985" y="3076575"/>
                </a:cubicBezTo>
                <a:cubicBezTo>
                  <a:pt x="429789" y="2907242"/>
                  <a:pt x="709083" y="2568363"/>
                  <a:pt x="740410" y="2381250"/>
                </a:cubicBezTo>
                <a:cubicBezTo>
                  <a:pt x="771737" y="2194137"/>
                  <a:pt x="699347" y="2027873"/>
                  <a:pt x="575945" y="1953895"/>
                </a:cubicBezTo>
                <a:cubicBezTo>
                  <a:pt x="452543" y="1879918"/>
                  <a:pt x="246062" y="1906270"/>
                  <a:pt x="0" y="1937385"/>
                </a:cubicBezTo>
                <a:cubicBezTo>
                  <a:pt x="176213" y="1860550"/>
                  <a:pt x="191029" y="1847956"/>
                  <a:pt x="308610" y="1828800"/>
                </a:cubicBezTo>
                <a:cubicBezTo>
                  <a:pt x="426191" y="1809644"/>
                  <a:pt x="531390" y="1839912"/>
                  <a:pt x="629285" y="1879600"/>
                </a:cubicBezTo>
                <a:cubicBezTo>
                  <a:pt x="628492" y="1689101"/>
                  <a:pt x="795311" y="1509448"/>
                  <a:pt x="816610" y="1333500"/>
                </a:cubicBezTo>
                <a:cubicBezTo>
                  <a:pt x="837909" y="1157552"/>
                  <a:pt x="829575" y="930275"/>
                  <a:pt x="757079" y="823913"/>
                </a:cubicBezTo>
                <a:cubicBezTo>
                  <a:pt x="684583" y="717551"/>
                  <a:pt x="502814" y="711861"/>
                  <a:pt x="381635" y="695325"/>
                </a:cubicBezTo>
                <a:cubicBezTo>
                  <a:pt x="496200" y="695457"/>
                  <a:pt x="688553" y="665427"/>
                  <a:pt x="777717" y="734218"/>
                </a:cubicBezTo>
                <a:cubicBezTo>
                  <a:pt x="771631" y="617272"/>
                  <a:pt x="775733" y="563695"/>
                  <a:pt x="792798" y="441325"/>
                </a:cubicBezTo>
                <a:cubicBezTo>
                  <a:pt x="809864" y="318955"/>
                  <a:pt x="839364" y="250296"/>
                  <a:pt x="880110" y="0"/>
                </a:cubicBezTo>
                <a:cubicBezTo>
                  <a:pt x="876406" y="171979"/>
                  <a:pt x="845714" y="504825"/>
                  <a:pt x="851535" y="679450"/>
                </a:cubicBezTo>
                <a:cubicBezTo>
                  <a:pt x="857356" y="854075"/>
                  <a:pt x="902864" y="945092"/>
                  <a:pt x="915035" y="1047750"/>
                </a:cubicBezTo>
                <a:cubicBezTo>
                  <a:pt x="927206" y="1150408"/>
                  <a:pt x="929852" y="1162579"/>
                  <a:pt x="924560" y="1295400"/>
                </a:cubicBezTo>
                <a:cubicBezTo>
                  <a:pt x="989118" y="1225021"/>
                  <a:pt x="1040977" y="1204912"/>
                  <a:pt x="1096010" y="1187450"/>
                </a:cubicBezTo>
                <a:cubicBezTo>
                  <a:pt x="1151043" y="1169988"/>
                  <a:pt x="1235710" y="1164167"/>
                  <a:pt x="1369060" y="1171575"/>
                </a:cubicBezTo>
                <a:cubicBezTo>
                  <a:pt x="1276985" y="1188508"/>
                  <a:pt x="1183322" y="1194858"/>
                  <a:pt x="1102360" y="1254125"/>
                </a:cubicBezTo>
                <a:cubicBezTo>
                  <a:pt x="1021398" y="1313392"/>
                  <a:pt x="928793" y="1420283"/>
                  <a:pt x="883285" y="1527175"/>
                </a:cubicBezTo>
                <a:cubicBezTo>
                  <a:pt x="837777" y="1634067"/>
                  <a:pt x="810260" y="1765300"/>
                  <a:pt x="829310" y="1895475"/>
                </a:cubicBezTo>
                <a:cubicBezTo>
                  <a:pt x="848360" y="2025650"/>
                  <a:pt x="987531" y="2194454"/>
                  <a:pt x="997585" y="2308225"/>
                </a:cubicBezTo>
                <a:cubicBezTo>
                  <a:pt x="1007639" y="2421996"/>
                  <a:pt x="957898" y="2484438"/>
                  <a:pt x="889635" y="2578100"/>
                </a:cubicBezTo>
                <a:cubicBezTo>
                  <a:pt x="997584" y="2532062"/>
                  <a:pt x="1072462" y="2520817"/>
                  <a:pt x="1159510" y="2524125"/>
                </a:cubicBezTo>
                <a:cubicBezTo>
                  <a:pt x="1246558" y="2527433"/>
                  <a:pt x="1354242" y="2576512"/>
                  <a:pt x="1426210" y="2626519"/>
                </a:cubicBezTo>
                <a:cubicBezTo>
                  <a:pt x="1360066" y="2600325"/>
                  <a:pt x="1281747" y="2572941"/>
                  <a:pt x="1181735" y="2590800"/>
                </a:cubicBezTo>
                <a:cubicBezTo>
                  <a:pt x="1081723" y="2608659"/>
                  <a:pt x="909214" y="2651125"/>
                  <a:pt x="826135" y="2733675"/>
                </a:cubicBezTo>
                <a:cubicBezTo>
                  <a:pt x="743056" y="2816225"/>
                  <a:pt x="688022" y="2917825"/>
                  <a:pt x="683260" y="3086100"/>
                </a:cubicBezTo>
                <a:cubicBezTo>
                  <a:pt x="684848" y="3232150"/>
                  <a:pt x="851006" y="3349625"/>
                  <a:pt x="911860" y="3419475"/>
                </a:cubicBezTo>
                <a:cubicBezTo>
                  <a:pt x="972714" y="3489325"/>
                  <a:pt x="1071139" y="3578754"/>
                  <a:pt x="1010285" y="3581400"/>
                </a:cubicBezTo>
                <a:close/>
              </a:path>
            </a:pathLst>
          </a:custGeom>
          <a:solidFill>
            <a:schemeClr val="accent5"/>
          </a:solidFill>
          <a:ln>
            <a:noFill/>
          </a:ln>
          <a:effectLst>
            <a:outerShdw blurRad="203200" dist="381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sp>
        <p:nvSpPr>
          <p:cNvPr id="5" name="矩形 4"/>
          <p:cNvSpPr/>
          <p:nvPr/>
        </p:nvSpPr>
        <p:spPr>
          <a:xfrm>
            <a:off x="5484767" y="3693528"/>
            <a:ext cx="1107996" cy="276999"/>
          </a:xfrm>
          <a:prstGeom prst="rect">
            <a:avLst/>
          </a:prstGeom>
        </p:spPr>
        <p:txBody>
          <a:bodyPr wrap="none">
            <a:spAutoFit/>
          </a:bodyPr>
          <a:lstStyle/>
          <a:p>
            <a:r>
              <a:rPr lang="zh-CN" altLang="en-US" sz="1200" dirty="0">
                <a:solidFill>
                  <a:schemeClr val="accent4"/>
                </a:solidFill>
                <a:latin typeface="微软雅黑" panose="020B0503020204020204" pitchFamily="34" charset="-122"/>
                <a:ea typeface="微软雅黑" panose="020B0503020204020204" pitchFamily="34" charset="-122"/>
              </a:rPr>
              <a:t>单击编辑标题</a:t>
            </a:r>
          </a:p>
        </p:txBody>
      </p:sp>
      <p:sp>
        <p:nvSpPr>
          <p:cNvPr id="6" name="矩形 5"/>
          <p:cNvSpPr/>
          <p:nvPr/>
        </p:nvSpPr>
        <p:spPr>
          <a:xfrm>
            <a:off x="5484767" y="3947849"/>
            <a:ext cx="1819482" cy="369332"/>
          </a:xfrm>
          <a:prstGeom prst="rect">
            <a:avLst/>
          </a:prstGeom>
        </p:spPr>
        <p:txBody>
          <a:bodyPr wrap="square">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7" name="矩形 6"/>
          <p:cNvSpPr/>
          <p:nvPr/>
        </p:nvSpPr>
        <p:spPr>
          <a:xfrm>
            <a:off x="2171635" y="1611349"/>
            <a:ext cx="1107996" cy="276999"/>
          </a:xfrm>
          <a:prstGeom prst="rect">
            <a:avLst/>
          </a:prstGeom>
        </p:spPr>
        <p:txBody>
          <a:bodyPr wrap="none">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单击编辑标题</a:t>
            </a:r>
          </a:p>
        </p:txBody>
      </p:sp>
      <p:sp>
        <p:nvSpPr>
          <p:cNvPr id="8" name="矩形 7"/>
          <p:cNvSpPr/>
          <p:nvPr/>
        </p:nvSpPr>
        <p:spPr>
          <a:xfrm>
            <a:off x="1615640" y="1865670"/>
            <a:ext cx="1819482" cy="369332"/>
          </a:xfrm>
          <a:prstGeom prst="rect">
            <a:avLst/>
          </a:prstGeom>
        </p:spPr>
        <p:txBody>
          <a:bodyPr wrap="square">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9" name="矩形 8"/>
          <p:cNvSpPr/>
          <p:nvPr/>
        </p:nvSpPr>
        <p:spPr>
          <a:xfrm>
            <a:off x="5561501" y="2147597"/>
            <a:ext cx="1107996" cy="276999"/>
          </a:xfrm>
          <a:prstGeom prst="rect">
            <a:avLst/>
          </a:prstGeom>
        </p:spPr>
        <p:txBody>
          <a:bodyPr wrap="none">
            <a:spAutoFit/>
          </a:bodyPr>
          <a:lstStyle/>
          <a:p>
            <a:r>
              <a:rPr lang="zh-CN" altLang="en-US" sz="1200" dirty="0">
                <a:solidFill>
                  <a:schemeClr val="accent2"/>
                </a:solidFill>
                <a:latin typeface="微软雅黑" panose="020B0503020204020204" pitchFamily="34" charset="-122"/>
                <a:ea typeface="微软雅黑" panose="020B0503020204020204" pitchFamily="34" charset="-122"/>
              </a:rPr>
              <a:t>单击编辑标题</a:t>
            </a:r>
          </a:p>
        </p:txBody>
      </p:sp>
      <p:sp>
        <p:nvSpPr>
          <p:cNvPr id="10" name="矩形 9"/>
          <p:cNvSpPr/>
          <p:nvPr/>
        </p:nvSpPr>
        <p:spPr>
          <a:xfrm>
            <a:off x="5561501" y="2401918"/>
            <a:ext cx="1819482" cy="369332"/>
          </a:xfrm>
          <a:prstGeom prst="rect">
            <a:avLst/>
          </a:prstGeom>
        </p:spPr>
        <p:txBody>
          <a:bodyPr wrap="square">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1" name="矩形 10"/>
          <p:cNvSpPr/>
          <p:nvPr/>
        </p:nvSpPr>
        <p:spPr>
          <a:xfrm>
            <a:off x="1671316" y="2981782"/>
            <a:ext cx="1107996" cy="276999"/>
          </a:xfrm>
          <a:prstGeom prst="rect">
            <a:avLst/>
          </a:prstGeom>
        </p:spPr>
        <p:txBody>
          <a:bodyPr wrap="none">
            <a:spAutoFit/>
          </a:bodyPr>
          <a:lstStyle/>
          <a:p>
            <a:r>
              <a:rPr lang="zh-CN" altLang="en-US" sz="1200" dirty="0">
                <a:solidFill>
                  <a:schemeClr val="accent3"/>
                </a:solidFill>
                <a:latin typeface="微软雅黑" panose="020B0503020204020204" pitchFamily="34" charset="-122"/>
                <a:ea typeface="微软雅黑" panose="020B0503020204020204" pitchFamily="34" charset="-122"/>
              </a:rPr>
              <a:t>单击编辑标题</a:t>
            </a:r>
          </a:p>
        </p:txBody>
      </p:sp>
      <p:sp>
        <p:nvSpPr>
          <p:cNvPr id="12" name="矩形 11"/>
          <p:cNvSpPr/>
          <p:nvPr/>
        </p:nvSpPr>
        <p:spPr>
          <a:xfrm>
            <a:off x="1115321" y="3236103"/>
            <a:ext cx="1819482" cy="369332"/>
          </a:xfrm>
          <a:prstGeom prst="rect">
            <a:avLst/>
          </a:prstGeom>
        </p:spPr>
        <p:txBody>
          <a:bodyPr wrap="square">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nvGrpSpPr>
          <p:cNvPr id="13" name="组合 12"/>
          <p:cNvGrpSpPr/>
          <p:nvPr/>
        </p:nvGrpSpPr>
        <p:grpSpPr>
          <a:xfrm>
            <a:off x="3166998" y="3037523"/>
            <a:ext cx="536244" cy="536244"/>
            <a:chOff x="4687714" y="4114800"/>
            <a:chExt cx="698500" cy="698500"/>
          </a:xfrm>
        </p:grpSpPr>
        <p:sp>
          <p:nvSpPr>
            <p:cNvPr id="14" name="椭圆 13"/>
            <p:cNvSpPr/>
            <p:nvPr/>
          </p:nvSpPr>
          <p:spPr>
            <a:xfrm>
              <a:off x="4687714" y="4114800"/>
              <a:ext cx="698500" cy="698500"/>
            </a:xfrm>
            <a:prstGeom prst="ellipse">
              <a:avLst/>
            </a:prstGeom>
            <a:solidFill>
              <a:schemeClr val="accent3"/>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sp>
          <p:nvSpPr>
            <p:cNvPr id="15" name="Freeform 172"/>
            <p:cNvSpPr>
              <a:spLocks noChangeAspect="1" noEditPoints="1"/>
            </p:cNvSpPr>
            <p:nvPr/>
          </p:nvSpPr>
          <p:spPr bwMode="auto">
            <a:xfrm>
              <a:off x="4916679" y="4322993"/>
              <a:ext cx="240570" cy="255605"/>
            </a:xfrm>
            <a:custGeom>
              <a:avLst/>
              <a:gdLst>
                <a:gd name="T0" fmla="*/ 75 w 89"/>
                <a:gd name="T1" fmla="*/ 22 h 95"/>
                <a:gd name="T2" fmla="*/ 89 w 89"/>
                <a:gd name="T3" fmla="*/ 53 h 95"/>
                <a:gd name="T4" fmla="*/ 78 w 89"/>
                <a:gd name="T5" fmla="*/ 80 h 95"/>
                <a:gd name="T6" fmla="*/ 47 w 89"/>
                <a:gd name="T7" fmla="*/ 53 h 95"/>
                <a:gd name="T8" fmla="*/ 75 w 89"/>
                <a:gd name="T9" fmla="*/ 22 h 95"/>
                <a:gd name="T10" fmla="*/ 76 w 89"/>
                <a:gd name="T11" fmla="*/ 83 h 95"/>
                <a:gd name="T12" fmla="*/ 69 w 89"/>
                <a:gd name="T13" fmla="*/ 88 h 95"/>
                <a:gd name="T14" fmla="*/ 74 w 89"/>
                <a:gd name="T15" fmla="*/ 81 h 95"/>
                <a:gd name="T16" fmla="*/ 76 w 89"/>
                <a:gd name="T17" fmla="*/ 83 h 95"/>
                <a:gd name="T18" fmla="*/ 64 w 89"/>
                <a:gd name="T19" fmla="*/ 92 h 95"/>
                <a:gd name="T20" fmla="*/ 72 w 89"/>
                <a:gd name="T21" fmla="*/ 79 h 95"/>
                <a:gd name="T22" fmla="*/ 70 w 89"/>
                <a:gd name="T23" fmla="*/ 77 h 95"/>
                <a:gd name="T24" fmla="*/ 60 w 89"/>
                <a:gd name="T25" fmla="*/ 94 h 95"/>
                <a:gd name="T26" fmla="*/ 64 w 89"/>
                <a:gd name="T27" fmla="*/ 92 h 95"/>
                <a:gd name="T28" fmla="*/ 58 w 89"/>
                <a:gd name="T29" fmla="*/ 91 h 95"/>
                <a:gd name="T30" fmla="*/ 67 w 89"/>
                <a:gd name="T31" fmla="*/ 75 h 95"/>
                <a:gd name="T32" fmla="*/ 65 w 89"/>
                <a:gd name="T33" fmla="*/ 74 h 95"/>
                <a:gd name="T34" fmla="*/ 57 w 89"/>
                <a:gd name="T35" fmla="*/ 88 h 95"/>
                <a:gd name="T36" fmla="*/ 58 w 89"/>
                <a:gd name="T37" fmla="*/ 91 h 95"/>
                <a:gd name="T38" fmla="*/ 56 w 89"/>
                <a:gd name="T39" fmla="*/ 84 h 95"/>
                <a:gd name="T40" fmla="*/ 63 w 89"/>
                <a:gd name="T41" fmla="*/ 72 h 95"/>
                <a:gd name="T42" fmla="*/ 61 w 89"/>
                <a:gd name="T43" fmla="*/ 70 h 95"/>
                <a:gd name="T44" fmla="*/ 55 w 89"/>
                <a:gd name="T45" fmla="*/ 81 h 95"/>
                <a:gd name="T46" fmla="*/ 56 w 89"/>
                <a:gd name="T47" fmla="*/ 84 h 95"/>
                <a:gd name="T48" fmla="*/ 53 w 89"/>
                <a:gd name="T49" fmla="*/ 78 h 95"/>
                <a:gd name="T50" fmla="*/ 59 w 89"/>
                <a:gd name="T51" fmla="*/ 68 h 95"/>
                <a:gd name="T52" fmla="*/ 57 w 89"/>
                <a:gd name="T53" fmla="*/ 66 h 95"/>
                <a:gd name="T54" fmla="*/ 52 w 89"/>
                <a:gd name="T55" fmla="*/ 75 h 95"/>
                <a:gd name="T56" fmla="*/ 53 w 89"/>
                <a:gd name="T57" fmla="*/ 78 h 95"/>
                <a:gd name="T58" fmla="*/ 51 w 89"/>
                <a:gd name="T59" fmla="*/ 71 h 95"/>
                <a:gd name="T60" fmla="*/ 55 w 89"/>
                <a:gd name="T61" fmla="*/ 64 h 95"/>
                <a:gd name="T62" fmla="*/ 53 w 89"/>
                <a:gd name="T63" fmla="*/ 62 h 95"/>
                <a:gd name="T64" fmla="*/ 50 w 89"/>
                <a:gd name="T65" fmla="*/ 68 h 95"/>
                <a:gd name="T66" fmla="*/ 51 w 89"/>
                <a:gd name="T67" fmla="*/ 71 h 95"/>
                <a:gd name="T68" fmla="*/ 48 w 89"/>
                <a:gd name="T69" fmla="*/ 65 h 95"/>
                <a:gd name="T70" fmla="*/ 51 w 89"/>
                <a:gd name="T71" fmla="*/ 61 h 95"/>
                <a:gd name="T72" fmla="*/ 49 w 89"/>
                <a:gd name="T73" fmla="*/ 59 h 95"/>
                <a:gd name="T74" fmla="*/ 47 w 89"/>
                <a:gd name="T75" fmla="*/ 61 h 95"/>
                <a:gd name="T76" fmla="*/ 48 w 89"/>
                <a:gd name="T77" fmla="*/ 65 h 95"/>
                <a:gd name="T78" fmla="*/ 46 w 89"/>
                <a:gd name="T79" fmla="*/ 58 h 95"/>
                <a:gd name="T80" fmla="*/ 45 w 89"/>
                <a:gd name="T81" fmla="*/ 55 h 95"/>
                <a:gd name="T82" fmla="*/ 47 w 89"/>
                <a:gd name="T83" fmla="*/ 57 h 95"/>
                <a:gd name="T84" fmla="*/ 46 w 89"/>
                <a:gd name="T85" fmla="*/ 58 h 95"/>
                <a:gd name="T86" fmla="*/ 59 w 89"/>
                <a:gd name="T87" fmla="*/ 17 h 95"/>
                <a:gd name="T88" fmla="*/ 41 w 89"/>
                <a:gd name="T89" fmla="*/ 54 h 95"/>
                <a:gd name="T90" fmla="*/ 36 w 89"/>
                <a:gd name="T91" fmla="*/ 13 h 95"/>
                <a:gd name="T92" fmla="*/ 0 w 89"/>
                <a:gd name="T93" fmla="*/ 54 h 95"/>
                <a:gd name="T94" fmla="*/ 41 w 89"/>
                <a:gd name="T95" fmla="*/ 95 h 95"/>
                <a:gd name="T96" fmla="*/ 55 w 89"/>
                <a:gd name="T97" fmla="*/ 93 h 95"/>
                <a:gd name="T98" fmla="*/ 41 w 89"/>
                <a:gd name="T99" fmla="*/ 54 h 95"/>
                <a:gd name="T100" fmla="*/ 68 w 89"/>
                <a:gd name="T101" fmla="*/ 23 h 95"/>
                <a:gd name="T102" fmla="*/ 59 w 89"/>
                <a:gd name="T103" fmla="*/ 17 h 95"/>
                <a:gd name="T104" fmla="*/ 43 w 89"/>
                <a:gd name="T105" fmla="*/ 0 h 95"/>
                <a:gd name="T106" fmla="*/ 38 w 89"/>
                <a:gd name="T107" fmla="*/ 0 h 95"/>
                <a:gd name="T108" fmla="*/ 43 w 89"/>
                <a:gd name="T109" fmla="*/ 41 h 95"/>
                <a:gd name="T110" fmla="*/ 61 w 89"/>
                <a:gd name="T111" fmla="*/ 4 h 95"/>
                <a:gd name="T112" fmla="*/ 43 w 89"/>
                <a:gd name="T11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95">
                  <a:moveTo>
                    <a:pt x="75" y="22"/>
                  </a:moveTo>
                  <a:cubicBezTo>
                    <a:pt x="83" y="29"/>
                    <a:pt x="89" y="40"/>
                    <a:pt x="89" y="53"/>
                  </a:cubicBezTo>
                  <a:cubicBezTo>
                    <a:pt x="89" y="63"/>
                    <a:pt x="85" y="73"/>
                    <a:pt x="78" y="80"/>
                  </a:cubicBezTo>
                  <a:cubicBezTo>
                    <a:pt x="47" y="53"/>
                    <a:pt x="47" y="53"/>
                    <a:pt x="47" y="53"/>
                  </a:cubicBezTo>
                  <a:cubicBezTo>
                    <a:pt x="75" y="22"/>
                    <a:pt x="75" y="22"/>
                    <a:pt x="75" y="22"/>
                  </a:cubicBezTo>
                  <a:close/>
                  <a:moveTo>
                    <a:pt x="76" y="83"/>
                  </a:moveTo>
                  <a:cubicBezTo>
                    <a:pt x="74" y="85"/>
                    <a:pt x="72" y="87"/>
                    <a:pt x="69" y="88"/>
                  </a:cubicBezTo>
                  <a:cubicBezTo>
                    <a:pt x="74" y="81"/>
                    <a:pt x="74" y="81"/>
                    <a:pt x="74" y="81"/>
                  </a:cubicBezTo>
                  <a:cubicBezTo>
                    <a:pt x="76" y="83"/>
                    <a:pt x="76" y="83"/>
                    <a:pt x="76" y="83"/>
                  </a:cubicBezTo>
                  <a:close/>
                  <a:moveTo>
                    <a:pt x="64" y="92"/>
                  </a:moveTo>
                  <a:cubicBezTo>
                    <a:pt x="72" y="79"/>
                    <a:pt x="72" y="79"/>
                    <a:pt x="72" y="79"/>
                  </a:cubicBezTo>
                  <a:cubicBezTo>
                    <a:pt x="70" y="77"/>
                    <a:pt x="70" y="77"/>
                    <a:pt x="70" y="77"/>
                  </a:cubicBezTo>
                  <a:cubicBezTo>
                    <a:pt x="60" y="94"/>
                    <a:pt x="60" y="94"/>
                    <a:pt x="60" y="94"/>
                  </a:cubicBezTo>
                  <a:cubicBezTo>
                    <a:pt x="61" y="93"/>
                    <a:pt x="63" y="92"/>
                    <a:pt x="64" y="92"/>
                  </a:cubicBezTo>
                  <a:close/>
                  <a:moveTo>
                    <a:pt x="58" y="91"/>
                  </a:moveTo>
                  <a:cubicBezTo>
                    <a:pt x="67" y="75"/>
                    <a:pt x="67" y="75"/>
                    <a:pt x="67" y="75"/>
                  </a:cubicBezTo>
                  <a:cubicBezTo>
                    <a:pt x="65" y="74"/>
                    <a:pt x="65" y="74"/>
                    <a:pt x="65" y="74"/>
                  </a:cubicBezTo>
                  <a:cubicBezTo>
                    <a:pt x="57" y="88"/>
                    <a:pt x="57" y="88"/>
                    <a:pt x="57" y="88"/>
                  </a:cubicBezTo>
                  <a:cubicBezTo>
                    <a:pt x="58" y="91"/>
                    <a:pt x="58" y="91"/>
                    <a:pt x="58" y="91"/>
                  </a:cubicBezTo>
                  <a:close/>
                  <a:moveTo>
                    <a:pt x="56" y="84"/>
                  </a:moveTo>
                  <a:cubicBezTo>
                    <a:pt x="63" y="72"/>
                    <a:pt x="63" y="72"/>
                    <a:pt x="63" y="72"/>
                  </a:cubicBezTo>
                  <a:cubicBezTo>
                    <a:pt x="61" y="70"/>
                    <a:pt x="61" y="70"/>
                    <a:pt x="61" y="70"/>
                  </a:cubicBezTo>
                  <a:cubicBezTo>
                    <a:pt x="55" y="81"/>
                    <a:pt x="55" y="81"/>
                    <a:pt x="55" y="81"/>
                  </a:cubicBezTo>
                  <a:cubicBezTo>
                    <a:pt x="56" y="84"/>
                    <a:pt x="56" y="84"/>
                    <a:pt x="56" y="84"/>
                  </a:cubicBezTo>
                  <a:close/>
                  <a:moveTo>
                    <a:pt x="53" y="78"/>
                  </a:moveTo>
                  <a:cubicBezTo>
                    <a:pt x="59" y="68"/>
                    <a:pt x="59" y="68"/>
                    <a:pt x="59" y="68"/>
                  </a:cubicBezTo>
                  <a:cubicBezTo>
                    <a:pt x="57" y="66"/>
                    <a:pt x="57" y="66"/>
                    <a:pt x="57" y="66"/>
                  </a:cubicBezTo>
                  <a:cubicBezTo>
                    <a:pt x="52" y="75"/>
                    <a:pt x="52" y="75"/>
                    <a:pt x="52" y="75"/>
                  </a:cubicBezTo>
                  <a:cubicBezTo>
                    <a:pt x="53" y="78"/>
                    <a:pt x="53" y="78"/>
                    <a:pt x="53" y="78"/>
                  </a:cubicBezTo>
                  <a:close/>
                  <a:moveTo>
                    <a:pt x="51" y="71"/>
                  </a:moveTo>
                  <a:cubicBezTo>
                    <a:pt x="55" y="64"/>
                    <a:pt x="55" y="64"/>
                    <a:pt x="55" y="64"/>
                  </a:cubicBezTo>
                  <a:cubicBezTo>
                    <a:pt x="53" y="62"/>
                    <a:pt x="53" y="62"/>
                    <a:pt x="53" y="62"/>
                  </a:cubicBezTo>
                  <a:cubicBezTo>
                    <a:pt x="50" y="68"/>
                    <a:pt x="50" y="68"/>
                    <a:pt x="50" y="68"/>
                  </a:cubicBezTo>
                  <a:cubicBezTo>
                    <a:pt x="51" y="71"/>
                    <a:pt x="51" y="71"/>
                    <a:pt x="51" y="71"/>
                  </a:cubicBezTo>
                  <a:close/>
                  <a:moveTo>
                    <a:pt x="48" y="65"/>
                  </a:moveTo>
                  <a:cubicBezTo>
                    <a:pt x="51" y="61"/>
                    <a:pt x="51" y="61"/>
                    <a:pt x="51" y="61"/>
                  </a:cubicBezTo>
                  <a:cubicBezTo>
                    <a:pt x="49" y="59"/>
                    <a:pt x="49" y="59"/>
                    <a:pt x="49" y="59"/>
                  </a:cubicBezTo>
                  <a:cubicBezTo>
                    <a:pt x="47" y="61"/>
                    <a:pt x="47" y="61"/>
                    <a:pt x="47" y="61"/>
                  </a:cubicBezTo>
                  <a:cubicBezTo>
                    <a:pt x="48" y="65"/>
                    <a:pt x="48" y="65"/>
                    <a:pt x="48" y="65"/>
                  </a:cubicBezTo>
                  <a:close/>
                  <a:moveTo>
                    <a:pt x="46" y="58"/>
                  </a:moveTo>
                  <a:cubicBezTo>
                    <a:pt x="45" y="55"/>
                    <a:pt x="45" y="55"/>
                    <a:pt x="45" y="55"/>
                  </a:cubicBezTo>
                  <a:cubicBezTo>
                    <a:pt x="47" y="57"/>
                    <a:pt x="47" y="57"/>
                    <a:pt x="47" y="57"/>
                  </a:cubicBezTo>
                  <a:cubicBezTo>
                    <a:pt x="46" y="58"/>
                    <a:pt x="46" y="58"/>
                    <a:pt x="46" y="58"/>
                  </a:cubicBezTo>
                  <a:close/>
                  <a:moveTo>
                    <a:pt x="59" y="17"/>
                  </a:moveTo>
                  <a:cubicBezTo>
                    <a:pt x="41" y="54"/>
                    <a:pt x="41" y="54"/>
                    <a:pt x="41" y="54"/>
                  </a:cubicBezTo>
                  <a:cubicBezTo>
                    <a:pt x="41" y="54"/>
                    <a:pt x="38" y="28"/>
                    <a:pt x="36" y="13"/>
                  </a:cubicBezTo>
                  <a:cubicBezTo>
                    <a:pt x="16" y="15"/>
                    <a:pt x="0" y="33"/>
                    <a:pt x="0" y="54"/>
                  </a:cubicBezTo>
                  <a:cubicBezTo>
                    <a:pt x="0" y="77"/>
                    <a:pt x="18" y="95"/>
                    <a:pt x="41" y="95"/>
                  </a:cubicBezTo>
                  <a:cubicBezTo>
                    <a:pt x="46" y="95"/>
                    <a:pt x="51" y="94"/>
                    <a:pt x="55" y="93"/>
                  </a:cubicBezTo>
                  <a:cubicBezTo>
                    <a:pt x="41" y="54"/>
                    <a:pt x="41" y="54"/>
                    <a:pt x="41" y="54"/>
                  </a:cubicBezTo>
                  <a:cubicBezTo>
                    <a:pt x="68" y="23"/>
                    <a:pt x="68" y="23"/>
                    <a:pt x="68" y="23"/>
                  </a:cubicBezTo>
                  <a:cubicBezTo>
                    <a:pt x="66" y="20"/>
                    <a:pt x="63" y="18"/>
                    <a:pt x="59" y="17"/>
                  </a:cubicBezTo>
                  <a:close/>
                  <a:moveTo>
                    <a:pt x="43" y="0"/>
                  </a:moveTo>
                  <a:cubicBezTo>
                    <a:pt x="41" y="0"/>
                    <a:pt x="40" y="0"/>
                    <a:pt x="38" y="0"/>
                  </a:cubicBezTo>
                  <a:cubicBezTo>
                    <a:pt x="40" y="15"/>
                    <a:pt x="43" y="41"/>
                    <a:pt x="43" y="41"/>
                  </a:cubicBezTo>
                  <a:cubicBezTo>
                    <a:pt x="61" y="4"/>
                    <a:pt x="61" y="4"/>
                    <a:pt x="61" y="4"/>
                  </a:cubicBezTo>
                  <a:cubicBezTo>
                    <a:pt x="56" y="1"/>
                    <a:pt x="49" y="0"/>
                    <a:pt x="43" y="0"/>
                  </a:cubicBezTo>
                  <a:close/>
                </a:path>
              </a:pathLst>
            </a:custGeom>
            <a:solidFill>
              <a:schemeClr val="bg1"/>
            </a:solidFill>
            <a:ln>
              <a:noFill/>
            </a:ln>
            <a:effectLst/>
          </p:spPr>
          <p:txBody>
            <a:bodyPr vert="horz" wrap="square" lIns="70199" tIns="35100" rIns="70199" bIns="35100" numCol="1" anchor="t" anchorCtr="0" compatLnSpc="1"/>
            <a:lstStyle/>
            <a:p>
              <a:endParaRPr lang="zh-CN" altLang="en-US" sz="1035">
                <a:solidFill>
                  <a:schemeClr val="tx2"/>
                </a:solidFill>
                <a:latin typeface="微软雅黑" panose="020B0503020204020204" pitchFamily="34" charset="-122"/>
                <a:ea typeface="微软雅黑" panose="020B0503020204020204" pitchFamily="34" charset="-122"/>
              </a:endParaRPr>
            </a:p>
          </p:txBody>
        </p:sp>
      </p:grpSp>
      <p:grpSp>
        <p:nvGrpSpPr>
          <p:cNvPr id="16" name="组合 15"/>
          <p:cNvGrpSpPr/>
          <p:nvPr/>
        </p:nvGrpSpPr>
        <p:grpSpPr>
          <a:xfrm>
            <a:off x="4824480" y="3749265"/>
            <a:ext cx="536244" cy="536244"/>
            <a:chOff x="6846714" y="5041900"/>
            <a:chExt cx="698500" cy="698500"/>
          </a:xfrm>
        </p:grpSpPr>
        <p:sp>
          <p:nvSpPr>
            <p:cNvPr id="17" name="椭圆 16"/>
            <p:cNvSpPr/>
            <p:nvPr/>
          </p:nvSpPr>
          <p:spPr>
            <a:xfrm>
              <a:off x="6846714" y="5041900"/>
              <a:ext cx="698500" cy="698500"/>
            </a:xfrm>
            <a:prstGeom prst="ellipse">
              <a:avLst/>
            </a:prstGeom>
            <a:solidFill>
              <a:schemeClr val="accent4"/>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grpSp>
          <p:nvGrpSpPr>
            <p:cNvPr id="18" name="组合 17"/>
            <p:cNvGrpSpPr>
              <a:grpSpLocks noChangeAspect="1"/>
            </p:cNvGrpSpPr>
            <p:nvPr/>
          </p:nvGrpSpPr>
          <p:grpSpPr>
            <a:xfrm>
              <a:off x="7054558" y="5245034"/>
              <a:ext cx="312886" cy="311751"/>
              <a:chOff x="3618897" y="2279040"/>
              <a:chExt cx="706229" cy="703668"/>
            </a:xfrm>
            <a:solidFill>
              <a:schemeClr val="bg1"/>
            </a:solidFill>
          </p:grpSpPr>
          <p:sp>
            <p:nvSpPr>
              <p:cNvPr id="19" name="Freeform 9"/>
              <p:cNvSpPr>
                <a:spLocks noEditPoints="1"/>
              </p:cNvSpPr>
              <p:nvPr/>
            </p:nvSpPr>
            <p:spPr bwMode="auto">
              <a:xfrm>
                <a:off x="3713987" y="2279040"/>
                <a:ext cx="516048" cy="703668"/>
              </a:xfrm>
              <a:custGeom>
                <a:avLst/>
                <a:gdLst>
                  <a:gd name="T0" fmla="*/ 222 w 597"/>
                  <a:gd name="T1" fmla="*/ 575 h 814"/>
                  <a:gd name="T2" fmla="*/ 253 w 597"/>
                  <a:gd name="T3" fmla="*/ 598 h 814"/>
                  <a:gd name="T4" fmla="*/ 344 w 597"/>
                  <a:gd name="T5" fmla="*/ 598 h 814"/>
                  <a:gd name="T6" fmla="*/ 375 w 597"/>
                  <a:gd name="T7" fmla="*/ 575 h 814"/>
                  <a:gd name="T8" fmla="*/ 414 w 597"/>
                  <a:gd name="T9" fmla="*/ 509 h 814"/>
                  <a:gd name="T10" fmla="*/ 539 w 597"/>
                  <a:gd name="T11" fmla="*/ 298 h 814"/>
                  <a:gd name="T12" fmla="*/ 298 w 597"/>
                  <a:gd name="T13" fmla="*/ 57 h 814"/>
                  <a:gd name="T14" fmla="*/ 57 w 597"/>
                  <a:gd name="T15" fmla="*/ 298 h 814"/>
                  <a:gd name="T16" fmla="*/ 183 w 597"/>
                  <a:gd name="T17" fmla="*/ 509 h 814"/>
                  <a:gd name="T18" fmla="*/ 222 w 597"/>
                  <a:gd name="T19" fmla="*/ 575 h 814"/>
                  <a:gd name="T20" fmla="*/ 354 w 597"/>
                  <a:gd name="T21" fmla="*/ 782 h 814"/>
                  <a:gd name="T22" fmla="*/ 314 w 597"/>
                  <a:gd name="T23" fmla="*/ 814 h 814"/>
                  <a:gd name="T24" fmla="*/ 282 w 597"/>
                  <a:gd name="T25" fmla="*/ 814 h 814"/>
                  <a:gd name="T26" fmla="*/ 242 w 597"/>
                  <a:gd name="T27" fmla="*/ 782 h 814"/>
                  <a:gd name="T28" fmla="*/ 226 w 597"/>
                  <a:gd name="T29" fmla="*/ 782 h 814"/>
                  <a:gd name="T30" fmla="*/ 165 w 597"/>
                  <a:gd name="T31" fmla="*/ 722 h 814"/>
                  <a:gd name="T32" fmla="*/ 165 w 597"/>
                  <a:gd name="T33" fmla="*/ 576 h 814"/>
                  <a:gd name="T34" fmla="*/ 155 w 597"/>
                  <a:gd name="T35" fmla="*/ 559 h 814"/>
                  <a:gd name="T36" fmla="*/ 0 w 597"/>
                  <a:gd name="T37" fmla="*/ 298 h 814"/>
                  <a:gd name="T38" fmla="*/ 298 w 597"/>
                  <a:gd name="T39" fmla="*/ 0 h 814"/>
                  <a:gd name="T40" fmla="*/ 597 w 597"/>
                  <a:gd name="T41" fmla="*/ 298 h 814"/>
                  <a:gd name="T42" fmla="*/ 441 w 597"/>
                  <a:gd name="T43" fmla="*/ 559 h 814"/>
                  <a:gd name="T44" fmla="*/ 431 w 597"/>
                  <a:gd name="T45" fmla="*/ 576 h 814"/>
                  <a:gd name="T46" fmla="*/ 432 w 597"/>
                  <a:gd name="T47" fmla="*/ 722 h 814"/>
                  <a:gd name="T48" fmla="*/ 371 w 597"/>
                  <a:gd name="T49" fmla="*/ 782 h 814"/>
                  <a:gd name="T50" fmla="*/ 354 w 597"/>
                  <a:gd name="T51" fmla="*/ 782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97" h="814">
                    <a:moveTo>
                      <a:pt x="222" y="575"/>
                    </a:moveTo>
                    <a:cubicBezTo>
                      <a:pt x="224" y="589"/>
                      <a:pt x="238" y="598"/>
                      <a:pt x="253" y="598"/>
                    </a:cubicBezTo>
                    <a:cubicBezTo>
                      <a:pt x="344" y="598"/>
                      <a:pt x="344" y="598"/>
                      <a:pt x="344" y="598"/>
                    </a:cubicBezTo>
                    <a:cubicBezTo>
                      <a:pt x="358" y="598"/>
                      <a:pt x="373" y="589"/>
                      <a:pt x="375" y="575"/>
                    </a:cubicBezTo>
                    <a:cubicBezTo>
                      <a:pt x="377" y="547"/>
                      <a:pt x="390" y="523"/>
                      <a:pt x="414" y="509"/>
                    </a:cubicBezTo>
                    <a:cubicBezTo>
                      <a:pt x="491" y="467"/>
                      <a:pt x="539" y="386"/>
                      <a:pt x="539" y="298"/>
                    </a:cubicBezTo>
                    <a:cubicBezTo>
                      <a:pt x="539" y="165"/>
                      <a:pt x="431" y="57"/>
                      <a:pt x="298" y="57"/>
                    </a:cubicBezTo>
                    <a:cubicBezTo>
                      <a:pt x="165" y="57"/>
                      <a:pt x="57" y="165"/>
                      <a:pt x="57" y="298"/>
                    </a:cubicBezTo>
                    <a:cubicBezTo>
                      <a:pt x="57" y="386"/>
                      <a:pt x="105" y="467"/>
                      <a:pt x="183" y="509"/>
                    </a:cubicBezTo>
                    <a:cubicBezTo>
                      <a:pt x="207" y="523"/>
                      <a:pt x="219" y="547"/>
                      <a:pt x="222" y="575"/>
                    </a:cubicBezTo>
                    <a:close/>
                    <a:moveTo>
                      <a:pt x="354" y="782"/>
                    </a:moveTo>
                    <a:cubicBezTo>
                      <a:pt x="350" y="800"/>
                      <a:pt x="334" y="814"/>
                      <a:pt x="314" y="814"/>
                    </a:cubicBezTo>
                    <a:cubicBezTo>
                      <a:pt x="282" y="814"/>
                      <a:pt x="282" y="814"/>
                      <a:pt x="282" y="814"/>
                    </a:cubicBezTo>
                    <a:cubicBezTo>
                      <a:pt x="263" y="814"/>
                      <a:pt x="247" y="800"/>
                      <a:pt x="242" y="782"/>
                    </a:cubicBezTo>
                    <a:cubicBezTo>
                      <a:pt x="226" y="782"/>
                      <a:pt x="226" y="782"/>
                      <a:pt x="226" y="782"/>
                    </a:cubicBezTo>
                    <a:cubicBezTo>
                      <a:pt x="193" y="782"/>
                      <a:pt x="165" y="755"/>
                      <a:pt x="165" y="722"/>
                    </a:cubicBezTo>
                    <a:cubicBezTo>
                      <a:pt x="165" y="576"/>
                      <a:pt x="165" y="576"/>
                      <a:pt x="165" y="576"/>
                    </a:cubicBezTo>
                    <a:cubicBezTo>
                      <a:pt x="165" y="569"/>
                      <a:pt x="162" y="563"/>
                      <a:pt x="155" y="559"/>
                    </a:cubicBezTo>
                    <a:cubicBezTo>
                      <a:pt x="60" y="507"/>
                      <a:pt x="0" y="407"/>
                      <a:pt x="0" y="298"/>
                    </a:cubicBezTo>
                    <a:cubicBezTo>
                      <a:pt x="0" y="133"/>
                      <a:pt x="134" y="0"/>
                      <a:pt x="298" y="0"/>
                    </a:cubicBezTo>
                    <a:cubicBezTo>
                      <a:pt x="463" y="0"/>
                      <a:pt x="597" y="133"/>
                      <a:pt x="597" y="298"/>
                    </a:cubicBezTo>
                    <a:cubicBezTo>
                      <a:pt x="597" y="407"/>
                      <a:pt x="537" y="507"/>
                      <a:pt x="441" y="559"/>
                    </a:cubicBezTo>
                    <a:cubicBezTo>
                      <a:pt x="435" y="563"/>
                      <a:pt x="431" y="569"/>
                      <a:pt x="431" y="576"/>
                    </a:cubicBezTo>
                    <a:cubicBezTo>
                      <a:pt x="432" y="722"/>
                      <a:pt x="432" y="722"/>
                      <a:pt x="432" y="722"/>
                    </a:cubicBezTo>
                    <a:cubicBezTo>
                      <a:pt x="432" y="755"/>
                      <a:pt x="404" y="782"/>
                      <a:pt x="371" y="782"/>
                    </a:cubicBezTo>
                    <a:cubicBezTo>
                      <a:pt x="354" y="782"/>
                      <a:pt x="354" y="782"/>
                      <a:pt x="354" y="7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70199" tIns="35100" rIns="70199" bIns="35100" numCol="1" anchor="t" anchorCtr="0" compatLnSpc="1"/>
              <a:lstStyle/>
              <a:p>
                <a:endParaRPr lang="zh-CN" altLang="en-US" sz="1035">
                  <a:solidFill>
                    <a:schemeClr val="tx2"/>
                  </a:solidFill>
                  <a:latin typeface="微软雅黑" panose="020B0503020204020204" pitchFamily="34" charset="-122"/>
                  <a:ea typeface="微软雅黑" panose="020B0503020204020204" pitchFamily="34" charset="-122"/>
                </a:endParaRPr>
              </a:p>
            </p:txBody>
          </p:sp>
          <p:sp>
            <p:nvSpPr>
              <p:cNvPr id="20" name="Freeform 10"/>
              <p:cNvSpPr>
                <a:spLocks noEditPoints="1"/>
              </p:cNvSpPr>
              <p:nvPr/>
            </p:nvSpPr>
            <p:spPr bwMode="auto">
              <a:xfrm>
                <a:off x="3618897" y="2347432"/>
                <a:ext cx="706229" cy="373412"/>
              </a:xfrm>
              <a:custGeom>
                <a:avLst/>
                <a:gdLst>
                  <a:gd name="T0" fmla="*/ 699 w 817"/>
                  <a:gd name="T1" fmla="*/ 406 h 432"/>
                  <a:gd name="T2" fmla="*/ 692 w 817"/>
                  <a:gd name="T3" fmla="*/ 380 h 432"/>
                  <a:gd name="T4" fmla="*/ 718 w 817"/>
                  <a:gd name="T5" fmla="*/ 373 h 432"/>
                  <a:gd name="T6" fmla="*/ 755 w 817"/>
                  <a:gd name="T7" fmla="*/ 394 h 432"/>
                  <a:gd name="T8" fmla="*/ 762 w 817"/>
                  <a:gd name="T9" fmla="*/ 420 h 432"/>
                  <a:gd name="T10" fmla="*/ 736 w 817"/>
                  <a:gd name="T11" fmla="*/ 427 h 432"/>
                  <a:gd name="T12" fmla="*/ 699 w 817"/>
                  <a:gd name="T13" fmla="*/ 406 h 432"/>
                  <a:gd name="T14" fmla="*/ 718 w 817"/>
                  <a:gd name="T15" fmla="*/ 59 h 432"/>
                  <a:gd name="T16" fmla="*/ 692 w 817"/>
                  <a:gd name="T17" fmla="*/ 52 h 432"/>
                  <a:gd name="T18" fmla="*/ 699 w 817"/>
                  <a:gd name="T19" fmla="*/ 26 h 432"/>
                  <a:gd name="T20" fmla="*/ 736 w 817"/>
                  <a:gd name="T21" fmla="*/ 5 h 432"/>
                  <a:gd name="T22" fmla="*/ 762 w 817"/>
                  <a:gd name="T23" fmla="*/ 12 h 432"/>
                  <a:gd name="T24" fmla="*/ 755 w 817"/>
                  <a:gd name="T25" fmla="*/ 38 h 432"/>
                  <a:gd name="T26" fmla="*/ 718 w 817"/>
                  <a:gd name="T27" fmla="*/ 59 h 432"/>
                  <a:gd name="T28" fmla="*/ 755 w 817"/>
                  <a:gd name="T29" fmla="*/ 235 h 432"/>
                  <a:gd name="T30" fmla="*/ 736 w 817"/>
                  <a:gd name="T31" fmla="*/ 216 h 432"/>
                  <a:gd name="T32" fmla="*/ 755 w 817"/>
                  <a:gd name="T33" fmla="*/ 197 h 432"/>
                  <a:gd name="T34" fmla="*/ 798 w 817"/>
                  <a:gd name="T35" fmla="*/ 197 h 432"/>
                  <a:gd name="T36" fmla="*/ 817 w 817"/>
                  <a:gd name="T37" fmla="*/ 216 h 432"/>
                  <a:gd name="T38" fmla="*/ 798 w 817"/>
                  <a:gd name="T39" fmla="*/ 235 h 432"/>
                  <a:gd name="T40" fmla="*/ 755 w 817"/>
                  <a:gd name="T41" fmla="*/ 235 h 432"/>
                  <a:gd name="T42" fmla="*/ 118 w 817"/>
                  <a:gd name="T43" fmla="*/ 26 h 432"/>
                  <a:gd name="T44" fmla="*/ 124 w 817"/>
                  <a:gd name="T45" fmla="*/ 52 h 432"/>
                  <a:gd name="T46" fmla="*/ 98 w 817"/>
                  <a:gd name="T47" fmla="*/ 59 h 432"/>
                  <a:gd name="T48" fmla="*/ 62 w 817"/>
                  <a:gd name="T49" fmla="*/ 38 h 432"/>
                  <a:gd name="T50" fmla="*/ 55 w 817"/>
                  <a:gd name="T51" fmla="*/ 12 h 432"/>
                  <a:gd name="T52" fmla="*/ 81 w 817"/>
                  <a:gd name="T53" fmla="*/ 5 h 432"/>
                  <a:gd name="T54" fmla="*/ 118 w 817"/>
                  <a:gd name="T55" fmla="*/ 26 h 432"/>
                  <a:gd name="T56" fmla="*/ 98 w 817"/>
                  <a:gd name="T57" fmla="*/ 373 h 432"/>
                  <a:gd name="T58" fmla="*/ 124 w 817"/>
                  <a:gd name="T59" fmla="*/ 380 h 432"/>
                  <a:gd name="T60" fmla="*/ 118 w 817"/>
                  <a:gd name="T61" fmla="*/ 406 h 432"/>
                  <a:gd name="T62" fmla="*/ 81 w 817"/>
                  <a:gd name="T63" fmla="*/ 427 h 432"/>
                  <a:gd name="T64" fmla="*/ 55 w 817"/>
                  <a:gd name="T65" fmla="*/ 420 h 432"/>
                  <a:gd name="T66" fmla="*/ 62 w 817"/>
                  <a:gd name="T67" fmla="*/ 394 h 432"/>
                  <a:gd name="T68" fmla="*/ 98 w 817"/>
                  <a:gd name="T69" fmla="*/ 373 h 432"/>
                  <a:gd name="T70" fmla="*/ 62 w 817"/>
                  <a:gd name="T71" fmla="*/ 197 h 432"/>
                  <a:gd name="T72" fmla="*/ 81 w 817"/>
                  <a:gd name="T73" fmla="*/ 216 h 432"/>
                  <a:gd name="T74" fmla="*/ 62 w 817"/>
                  <a:gd name="T75" fmla="*/ 235 h 432"/>
                  <a:gd name="T76" fmla="*/ 19 w 817"/>
                  <a:gd name="T77" fmla="*/ 235 h 432"/>
                  <a:gd name="T78" fmla="*/ 0 w 817"/>
                  <a:gd name="T79" fmla="*/ 216 h 432"/>
                  <a:gd name="T80" fmla="*/ 19 w 817"/>
                  <a:gd name="T81" fmla="*/ 197 h 432"/>
                  <a:gd name="T82" fmla="*/ 62 w 817"/>
                  <a:gd name="T83" fmla="*/ 197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17" h="432">
                    <a:moveTo>
                      <a:pt x="699" y="406"/>
                    </a:moveTo>
                    <a:cubicBezTo>
                      <a:pt x="690" y="401"/>
                      <a:pt x="687" y="389"/>
                      <a:pt x="692" y="380"/>
                    </a:cubicBezTo>
                    <a:cubicBezTo>
                      <a:pt x="698" y="371"/>
                      <a:pt x="709" y="368"/>
                      <a:pt x="718" y="373"/>
                    </a:cubicBezTo>
                    <a:cubicBezTo>
                      <a:pt x="755" y="394"/>
                      <a:pt x="755" y="394"/>
                      <a:pt x="755" y="394"/>
                    </a:cubicBezTo>
                    <a:cubicBezTo>
                      <a:pt x="764" y="399"/>
                      <a:pt x="767" y="411"/>
                      <a:pt x="762" y="420"/>
                    </a:cubicBezTo>
                    <a:cubicBezTo>
                      <a:pt x="757" y="429"/>
                      <a:pt x="745" y="432"/>
                      <a:pt x="736" y="427"/>
                    </a:cubicBezTo>
                    <a:cubicBezTo>
                      <a:pt x="699" y="406"/>
                      <a:pt x="699" y="406"/>
                      <a:pt x="699" y="406"/>
                    </a:cubicBezTo>
                    <a:close/>
                    <a:moveTo>
                      <a:pt x="718" y="59"/>
                    </a:moveTo>
                    <a:cubicBezTo>
                      <a:pt x="709" y="64"/>
                      <a:pt x="698" y="61"/>
                      <a:pt x="692" y="52"/>
                    </a:cubicBezTo>
                    <a:cubicBezTo>
                      <a:pt x="687" y="43"/>
                      <a:pt x="690" y="31"/>
                      <a:pt x="699" y="26"/>
                    </a:cubicBezTo>
                    <a:cubicBezTo>
                      <a:pt x="736" y="5"/>
                      <a:pt x="736" y="5"/>
                      <a:pt x="736" y="5"/>
                    </a:cubicBezTo>
                    <a:cubicBezTo>
                      <a:pt x="745" y="0"/>
                      <a:pt x="757" y="3"/>
                      <a:pt x="762" y="12"/>
                    </a:cubicBezTo>
                    <a:cubicBezTo>
                      <a:pt x="767" y="21"/>
                      <a:pt x="764" y="32"/>
                      <a:pt x="755" y="38"/>
                    </a:cubicBezTo>
                    <a:cubicBezTo>
                      <a:pt x="718" y="59"/>
                      <a:pt x="718" y="59"/>
                      <a:pt x="718" y="59"/>
                    </a:cubicBezTo>
                    <a:close/>
                    <a:moveTo>
                      <a:pt x="755" y="235"/>
                    </a:moveTo>
                    <a:cubicBezTo>
                      <a:pt x="745" y="235"/>
                      <a:pt x="736" y="226"/>
                      <a:pt x="736" y="216"/>
                    </a:cubicBezTo>
                    <a:cubicBezTo>
                      <a:pt x="736" y="205"/>
                      <a:pt x="745" y="197"/>
                      <a:pt x="755" y="197"/>
                    </a:cubicBezTo>
                    <a:cubicBezTo>
                      <a:pt x="798" y="197"/>
                      <a:pt x="798" y="197"/>
                      <a:pt x="798" y="197"/>
                    </a:cubicBezTo>
                    <a:cubicBezTo>
                      <a:pt x="808" y="197"/>
                      <a:pt x="817" y="205"/>
                      <a:pt x="817" y="216"/>
                    </a:cubicBezTo>
                    <a:cubicBezTo>
                      <a:pt x="817" y="226"/>
                      <a:pt x="808" y="235"/>
                      <a:pt x="798" y="235"/>
                    </a:cubicBezTo>
                    <a:cubicBezTo>
                      <a:pt x="755" y="235"/>
                      <a:pt x="755" y="235"/>
                      <a:pt x="755" y="235"/>
                    </a:cubicBezTo>
                    <a:close/>
                    <a:moveTo>
                      <a:pt x="118" y="26"/>
                    </a:moveTo>
                    <a:cubicBezTo>
                      <a:pt x="127" y="31"/>
                      <a:pt x="130" y="43"/>
                      <a:pt x="124" y="52"/>
                    </a:cubicBezTo>
                    <a:cubicBezTo>
                      <a:pt x="119" y="61"/>
                      <a:pt x="108" y="64"/>
                      <a:pt x="98" y="59"/>
                    </a:cubicBezTo>
                    <a:cubicBezTo>
                      <a:pt x="62" y="38"/>
                      <a:pt x="62" y="38"/>
                      <a:pt x="62" y="38"/>
                    </a:cubicBezTo>
                    <a:cubicBezTo>
                      <a:pt x="53" y="32"/>
                      <a:pt x="49" y="21"/>
                      <a:pt x="55" y="12"/>
                    </a:cubicBezTo>
                    <a:cubicBezTo>
                      <a:pt x="60" y="3"/>
                      <a:pt x="72" y="0"/>
                      <a:pt x="81" y="5"/>
                    </a:cubicBezTo>
                    <a:cubicBezTo>
                      <a:pt x="118" y="26"/>
                      <a:pt x="118" y="26"/>
                      <a:pt x="118" y="26"/>
                    </a:cubicBezTo>
                    <a:close/>
                    <a:moveTo>
                      <a:pt x="98" y="373"/>
                    </a:moveTo>
                    <a:cubicBezTo>
                      <a:pt x="108" y="368"/>
                      <a:pt x="119" y="371"/>
                      <a:pt x="124" y="380"/>
                    </a:cubicBezTo>
                    <a:cubicBezTo>
                      <a:pt x="130" y="389"/>
                      <a:pt x="127" y="401"/>
                      <a:pt x="118" y="406"/>
                    </a:cubicBezTo>
                    <a:cubicBezTo>
                      <a:pt x="81" y="427"/>
                      <a:pt x="81" y="427"/>
                      <a:pt x="81" y="427"/>
                    </a:cubicBezTo>
                    <a:cubicBezTo>
                      <a:pt x="72" y="432"/>
                      <a:pt x="60" y="429"/>
                      <a:pt x="55" y="420"/>
                    </a:cubicBezTo>
                    <a:cubicBezTo>
                      <a:pt x="49" y="411"/>
                      <a:pt x="53" y="399"/>
                      <a:pt x="62" y="394"/>
                    </a:cubicBezTo>
                    <a:cubicBezTo>
                      <a:pt x="98" y="373"/>
                      <a:pt x="98" y="373"/>
                      <a:pt x="98" y="373"/>
                    </a:cubicBezTo>
                    <a:close/>
                    <a:moveTo>
                      <a:pt x="62" y="197"/>
                    </a:moveTo>
                    <a:cubicBezTo>
                      <a:pt x="72" y="197"/>
                      <a:pt x="81" y="205"/>
                      <a:pt x="81" y="216"/>
                    </a:cubicBezTo>
                    <a:cubicBezTo>
                      <a:pt x="81" y="226"/>
                      <a:pt x="72" y="235"/>
                      <a:pt x="62" y="235"/>
                    </a:cubicBezTo>
                    <a:cubicBezTo>
                      <a:pt x="19" y="235"/>
                      <a:pt x="19" y="235"/>
                      <a:pt x="19" y="235"/>
                    </a:cubicBezTo>
                    <a:cubicBezTo>
                      <a:pt x="9" y="235"/>
                      <a:pt x="0" y="226"/>
                      <a:pt x="0" y="216"/>
                    </a:cubicBezTo>
                    <a:cubicBezTo>
                      <a:pt x="0" y="205"/>
                      <a:pt x="9" y="197"/>
                      <a:pt x="19" y="197"/>
                    </a:cubicBezTo>
                    <a:cubicBezTo>
                      <a:pt x="62" y="197"/>
                      <a:pt x="62" y="197"/>
                      <a:pt x="62" y="19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70199" tIns="35100" rIns="70199" bIns="35100" numCol="1" anchor="t" anchorCtr="0" compatLnSpc="1"/>
              <a:lstStyle/>
              <a:p>
                <a:endParaRPr lang="zh-CN" altLang="en-US" sz="1035">
                  <a:solidFill>
                    <a:schemeClr val="tx2"/>
                  </a:solidFill>
                  <a:latin typeface="微软雅黑" panose="020B0503020204020204" pitchFamily="34" charset="-122"/>
                  <a:ea typeface="微软雅黑" panose="020B0503020204020204" pitchFamily="34" charset="-122"/>
                </a:endParaRPr>
              </a:p>
            </p:txBody>
          </p:sp>
          <p:sp>
            <p:nvSpPr>
              <p:cNvPr id="21" name="Freeform 11"/>
              <p:cNvSpPr/>
              <p:nvPr/>
            </p:nvSpPr>
            <p:spPr bwMode="auto">
              <a:xfrm>
                <a:off x="3845651" y="2427528"/>
                <a:ext cx="253087" cy="253452"/>
              </a:xfrm>
              <a:custGeom>
                <a:avLst/>
                <a:gdLst>
                  <a:gd name="T0" fmla="*/ 3 w 293"/>
                  <a:gd name="T1" fmla="*/ 38 h 293"/>
                  <a:gd name="T2" fmla="*/ 16 w 293"/>
                  <a:gd name="T3" fmla="*/ 15 h 293"/>
                  <a:gd name="T4" fmla="*/ 39 w 293"/>
                  <a:gd name="T5" fmla="*/ 28 h 293"/>
                  <a:gd name="T6" fmla="*/ 50 w 293"/>
                  <a:gd name="T7" fmla="*/ 65 h 293"/>
                  <a:gd name="T8" fmla="*/ 91 w 293"/>
                  <a:gd name="T9" fmla="*/ 53 h 293"/>
                  <a:gd name="T10" fmla="*/ 91 w 293"/>
                  <a:gd name="T11" fmla="*/ 53 h 293"/>
                  <a:gd name="T12" fmla="*/ 127 w 293"/>
                  <a:gd name="T13" fmla="*/ 48 h 293"/>
                  <a:gd name="T14" fmla="*/ 127 w 293"/>
                  <a:gd name="T15" fmla="*/ 19 h 293"/>
                  <a:gd name="T16" fmla="*/ 146 w 293"/>
                  <a:gd name="T17" fmla="*/ 0 h 293"/>
                  <a:gd name="T18" fmla="*/ 165 w 293"/>
                  <a:gd name="T19" fmla="*/ 19 h 293"/>
                  <a:gd name="T20" fmla="*/ 165 w 293"/>
                  <a:gd name="T21" fmla="*/ 48 h 293"/>
                  <a:gd name="T22" fmla="*/ 202 w 293"/>
                  <a:gd name="T23" fmla="*/ 53 h 293"/>
                  <a:gd name="T24" fmla="*/ 202 w 293"/>
                  <a:gd name="T25" fmla="*/ 53 h 293"/>
                  <a:gd name="T26" fmla="*/ 202 w 293"/>
                  <a:gd name="T27" fmla="*/ 53 h 293"/>
                  <a:gd name="T28" fmla="*/ 242 w 293"/>
                  <a:gd name="T29" fmla="*/ 65 h 293"/>
                  <a:gd name="T30" fmla="*/ 253 w 293"/>
                  <a:gd name="T31" fmla="*/ 28 h 293"/>
                  <a:gd name="T32" fmla="*/ 277 w 293"/>
                  <a:gd name="T33" fmla="*/ 15 h 293"/>
                  <a:gd name="T34" fmla="*/ 290 w 293"/>
                  <a:gd name="T35" fmla="*/ 38 h 293"/>
                  <a:gd name="T36" fmla="*/ 220 w 293"/>
                  <a:gd name="T37" fmla="*/ 278 h 293"/>
                  <a:gd name="T38" fmla="*/ 196 w 293"/>
                  <a:gd name="T39" fmla="*/ 290 h 293"/>
                  <a:gd name="T40" fmla="*/ 183 w 293"/>
                  <a:gd name="T41" fmla="*/ 267 h 293"/>
                  <a:gd name="T42" fmla="*/ 232 w 293"/>
                  <a:gd name="T43" fmla="*/ 102 h 293"/>
                  <a:gd name="T44" fmla="*/ 194 w 293"/>
                  <a:gd name="T45" fmla="*/ 90 h 293"/>
                  <a:gd name="T46" fmla="*/ 194 w 293"/>
                  <a:gd name="T47" fmla="*/ 90 h 293"/>
                  <a:gd name="T48" fmla="*/ 165 w 293"/>
                  <a:gd name="T49" fmla="*/ 86 h 293"/>
                  <a:gd name="T50" fmla="*/ 165 w 293"/>
                  <a:gd name="T51" fmla="*/ 132 h 293"/>
                  <a:gd name="T52" fmla="*/ 146 w 293"/>
                  <a:gd name="T53" fmla="*/ 151 h 293"/>
                  <a:gd name="T54" fmla="*/ 127 w 293"/>
                  <a:gd name="T55" fmla="*/ 132 h 293"/>
                  <a:gd name="T56" fmla="*/ 127 w 293"/>
                  <a:gd name="T57" fmla="*/ 86 h 293"/>
                  <a:gd name="T58" fmla="*/ 99 w 293"/>
                  <a:gd name="T59" fmla="*/ 90 h 293"/>
                  <a:gd name="T60" fmla="*/ 99 w 293"/>
                  <a:gd name="T61" fmla="*/ 90 h 293"/>
                  <a:gd name="T62" fmla="*/ 61 w 293"/>
                  <a:gd name="T63" fmla="*/ 102 h 293"/>
                  <a:gd name="T64" fmla="*/ 109 w 293"/>
                  <a:gd name="T65" fmla="*/ 267 h 293"/>
                  <a:gd name="T66" fmla="*/ 96 w 293"/>
                  <a:gd name="T67" fmla="*/ 290 h 293"/>
                  <a:gd name="T68" fmla="*/ 73 w 293"/>
                  <a:gd name="T69" fmla="*/ 278 h 293"/>
                  <a:gd name="T70" fmla="*/ 3 w 293"/>
                  <a:gd name="T71" fmla="*/ 38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3" h="293">
                    <a:moveTo>
                      <a:pt x="3" y="38"/>
                    </a:moveTo>
                    <a:cubicBezTo>
                      <a:pt x="0" y="28"/>
                      <a:pt x="6" y="18"/>
                      <a:pt x="16" y="15"/>
                    </a:cubicBezTo>
                    <a:cubicBezTo>
                      <a:pt x="26" y="12"/>
                      <a:pt x="37" y="18"/>
                      <a:pt x="39" y="28"/>
                    </a:cubicBezTo>
                    <a:cubicBezTo>
                      <a:pt x="50" y="65"/>
                      <a:pt x="50" y="65"/>
                      <a:pt x="50" y="65"/>
                    </a:cubicBezTo>
                    <a:cubicBezTo>
                      <a:pt x="63" y="60"/>
                      <a:pt x="77" y="56"/>
                      <a:pt x="91" y="53"/>
                    </a:cubicBezTo>
                    <a:cubicBezTo>
                      <a:pt x="91" y="53"/>
                      <a:pt x="91" y="53"/>
                      <a:pt x="91" y="53"/>
                    </a:cubicBezTo>
                    <a:cubicBezTo>
                      <a:pt x="103" y="50"/>
                      <a:pt x="115" y="49"/>
                      <a:pt x="127" y="48"/>
                    </a:cubicBezTo>
                    <a:cubicBezTo>
                      <a:pt x="127" y="19"/>
                      <a:pt x="127" y="19"/>
                      <a:pt x="127" y="19"/>
                    </a:cubicBezTo>
                    <a:cubicBezTo>
                      <a:pt x="127" y="8"/>
                      <a:pt x="136" y="0"/>
                      <a:pt x="146" y="0"/>
                    </a:cubicBezTo>
                    <a:cubicBezTo>
                      <a:pt x="157" y="0"/>
                      <a:pt x="165" y="8"/>
                      <a:pt x="165" y="19"/>
                    </a:cubicBezTo>
                    <a:cubicBezTo>
                      <a:pt x="165" y="48"/>
                      <a:pt x="165" y="48"/>
                      <a:pt x="165" y="48"/>
                    </a:cubicBezTo>
                    <a:cubicBezTo>
                      <a:pt x="178" y="49"/>
                      <a:pt x="190" y="50"/>
                      <a:pt x="202" y="53"/>
                    </a:cubicBezTo>
                    <a:cubicBezTo>
                      <a:pt x="202" y="53"/>
                      <a:pt x="202" y="53"/>
                      <a:pt x="202" y="53"/>
                    </a:cubicBezTo>
                    <a:cubicBezTo>
                      <a:pt x="202" y="53"/>
                      <a:pt x="202" y="53"/>
                      <a:pt x="202" y="53"/>
                    </a:cubicBezTo>
                    <a:cubicBezTo>
                      <a:pt x="216" y="56"/>
                      <a:pt x="229" y="60"/>
                      <a:pt x="242" y="65"/>
                    </a:cubicBezTo>
                    <a:cubicBezTo>
                      <a:pt x="253" y="28"/>
                      <a:pt x="253" y="28"/>
                      <a:pt x="253" y="28"/>
                    </a:cubicBezTo>
                    <a:cubicBezTo>
                      <a:pt x="256" y="18"/>
                      <a:pt x="267" y="12"/>
                      <a:pt x="277" y="15"/>
                    </a:cubicBezTo>
                    <a:cubicBezTo>
                      <a:pt x="287" y="18"/>
                      <a:pt x="293" y="28"/>
                      <a:pt x="290" y="38"/>
                    </a:cubicBezTo>
                    <a:cubicBezTo>
                      <a:pt x="220" y="278"/>
                      <a:pt x="220" y="278"/>
                      <a:pt x="220" y="278"/>
                    </a:cubicBezTo>
                    <a:cubicBezTo>
                      <a:pt x="217" y="288"/>
                      <a:pt x="206" y="293"/>
                      <a:pt x="196" y="290"/>
                    </a:cubicBezTo>
                    <a:cubicBezTo>
                      <a:pt x="186" y="288"/>
                      <a:pt x="180" y="277"/>
                      <a:pt x="183" y="267"/>
                    </a:cubicBezTo>
                    <a:cubicBezTo>
                      <a:pt x="232" y="102"/>
                      <a:pt x="232" y="102"/>
                      <a:pt x="232" y="102"/>
                    </a:cubicBezTo>
                    <a:cubicBezTo>
                      <a:pt x="220" y="97"/>
                      <a:pt x="207" y="93"/>
                      <a:pt x="194" y="90"/>
                    </a:cubicBezTo>
                    <a:cubicBezTo>
                      <a:pt x="194" y="90"/>
                      <a:pt x="194" y="90"/>
                      <a:pt x="194" y="90"/>
                    </a:cubicBezTo>
                    <a:cubicBezTo>
                      <a:pt x="185" y="88"/>
                      <a:pt x="175" y="87"/>
                      <a:pt x="165" y="86"/>
                    </a:cubicBezTo>
                    <a:cubicBezTo>
                      <a:pt x="165" y="132"/>
                      <a:pt x="165" y="132"/>
                      <a:pt x="165" y="132"/>
                    </a:cubicBezTo>
                    <a:cubicBezTo>
                      <a:pt x="165" y="143"/>
                      <a:pt x="157" y="151"/>
                      <a:pt x="146" y="151"/>
                    </a:cubicBezTo>
                    <a:cubicBezTo>
                      <a:pt x="136" y="151"/>
                      <a:pt x="127" y="143"/>
                      <a:pt x="127" y="132"/>
                    </a:cubicBezTo>
                    <a:cubicBezTo>
                      <a:pt x="127" y="86"/>
                      <a:pt x="127" y="86"/>
                      <a:pt x="127" y="86"/>
                    </a:cubicBezTo>
                    <a:cubicBezTo>
                      <a:pt x="118" y="87"/>
                      <a:pt x="108" y="88"/>
                      <a:pt x="99" y="90"/>
                    </a:cubicBezTo>
                    <a:cubicBezTo>
                      <a:pt x="99" y="90"/>
                      <a:pt x="99" y="90"/>
                      <a:pt x="99" y="90"/>
                    </a:cubicBezTo>
                    <a:cubicBezTo>
                      <a:pt x="85" y="93"/>
                      <a:pt x="73" y="97"/>
                      <a:pt x="61" y="102"/>
                    </a:cubicBezTo>
                    <a:cubicBezTo>
                      <a:pt x="109" y="267"/>
                      <a:pt x="109" y="267"/>
                      <a:pt x="109" y="267"/>
                    </a:cubicBezTo>
                    <a:cubicBezTo>
                      <a:pt x="112" y="277"/>
                      <a:pt x="106" y="288"/>
                      <a:pt x="96" y="290"/>
                    </a:cubicBezTo>
                    <a:cubicBezTo>
                      <a:pt x="86" y="293"/>
                      <a:pt x="76" y="288"/>
                      <a:pt x="73" y="278"/>
                    </a:cubicBezTo>
                    <a:cubicBezTo>
                      <a:pt x="3" y="38"/>
                      <a:pt x="3" y="38"/>
                      <a:pt x="3"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70199" tIns="35100" rIns="70199" bIns="35100" numCol="1" anchor="t" anchorCtr="0" compatLnSpc="1"/>
              <a:lstStyle/>
              <a:p>
                <a:endParaRPr lang="zh-CN" altLang="en-US" sz="1035">
                  <a:solidFill>
                    <a:schemeClr val="tx2"/>
                  </a:solidFill>
                  <a:latin typeface="微软雅黑" panose="020B0503020204020204" pitchFamily="34" charset="-122"/>
                  <a:ea typeface="微软雅黑" panose="020B0503020204020204" pitchFamily="34" charset="-122"/>
                </a:endParaRPr>
              </a:p>
            </p:txBody>
          </p:sp>
        </p:grpSp>
      </p:grpSp>
      <p:grpSp>
        <p:nvGrpSpPr>
          <p:cNvPr id="22" name="组合 21"/>
          <p:cNvGrpSpPr/>
          <p:nvPr/>
        </p:nvGrpSpPr>
        <p:grpSpPr>
          <a:xfrm>
            <a:off x="4838959" y="2203334"/>
            <a:ext cx="536244" cy="536244"/>
            <a:chOff x="6865573" y="3028204"/>
            <a:chExt cx="698500" cy="698500"/>
          </a:xfrm>
        </p:grpSpPr>
        <p:sp>
          <p:nvSpPr>
            <p:cNvPr id="23" name="椭圆 22"/>
            <p:cNvSpPr/>
            <p:nvPr/>
          </p:nvSpPr>
          <p:spPr>
            <a:xfrm>
              <a:off x="6865573" y="3028204"/>
              <a:ext cx="698500" cy="698500"/>
            </a:xfrm>
            <a:prstGeom prst="ellipse">
              <a:avLst/>
            </a:prstGeom>
            <a:solidFill>
              <a:schemeClr val="accent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grpSp>
          <p:nvGrpSpPr>
            <p:cNvPr id="24" name="组合 23"/>
            <p:cNvGrpSpPr>
              <a:grpSpLocks noChangeAspect="1"/>
            </p:cNvGrpSpPr>
            <p:nvPr/>
          </p:nvGrpSpPr>
          <p:grpSpPr>
            <a:xfrm>
              <a:off x="7057703" y="3257268"/>
              <a:ext cx="312886" cy="266228"/>
              <a:chOff x="7909299" y="3772690"/>
              <a:chExt cx="667095" cy="567616"/>
            </a:xfrm>
            <a:solidFill>
              <a:schemeClr val="bg1"/>
            </a:solidFill>
          </p:grpSpPr>
          <p:sp>
            <p:nvSpPr>
              <p:cNvPr id="25" name="Freeform 16"/>
              <p:cNvSpPr>
                <a:spLocks noEditPoints="1"/>
              </p:cNvSpPr>
              <p:nvPr/>
            </p:nvSpPr>
            <p:spPr bwMode="auto">
              <a:xfrm>
                <a:off x="7909299" y="3772690"/>
                <a:ext cx="623207" cy="567616"/>
              </a:xfrm>
              <a:custGeom>
                <a:avLst/>
                <a:gdLst>
                  <a:gd name="T0" fmla="*/ 499 w 721"/>
                  <a:gd name="T1" fmla="*/ 196 h 657"/>
                  <a:gd name="T2" fmla="*/ 637 w 721"/>
                  <a:gd name="T3" fmla="*/ 322 h 657"/>
                  <a:gd name="T4" fmla="*/ 646 w 721"/>
                  <a:gd name="T5" fmla="*/ 329 h 657"/>
                  <a:gd name="T6" fmla="*/ 672 w 721"/>
                  <a:gd name="T7" fmla="*/ 353 h 657"/>
                  <a:gd name="T8" fmla="*/ 686 w 721"/>
                  <a:gd name="T9" fmla="*/ 367 h 657"/>
                  <a:gd name="T10" fmla="*/ 669 w 721"/>
                  <a:gd name="T11" fmla="*/ 472 h 657"/>
                  <a:gd name="T12" fmla="*/ 611 w 721"/>
                  <a:gd name="T13" fmla="*/ 550 h 657"/>
                  <a:gd name="T14" fmla="*/ 539 w 721"/>
                  <a:gd name="T15" fmla="*/ 598 h 657"/>
                  <a:gd name="T16" fmla="*/ 439 w 721"/>
                  <a:gd name="T17" fmla="*/ 633 h 657"/>
                  <a:gd name="T18" fmla="*/ 433 w 721"/>
                  <a:gd name="T19" fmla="*/ 629 h 657"/>
                  <a:gd name="T20" fmla="*/ 449 w 721"/>
                  <a:gd name="T21" fmla="*/ 594 h 657"/>
                  <a:gd name="T22" fmla="*/ 481 w 721"/>
                  <a:gd name="T23" fmla="*/ 606 h 657"/>
                  <a:gd name="T24" fmla="*/ 501 w 721"/>
                  <a:gd name="T25" fmla="*/ 591 h 657"/>
                  <a:gd name="T26" fmla="*/ 501 w 721"/>
                  <a:gd name="T27" fmla="*/ 577 h 657"/>
                  <a:gd name="T28" fmla="*/ 452 w 721"/>
                  <a:gd name="T29" fmla="*/ 538 h 657"/>
                  <a:gd name="T30" fmla="*/ 449 w 721"/>
                  <a:gd name="T31" fmla="*/ 511 h 657"/>
                  <a:gd name="T32" fmla="*/ 475 w 721"/>
                  <a:gd name="T33" fmla="*/ 508 h 657"/>
                  <a:gd name="T34" fmla="*/ 530 w 721"/>
                  <a:gd name="T35" fmla="*/ 551 h 657"/>
                  <a:gd name="T36" fmla="*/ 567 w 721"/>
                  <a:gd name="T37" fmla="*/ 557 h 657"/>
                  <a:gd name="T38" fmla="*/ 572 w 721"/>
                  <a:gd name="T39" fmla="*/ 549 h 657"/>
                  <a:gd name="T40" fmla="*/ 570 w 721"/>
                  <a:gd name="T41" fmla="*/ 532 h 657"/>
                  <a:gd name="T42" fmla="*/ 506 w 721"/>
                  <a:gd name="T43" fmla="*/ 481 h 657"/>
                  <a:gd name="T44" fmla="*/ 503 w 721"/>
                  <a:gd name="T45" fmla="*/ 455 h 657"/>
                  <a:gd name="T46" fmla="*/ 529 w 721"/>
                  <a:gd name="T47" fmla="*/ 451 h 657"/>
                  <a:gd name="T48" fmla="*/ 596 w 721"/>
                  <a:gd name="T49" fmla="*/ 504 h 657"/>
                  <a:gd name="T50" fmla="*/ 598 w 721"/>
                  <a:gd name="T51" fmla="*/ 505 h 657"/>
                  <a:gd name="T52" fmla="*/ 620 w 721"/>
                  <a:gd name="T53" fmla="*/ 467 h 657"/>
                  <a:gd name="T54" fmla="*/ 549 w 721"/>
                  <a:gd name="T55" fmla="*/ 414 h 657"/>
                  <a:gd name="T56" fmla="*/ 546 w 721"/>
                  <a:gd name="T57" fmla="*/ 388 h 657"/>
                  <a:gd name="T58" fmla="*/ 572 w 721"/>
                  <a:gd name="T59" fmla="*/ 384 h 657"/>
                  <a:gd name="T60" fmla="*/ 642 w 721"/>
                  <a:gd name="T61" fmla="*/ 437 h 657"/>
                  <a:gd name="T62" fmla="*/ 663 w 721"/>
                  <a:gd name="T63" fmla="*/ 429 h 657"/>
                  <a:gd name="T64" fmla="*/ 659 w 721"/>
                  <a:gd name="T65" fmla="*/ 394 h 657"/>
                  <a:gd name="T66" fmla="*/ 645 w 721"/>
                  <a:gd name="T67" fmla="*/ 379 h 657"/>
                  <a:gd name="T68" fmla="*/ 457 w 721"/>
                  <a:gd name="T69" fmla="*/ 209 h 657"/>
                  <a:gd name="T70" fmla="*/ 462 w 721"/>
                  <a:gd name="T71" fmla="*/ 198 h 657"/>
                  <a:gd name="T72" fmla="*/ 496 w 721"/>
                  <a:gd name="T73" fmla="*/ 196 h 657"/>
                  <a:gd name="T74" fmla="*/ 499 w 721"/>
                  <a:gd name="T75" fmla="*/ 196 h 657"/>
                  <a:gd name="T76" fmla="*/ 86 w 721"/>
                  <a:gd name="T77" fmla="*/ 355 h 657"/>
                  <a:gd name="T78" fmla="*/ 59 w 721"/>
                  <a:gd name="T79" fmla="*/ 262 h 657"/>
                  <a:gd name="T80" fmla="*/ 35 w 721"/>
                  <a:gd name="T81" fmla="*/ 239 h 657"/>
                  <a:gd name="T82" fmla="*/ 0 w 721"/>
                  <a:gd name="T83" fmla="*/ 176 h 657"/>
                  <a:gd name="T84" fmla="*/ 16 w 721"/>
                  <a:gd name="T85" fmla="*/ 135 h 657"/>
                  <a:gd name="T86" fmla="*/ 116 w 721"/>
                  <a:gd name="T87" fmla="*/ 27 h 657"/>
                  <a:gd name="T88" fmla="*/ 199 w 721"/>
                  <a:gd name="T89" fmla="*/ 20 h 657"/>
                  <a:gd name="T90" fmla="*/ 242 w 721"/>
                  <a:gd name="T91" fmla="*/ 46 h 657"/>
                  <a:gd name="T92" fmla="*/ 254 w 721"/>
                  <a:gd name="T93" fmla="*/ 50 h 657"/>
                  <a:gd name="T94" fmla="*/ 350 w 721"/>
                  <a:gd name="T95" fmla="*/ 33 h 657"/>
                  <a:gd name="T96" fmla="*/ 284 w 721"/>
                  <a:gd name="T97" fmla="*/ 82 h 657"/>
                  <a:gd name="T98" fmla="*/ 260 w 721"/>
                  <a:gd name="T99" fmla="*/ 87 h 657"/>
                  <a:gd name="T100" fmla="*/ 195 w 721"/>
                  <a:gd name="T101" fmla="*/ 64 h 657"/>
                  <a:gd name="T102" fmla="*/ 176 w 721"/>
                  <a:gd name="T103" fmla="*/ 50 h 657"/>
                  <a:gd name="T104" fmla="*/ 144 w 721"/>
                  <a:gd name="T105" fmla="*/ 53 h 657"/>
                  <a:gd name="T106" fmla="*/ 44 w 721"/>
                  <a:gd name="T107" fmla="*/ 161 h 657"/>
                  <a:gd name="T108" fmla="*/ 44 w 721"/>
                  <a:gd name="T109" fmla="*/ 193 h 657"/>
                  <a:gd name="T110" fmla="*/ 69 w 721"/>
                  <a:gd name="T111" fmla="*/ 220 h 657"/>
                  <a:gd name="T112" fmla="*/ 97 w 721"/>
                  <a:gd name="T113" fmla="*/ 257 h 657"/>
                  <a:gd name="T114" fmla="*/ 115 w 721"/>
                  <a:gd name="T115" fmla="*/ 330 h 657"/>
                  <a:gd name="T116" fmla="*/ 86 w 721"/>
                  <a:gd name="T117" fmla="*/ 355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21" h="657">
                    <a:moveTo>
                      <a:pt x="499" y="196"/>
                    </a:moveTo>
                    <a:cubicBezTo>
                      <a:pt x="545" y="237"/>
                      <a:pt x="592" y="279"/>
                      <a:pt x="637" y="322"/>
                    </a:cubicBezTo>
                    <a:cubicBezTo>
                      <a:pt x="640" y="325"/>
                      <a:pt x="643" y="327"/>
                      <a:pt x="646" y="329"/>
                    </a:cubicBezTo>
                    <a:cubicBezTo>
                      <a:pt x="672" y="353"/>
                      <a:pt x="672" y="353"/>
                      <a:pt x="672" y="353"/>
                    </a:cubicBezTo>
                    <a:cubicBezTo>
                      <a:pt x="686" y="367"/>
                      <a:pt x="686" y="367"/>
                      <a:pt x="686" y="367"/>
                    </a:cubicBezTo>
                    <a:cubicBezTo>
                      <a:pt x="721" y="403"/>
                      <a:pt x="707" y="456"/>
                      <a:pt x="669" y="472"/>
                    </a:cubicBezTo>
                    <a:cubicBezTo>
                      <a:pt x="685" y="513"/>
                      <a:pt x="652" y="552"/>
                      <a:pt x="611" y="550"/>
                    </a:cubicBezTo>
                    <a:cubicBezTo>
                      <a:pt x="606" y="584"/>
                      <a:pt x="574" y="607"/>
                      <a:pt x="539" y="598"/>
                    </a:cubicBezTo>
                    <a:cubicBezTo>
                      <a:pt x="529" y="641"/>
                      <a:pt x="479" y="657"/>
                      <a:pt x="439" y="633"/>
                    </a:cubicBezTo>
                    <a:cubicBezTo>
                      <a:pt x="433" y="629"/>
                      <a:pt x="433" y="629"/>
                      <a:pt x="433" y="629"/>
                    </a:cubicBezTo>
                    <a:cubicBezTo>
                      <a:pt x="441" y="619"/>
                      <a:pt x="446" y="607"/>
                      <a:pt x="449" y="594"/>
                    </a:cubicBezTo>
                    <a:cubicBezTo>
                      <a:pt x="460" y="601"/>
                      <a:pt x="468" y="607"/>
                      <a:pt x="481" y="606"/>
                    </a:cubicBezTo>
                    <a:cubicBezTo>
                      <a:pt x="490" y="605"/>
                      <a:pt x="499" y="600"/>
                      <a:pt x="501" y="591"/>
                    </a:cubicBezTo>
                    <a:cubicBezTo>
                      <a:pt x="502" y="587"/>
                      <a:pt x="502" y="583"/>
                      <a:pt x="501" y="577"/>
                    </a:cubicBezTo>
                    <a:cubicBezTo>
                      <a:pt x="452" y="538"/>
                      <a:pt x="452" y="538"/>
                      <a:pt x="452" y="538"/>
                    </a:cubicBezTo>
                    <a:cubicBezTo>
                      <a:pt x="444" y="531"/>
                      <a:pt x="442" y="519"/>
                      <a:pt x="449" y="511"/>
                    </a:cubicBezTo>
                    <a:cubicBezTo>
                      <a:pt x="455" y="503"/>
                      <a:pt x="467" y="502"/>
                      <a:pt x="475" y="508"/>
                    </a:cubicBezTo>
                    <a:cubicBezTo>
                      <a:pt x="530" y="551"/>
                      <a:pt x="530" y="551"/>
                      <a:pt x="530" y="551"/>
                    </a:cubicBezTo>
                    <a:cubicBezTo>
                      <a:pt x="543" y="562"/>
                      <a:pt x="556" y="566"/>
                      <a:pt x="567" y="557"/>
                    </a:cubicBezTo>
                    <a:cubicBezTo>
                      <a:pt x="569" y="555"/>
                      <a:pt x="571" y="552"/>
                      <a:pt x="572" y="549"/>
                    </a:cubicBezTo>
                    <a:cubicBezTo>
                      <a:pt x="574" y="544"/>
                      <a:pt x="576" y="536"/>
                      <a:pt x="570" y="532"/>
                    </a:cubicBezTo>
                    <a:cubicBezTo>
                      <a:pt x="506" y="481"/>
                      <a:pt x="506" y="481"/>
                      <a:pt x="506" y="481"/>
                    </a:cubicBezTo>
                    <a:cubicBezTo>
                      <a:pt x="498" y="475"/>
                      <a:pt x="496" y="463"/>
                      <a:pt x="503" y="455"/>
                    </a:cubicBezTo>
                    <a:cubicBezTo>
                      <a:pt x="509" y="446"/>
                      <a:pt x="521" y="445"/>
                      <a:pt x="529" y="451"/>
                    </a:cubicBezTo>
                    <a:cubicBezTo>
                      <a:pt x="596" y="504"/>
                      <a:pt x="596" y="504"/>
                      <a:pt x="596" y="504"/>
                    </a:cubicBezTo>
                    <a:cubicBezTo>
                      <a:pt x="597" y="504"/>
                      <a:pt x="597" y="505"/>
                      <a:pt x="598" y="505"/>
                    </a:cubicBezTo>
                    <a:cubicBezTo>
                      <a:pt x="620" y="525"/>
                      <a:pt x="656" y="496"/>
                      <a:pt x="620" y="467"/>
                    </a:cubicBezTo>
                    <a:cubicBezTo>
                      <a:pt x="549" y="414"/>
                      <a:pt x="549" y="414"/>
                      <a:pt x="549" y="414"/>
                    </a:cubicBezTo>
                    <a:cubicBezTo>
                      <a:pt x="541" y="408"/>
                      <a:pt x="539" y="396"/>
                      <a:pt x="546" y="388"/>
                    </a:cubicBezTo>
                    <a:cubicBezTo>
                      <a:pt x="552" y="379"/>
                      <a:pt x="564" y="378"/>
                      <a:pt x="572" y="384"/>
                    </a:cubicBezTo>
                    <a:cubicBezTo>
                      <a:pt x="642" y="437"/>
                      <a:pt x="642" y="437"/>
                      <a:pt x="642" y="437"/>
                    </a:cubicBezTo>
                    <a:cubicBezTo>
                      <a:pt x="649" y="441"/>
                      <a:pt x="659" y="436"/>
                      <a:pt x="663" y="429"/>
                    </a:cubicBezTo>
                    <a:cubicBezTo>
                      <a:pt x="671" y="419"/>
                      <a:pt x="670" y="405"/>
                      <a:pt x="659" y="394"/>
                    </a:cubicBezTo>
                    <a:cubicBezTo>
                      <a:pt x="645" y="379"/>
                      <a:pt x="645" y="379"/>
                      <a:pt x="645" y="379"/>
                    </a:cubicBezTo>
                    <a:cubicBezTo>
                      <a:pt x="457" y="209"/>
                      <a:pt x="457" y="209"/>
                      <a:pt x="457" y="209"/>
                    </a:cubicBezTo>
                    <a:cubicBezTo>
                      <a:pt x="453" y="205"/>
                      <a:pt x="456" y="198"/>
                      <a:pt x="462" y="198"/>
                    </a:cubicBezTo>
                    <a:cubicBezTo>
                      <a:pt x="473" y="198"/>
                      <a:pt x="485" y="198"/>
                      <a:pt x="496" y="196"/>
                    </a:cubicBezTo>
                    <a:cubicBezTo>
                      <a:pt x="497" y="196"/>
                      <a:pt x="498" y="196"/>
                      <a:pt x="499" y="196"/>
                    </a:cubicBezTo>
                    <a:close/>
                    <a:moveTo>
                      <a:pt x="86" y="355"/>
                    </a:moveTo>
                    <a:cubicBezTo>
                      <a:pt x="66" y="330"/>
                      <a:pt x="64" y="295"/>
                      <a:pt x="59" y="262"/>
                    </a:cubicBezTo>
                    <a:cubicBezTo>
                      <a:pt x="35" y="239"/>
                      <a:pt x="35" y="239"/>
                      <a:pt x="35" y="239"/>
                    </a:cubicBezTo>
                    <a:cubicBezTo>
                      <a:pt x="17" y="219"/>
                      <a:pt x="0" y="205"/>
                      <a:pt x="0" y="176"/>
                    </a:cubicBezTo>
                    <a:cubicBezTo>
                      <a:pt x="0" y="161"/>
                      <a:pt x="6" y="147"/>
                      <a:pt x="16" y="135"/>
                    </a:cubicBezTo>
                    <a:cubicBezTo>
                      <a:pt x="116" y="27"/>
                      <a:pt x="116" y="27"/>
                      <a:pt x="116" y="27"/>
                    </a:cubicBezTo>
                    <a:cubicBezTo>
                      <a:pt x="138" y="3"/>
                      <a:pt x="174" y="0"/>
                      <a:pt x="199" y="20"/>
                    </a:cubicBezTo>
                    <a:cubicBezTo>
                      <a:pt x="215" y="31"/>
                      <a:pt x="221" y="38"/>
                      <a:pt x="242" y="46"/>
                    </a:cubicBezTo>
                    <a:cubicBezTo>
                      <a:pt x="248" y="48"/>
                      <a:pt x="253" y="50"/>
                      <a:pt x="254" y="50"/>
                    </a:cubicBezTo>
                    <a:cubicBezTo>
                      <a:pt x="284" y="46"/>
                      <a:pt x="316" y="32"/>
                      <a:pt x="350" y="33"/>
                    </a:cubicBezTo>
                    <a:cubicBezTo>
                      <a:pt x="337" y="42"/>
                      <a:pt x="286" y="82"/>
                      <a:pt x="284" y="82"/>
                    </a:cubicBezTo>
                    <a:cubicBezTo>
                      <a:pt x="276" y="84"/>
                      <a:pt x="268" y="86"/>
                      <a:pt x="260" y="87"/>
                    </a:cubicBezTo>
                    <a:cubicBezTo>
                      <a:pt x="241" y="90"/>
                      <a:pt x="208" y="74"/>
                      <a:pt x="195" y="64"/>
                    </a:cubicBezTo>
                    <a:cubicBezTo>
                      <a:pt x="176" y="50"/>
                      <a:pt x="176" y="50"/>
                      <a:pt x="176" y="50"/>
                    </a:cubicBezTo>
                    <a:cubicBezTo>
                      <a:pt x="166" y="42"/>
                      <a:pt x="152" y="44"/>
                      <a:pt x="144" y="53"/>
                    </a:cubicBezTo>
                    <a:cubicBezTo>
                      <a:pt x="44" y="161"/>
                      <a:pt x="44" y="161"/>
                      <a:pt x="44" y="161"/>
                    </a:cubicBezTo>
                    <a:cubicBezTo>
                      <a:pt x="36" y="170"/>
                      <a:pt x="36" y="184"/>
                      <a:pt x="44" y="193"/>
                    </a:cubicBezTo>
                    <a:cubicBezTo>
                      <a:pt x="53" y="203"/>
                      <a:pt x="59" y="210"/>
                      <a:pt x="69" y="220"/>
                    </a:cubicBezTo>
                    <a:cubicBezTo>
                      <a:pt x="80" y="230"/>
                      <a:pt x="95" y="244"/>
                      <a:pt x="97" y="257"/>
                    </a:cubicBezTo>
                    <a:cubicBezTo>
                      <a:pt x="100" y="280"/>
                      <a:pt x="102" y="313"/>
                      <a:pt x="115" y="330"/>
                    </a:cubicBezTo>
                    <a:cubicBezTo>
                      <a:pt x="102" y="337"/>
                      <a:pt x="95" y="344"/>
                      <a:pt x="86" y="3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70199" tIns="35100" rIns="70199" bIns="35100" numCol="1" anchor="t" anchorCtr="0" compatLnSpc="1"/>
              <a:lstStyle/>
              <a:p>
                <a:endParaRPr lang="zh-CN" altLang="en-US" sz="1035">
                  <a:solidFill>
                    <a:schemeClr val="tx2"/>
                  </a:solidFill>
                  <a:latin typeface="微软雅黑" panose="020B0503020204020204" pitchFamily="34" charset="-122"/>
                  <a:ea typeface="微软雅黑" panose="020B0503020204020204" pitchFamily="34" charset="-122"/>
                </a:endParaRPr>
              </a:p>
            </p:txBody>
          </p:sp>
          <p:sp>
            <p:nvSpPr>
              <p:cNvPr id="26" name="Freeform 17"/>
              <p:cNvSpPr>
                <a:spLocks noEditPoints="1"/>
              </p:cNvSpPr>
              <p:nvPr/>
            </p:nvSpPr>
            <p:spPr bwMode="auto">
              <a:xfrm>
                <a:off x="7980982" y="3772690"/>
                <a:ext cx="595412" cy="551158"/>
              </a:xfrm>
              <a:custGeom>
                <a:avLst/>
                <a:gdLst>
                  <a:gd name="T0" fmla="*/ 319 w 689"/>
                  <a:gd name="T1" fmla="*/ 543 h 638"/>
                  <a:gd name="T2" fmla="*/ 262 w 689"/>
                  <a:gd name="T3" fmla="*/ 538 h 638"/>
                  <a:gd name="T4" fmla="*/ 258 w 689"/>
                  <a:gd name="T5" fmla="*/ 538 h 638"/>
                  <a:gd name="T6" fmla="*/ 257 w 689"/>
                  <a:gd name="T7" fmla="*/ 535 h 638"/>
                  <a:gd name="T8" fmla="*/ 241 w 689"/>
                  <a:gd name="T9" fmla="*/ 489 h 638"/>
                  <a:gd name="T10" fmla="*/ 241 w 689"/>
                  <a:gd name="T11" fmla="*/ 489 h 638"/>
                  <a:gd name="T12" fmla="*/ 185 w 689"/>
                  <a:gd name="T13" fmla="*/ 484 h 638"/>
                  <a:gd name="T14" fmla="*/ 181 w 689"/>
                  <a:gd name="T15" fmla="*/ 484 h 638"/>
                  <a:gd name="T16" fmla="*/ 180 w 689"/>
                  <a:gd name="T17" fmla="*/ 481 h 638"/>
                  <a:gd name="T18" fmla="*/ 164 w 689"/>
                  <a:gd name="T19" fmla="*/ 435 h 638"/>
                  <a:gd name="T20" fmla="*/ 164 w 689"/>
                  <a:gd name="T21" fmla="*/ 435 h 638"/>
                  <a:gd name="T22" fmla="*/ 117 w 689"/>
                  <a:gd name="T23" fmla="*/ 425 h 638"/>
                  <a:gd name="T24" fmla="*/ 113 w 689"/>
                  <a:gd name="T25" fmla="*/ 425 h 638"/>
                  <a:gd name="T26" fmla="*/ 113 w 689"/>
                  <a:gd name="T27" fmla="*/ 421 h 638"/>
                  <a:gd name="T28" fmla="*/ 100 w 689"/>
                  <a:gd name="T29" fmla="*/ 365 h 638"/>
                  <a:gd name="T30" fmla="*/ 100 w 689"/>
                  <a:gd name="T31" fmla="*/ 365 h 638"/>
                  <a:gd name="T32" fmla="*/ 32 w 689"/>
                  <a:gd name="T33" fmla="*/ 370 h 638"/>
                  <a:gd name="T34" fmla="*/ 18 w 689"/>
                  <a:gd name="T35" fmla="*/ 386 h 638"/>
                  <a:gd name="T36" fmla="*/ 23 w 689"/>
                  <a:gd name="T37" fmla="*/ 455 h 638"/>
                  <a:gd name="T38" fmla="*/ 23 w 689"/>
                  <a:gd name="T39" fmla="*/ 455 h 638"/>
                  <a:gd name="T40" fmla="*/ 66 w 689"/>
                  <a:gd name="T41" fmla="*/ 465 h 638"/>
                  <a:gd name="T42" fmla="*/ 70 w 689"/>
                  <a:gd name="T43" fmla="*/ 466 h 638"/>
                  <a:gd name="T44" fmla="*/ 69 w 689"/>
                  <a:gd name="T45" fmla="*/ 470 h 638"/>
                  <a:gd name="T46" fmla="*/ 76 w 689"/>
                  <a:gd name="T47" fmla="*/ 536 h 638"/>
                  <a:gd name="T48" fmla="*/ 76 w 689"/>
                  <a:gd name="T49" fmla="*/ 536 h 638"/>
                  <a:gd name="T50" fmla="*/ 142 w 689"/>
                  <a:gd name="T51" fmla="*/ 534 h 638"/>
                  <a:gd name="T52" fmla="*/ 145 w 689"/>
                  <a:gd name="T53" fmla="*/ 534 h 638"/>
                  <a:gd name="T54" fmla="*/ 147 w 689"/>
                  <a:gd name="T55" fmla="*/ 537 h 638"/>
                  <a:gd name="T56" fmla="*/ 164 w 689"/>
                  <a:gd name="T57" fmla="*/ 578 h 638"/>
                  <a:gd name="T58" fmla="*/ 164 w 689"/>
                  <a:gd name="T59" fmla="*/ 578 h 638"/>
                  <a:gd name="T60" fmla="*/ 230 w 689"/>
                  <a:gd name="T61" fmla="*/ 576 h 638"/>
                  <a:gd name="T62" fmla="*/ 233 w 689"/>
                  <a:gd name="T63" fmla="*/ 576 h 638"/>
                  <a:gd name="T64" fmla="*/ 235 w 689"/>
                  <a:gd name="T65" fmla="*/ 579 h 638"/>
                  <a:gd name="T66" fmla="*/ 252 w 689"/>
                  <a:gd name="T67" fmla="*/ 621 h 638"/>
                  <a:gd name="T68" fmla="*/ 320 w 689"/>
                  <a:gd name="T69" fmla="*/ 615 h 638"/>
                  <a:gd name="T70" fmla="*/ 324 w 689"/>
                  <a:gd name="T71" fmla="*/ 611 h 638"/>
                  <a:gd name="T72" fmla="*/ 319 w 689"/>
                  <a:gd name="T73" fmla="*/ 543 h 638"/>
                  <a:gd name="T74" fmla="*/ 449 w 689"/>
                  <a:gd name="T75" fmla="*/ 177 h 638"/>
                  <a:gd name="T76" fmla="*/ 576 w 689"/>
                  <a:gd name="T77" fmla="*/ 299 h 638"/>
                  <a:gd name="T78" fmla="*/ 597 w 689"/>
                  <a:gd name="T79" fmla="*/ 306 h 638"/>
                  <a:gd name="T80" fmla="*/ 616 w 689"/>
                  <a:gd name="T81" fmla="*/ 293 h 638"/>
                  <a:gd name="T82" fmla="*/ 636 w 689"/>
                  <a:gd name="T83" fmla="*/ 234 h 638"/>
                  <a:gd name="T84" fmla="*/ 649 w 689"/>
                  <a:gd name="T85" fmla="*/ 209 h 638"/>
                  <a:gd name="T86" fmla="*/ 671 w 689"/>
                  <a:gd name="T87" fmla="*/ 186 h 638"/>
                  <a:gd name="T88" fmla="*/ 672 w 689"/>
                  <a:gd name="T89" fmla="*/ 121 h 638"/>
                  <a:gd name="T90" fmla="*/ 580 w 689"/>
                  <a:gd name="T91" fmla="*/ 21 h 638"/>
                  <a:gd name="T92" fmla="*/ 515 w 689"/>
                  <a:gd name="T93" fmla="*/ 16 h 638"/>
                  <a:gd name="T94" fmla="*/ 493 w 689"/>
                  <a:gd name="T95" fmla="*/ 34 h 638"/>
                  <a:gd name="T96" fmla="*/ 457 w 689"/>
                  <a:gd name="T97" fmla="*/ 44 h 638"/>
                  <a:gd name="T98" fmla="*/ 390 w 689"/>
                  <a:gd name="T99" fmla="*/ 36 h 638"/>
                  <a:gd name="T100" fmla="*/ 274 w 689"/>
                  <a:gd name="T101" fmla="*/ 67 h 638"/>
                  <a:gd name="T102" fmla="*/ 139 w 689"/>
                  <a:gd name="T103" fmla="*/ 171 h 638"/>
                  <a:gd name="T104" fmla="*/ 203 w 689"/>
                  <a:gd name="T105" fmla="*/ 222 h 638"/>
                  <a:gd name="T106" fmla="*/ 301 w 689"/>
                  <a:gd name="T107" fmla="*/ 161 h 638"/>
                  <a:gd name="T108" fmla="*/ 346 w 689"/>
                  <a:gd name="T109" fmla="*/ 158 h 638"/>
                  <a:gd name="T110" fmla="*/ 408 w 689"/>
                  <a:gd name="T111" fmla="*/ 165 h 638"/>
                  <a:gd name="T112" fmla="*/ 449 w 689"/>
                  <a:gd name="T113" fmla="*/ 177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89" h="638">
                    <a:moveTo>
                      <a:pt x="319" y="543"/>
                    </a:moveTo>
                    <a:cubicBezTo>
                      <a:pt x="302" y="529"/>
                      <a:pt x="279" y="528"/>
                      <a:pt x="262" y="538"/>
                    </a:cubicBezTo>
                    <a:cubicBezTo>
                      <a:pt x="261" y="539"/>
                      <a:pt x="259" y="539"/>
                      <a:pt x="258" y="538"/>
                    </a:cubicBezTo>
                    <a:cubicBezTo>
                      <a:pt x="257" y="537"/>
                      <a:pt x="257" y="536"/>
                      <a:pt x="257" y="535"/>
                    </a:cubicBezTo>
                    <a:cubicBezTo>
                      <a:pt x="260" y="518"/>
                      <a:pt x="255" y="500"/>
                      <a:pt x="241" y="489"/>
                    </a:cubicBezTo>
                    <a:cubicBezTo>
                      <a:pt x="241" y="489"/>
                      <a:pt x="241" y="489"/>
                      <a:pt x="241" y="489"/>
                    </a:cubicBezTo>
                    <a:cubicBezTo>
                      <a:pt x="225" y="475"/>
                      <a:pt x="202" y="473"/>
                      <a:pt x="185" y="484"/>
                    </a:cubicBezTo>
                    <a:cubicBezTo>
                      <a:pt x="183" y="485"/>
                      <a:pt x="182" y="484"/>
                      <a:pt x="181" y="484"/>
                    </a:cubicBezTo>
                    <a:cubicBezTo>
                      <a:pt x="180" y="483"/>
                      <a:pt x="180" y="482"/>
                      <a:pt x="180" y="481"/>
                    </a:cubicBezTo>
                    <a:cubicBezTo>
                      <a:pt x="183" y="464"/>
                      <a:pt x="177" y="446"/>
                      <a:pt x="164" y="435"/>
                    </a:cubicBezTo>
                    <a:cubicBezTo>
                      <a:pt x="164" y="435"/>
                      <a:pt x="164" y="435"/>
                      <a:pt x="164" y="435"/>
                    </a:cubicBezTo>
                    <a:cubicBezTo>
                      <a:pt x="150" y="423"/>
                      <a:pt x="132" y="420"/>
                      <a:pt x="117" y="425"/>
                    </a:cubicBezTo>
                    <a:cubicBezTo>
                      <a:pt x="115" y="426"/>
                      <a:pt x="114" y="425"/>
                      <a:pt x="113" y="425"/>
                    </a:cubicBezTo>
                    <a:cubicBezTo>
                      <a:pt x="112" y="424"/>
                      <a:pt x="112" y="422"/>
                      <a:pt x="113" y="421"/>
                    </a:cubicBezTo>
                    <a:cubicBezTo>
                      <a:pt x="121" y="402"/>
                      <a:pt x="116" y="379"/>
                      <a:pt x="100" y="365"/>
                    </a:cubicBezTo>
                    <a:cubicBezTo>
                      <a:pt x="100" y="365"/>
                      <a:pt x="100" y="365"/>
                      <a:pt x="100" y="365"/>
                    </a:cubicBezTo>
                    <a:cubicBezTo>
                      <a:pt x="80" y="347"/>
                      <a:pt x="49" y="350"/>
                      <a:pt x="32" y="370"/>
                    </a:cubicBezTo>
                    <a:cubicBezTo>
                      <a:pt x="18" y="386"/>
                      <a:pt x="18" y="386"/>
                      <a:pt x="18" y="386"/>
                    </a:cubicBezTo>
                    <a:cubicBezTo>
                      <a:pt x="0" y="406"/>
                      <a:pt x="2" y="437"/>
                      <a:pt x="23" y="455"/>
                    </a:cubicBezTo>
                    <a:cubicBezTo>
                      <a:pt x="23" y="455"/>
                      <a:pt x="23" y="455"/>
                      <a:pt x="23" y="455"/>
                    </a:cubicBezTo>
                    <a:cubicBezTo>
                      <a:pt x="35" y="465"/>
                      <a:pt x="51" y="469"/>
                      <a:pt x="66" y="465"/>
                    </a:cubicBezTo>
                    <a:cubicBezTo>
                      <a:pt x="68" y="465"/>
                      <a:pt x="69" y="465"/>
                      <a:pt x="70" y="466"/>
                    </a:cubicBezTo>
                    <a:cubicBezTo>
                      <a:pt x="70" y="467"/>
                      <a:pt x="70" y="469"/>
                      <a:pt x="69" y="470"/>
                    </a:cubicBezTo>
                    <a:cubicBezTo>
                      <a:pt x="54" y="490"/>
                      <a:pt x="57" y="519"/>
                      <a:pt x="76" y="536"/>
                    </a:cubicBezTo>
                    <a:cubicBezTo>
                      <a:pt x="76" y="536"/>
                      <a:pt x="76" y="536"/>
                      <a:pt x="76" y="536"/>
                    </a:cubicBezTo>
                    <a:cubicBezTo>
                      <a:pt x="95" y="553"/>
                      <a:pt x="124" y="552"/>
                      <a:pt x="142" y="534"/>
                    </a:cubicBezTo>
                    <a:cubicBezTo>
                      <a:pt x="143" y="533"/>
                      <a:pt x="144" y="533"/>
                      <a:pt x="145" y="534"/>
                    </a:cubicBezTo>
                    <a:cubicBezTo>
                      <a:pt x="147" y="534"/>
                      <a:pt x="147" y="535"/>
                      <a:pt x="147" y="537"/>
                    </a:cubicBezTo>
                    <a:cubicBezTo>
                      <a:pt x="146" y="552"/>
                      <a:pt x="151" y="568"/>
                      <a:pt x="164" y="578"/>
                    </a:cubicBezTo>
                    <a:cubicBezTo>
                      <a:pt x="164" y="578"/>
                      <a:pt x="164" y="578"/>
                      <a:pt x="164" y="578"/>
                    </a:cubicBezTo>
                    <a:cubicBezTo>
                      <a:pt x="183" y="595"/>
                      <a:pt x="212" y="594"/>
                      <a:pt x="230" y="576"/>
                    </a:cubicBezTo>
                    <a:cubicBezTo>
                      <a:pt x="231" y="575"/>
                      <a:pt x="232" y="575"/>
                      <a:pt x="233" y="576"/>
                    </a:cubicBezTo>
                    <a:cubicBezTo>
                      <a:pt x="234" y="576"/>
                      <a:pt x="235" y="577"/>
                      <a:pt x="235" y="579"/>
                    </a:cubicBezTo>
                    <a:cubicBezTo>
                      <a:pt x="233" y="594"/>
                      <a:pt x="239" y="610"/>
                      <a:pt x="252" y="621"/>
                    </a:cubicBezTo>
                    <a:cubicBezTo>
                      <a:pt x="272" y="638"/>
                      <a:pt x="303" y="636"/>
                      <a:pt x="320" y="615"/>
                    </a:cubicBezTo>
                    <a:cubicBezTo>
                      <a:pt x="324" y="611"/>
                      <a:pt x="324" y="611"/>
                      <a:pt x="324" y="611"/>
                    </a:cubicBezTo>
                    <a:cubicBezTo>
                      <a:pt x="341" y="591"/>
                      <a:pt x="339" y="560"/>
                      <a:pt x="319" y="543"/>
                    </a:cubicBezTo>
                    <a:close/>
                    <a:moveTo>
                      <a:pt x="449" y="177"/>
                    </a:moveTo>
                    <a:cubicBezTo>
                      <a:pt x="489" y="216"/>
                      <a:pt x="535" y="260"/>
                      <a:pt x="576" y="299"/>
                    </a:cubicBezTo>
                    <a:cubicBezTo>
                      <a:pt x="582" y="305"/>
                      <a:pt x="589" y="307"/>
                      <a:pt x="597" y="306"/>
                    </a:cubicBezTo>
                    <a:cubicBezTo>
                      <a:pt x="605" y="305"/>
                      <a:pt x="612" y="300"/>
                      <a:pt x="616" y="293"/>
                    </a:cubicBezTo>
                    <a:cubicBezTo>
                      <a:pt x="626" y="275"/>
                      <a:pt x="632" y="256"/>
                      <a:pt x="636" y="234"/>
                    </a:cubicBezTo>
                    <a:cubicBezTo>
                      <a:pt x="638" y="224"/>
                      <a:pt x="642" y="216"/>
                      <a:pt x="649" y="209"/>
                    </a:cubicBezTo>
                    <a:cubicBezTo>
                      <a:pt x="671" y="186"/>
                      <a:pt x="671" y="186"/>
                      <a:pt x="671" y="186"/>
                    </a:cubicBezTo>
                    <a:cubicBezTo>
                      <a:pt x="688" y="168"/>
                      <a:pt x="689" y="139"/>
                      <a:pt x="672" y="121"/>
                    </a:cubicBezTo>
                    <a:cubicBezTo>
                      <a:pt x="580" y="21"/>
                      <a:pt x="580" y="21"/>
                      <a:pt x="580" y="21"/>
                    </a:cubicBezTo>
                    <a:cubicBezTo>
                      <a:pt x="563" y="3"/>
                      <a:pt x="534" y="0"/>
                      <a:pt x="515" y="16"/>
                    </a:cubicBezTo>
                    <a:cubicBezTo>
                      <a:pt x="493" y="34"/>
                      <a:pt x="493" y="34"/>
                      <a:pt x="493" y="34"/>
                    </a:cubicBezTo>
                    <a:cubicBezTo>
                      <a:pt x="483" y="42"/>
                      <a:pt x="471" y="45"/>
                      <a:pt x="457" y="44"/>
                    </a:cubicBezTo>
                    <a:cubicBezTo>
                      <a:pt x="435" y="41"/>
                      <a:pt x="412" y="38"/>
                      <a:pt x="390" y="36"/>
                    </a:cubicBezTo>
                    <a:cubicBezTo>
                      <a:pt x="347" y="30"/>
                      <a:pt x="308" y="41"/>
                      <a:pt x="274" y="67"/>
                    </a:cubicBezTo>
                    <a:cubicBezTo>
                      <a:pt x="229" y="101"/>
                      <a:pt x="184" y="136"/>
                      <a:pt x="139" y="171"/>
                    </a:cubicBezTo>
                    <a:cubicBezTo>
                      <a:pt x="95" y="207"/>
                      <a:pt x="151" y="255"/>
                      <a:pt x="203" y="222"/>
                    </a:cubicBezTo>
                    <a:cubicBezTo>
                      <a:pt x="301" y="161"/>
                      <a:pt x="301" y="161"/>
                      <a:pt x="301" y="161"/>
                    </a:cubicBezTo>
                    <a:cubicBezTo>
                      <a:pt x="315" y="153"/>
                      <a:pt x="331" y="152"/>
                      <a:pt x="346" y="158"/>
                    </a:cubicBezTo>
                    <a:cubicBezTo>
                      <a:pt x="364" y="167"/>
                      <a:pt x="388" y="168"/>
                      <a:pt x="408" y="165"/>
                    </a:cubicBezTo>
                    <a:cubicBezTo>
                      <a:pt x="423" y="162"/>
                      <a:pt x="437" y="166"/>
                      <a:pt x="449" y="1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70199" tIns="35100" rIns="70199" bIns="35100" numCol="1" anchor="t" anchorCtr="0" compatLnSpc="1"/>
              <a:lstStyle/>
              <a:p>
                <a:endParaRPr lang="zh-CN" altLang="en-US" sz="1035">
                  <a:solidFill>
                    <a:schemeClr val="tx2"/>
                  </a:solidFill>
                  <a:latin typeface="微软雅黑" panose="020B0503020204020204" pitchFamily="34" charset="-122"/>
                  <a:ea typeface="微软雅黑" panose="020B0503020204020204" pitchFamily="34" charset="-122"/>
                </a:endParaRPr>
              </a:p>
            </p:txBody>
          </p:sp>
        </p:grpSp>
      </p:grpSp>
      <p:grpSp>
        <p:nvGrpSpPr>
          <p:cNvPr id="27" name="组合 26"/>
          <p:cNvGrpSpPr/>
          <p:nvPr/>
        </p:nvGrpSpPr>
        <p:grpSpPr>
          <a:xfrm>
            <a:off x="3644524" y="1667089"/>
            <a:ext cx="536244" cy="536244"/>
            <a:chOff x="5309728" y="2329704"/>
            <a:chExt cx="698500" cy="698500"/>
          </a:xfrm>
        </p:grpSpPr>
        <p:sp>
          <p:nvSpPr>
            <p:cNvPr id="28" name="椭圆 27"/>
            <p:cNvSpPr/>
            <p:nvPr/>
          </p:nvSpPr>
          <p:spPr>
            <a:xfrm>
              <a:off x="5309728" y="2329704"/>
              <a:ext cx="698500" cy="698500"/>
            </a:xfrm>
            <a:prstGeom prst="ellipse">
              <a:avLst/>
            </a:prstGeom>
            <a:solidFill>
              <a:schemeClr val="accent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grpSp>
          <p:nvGrpSpPr>
            <p:cNvPr id="29" name="组合 28"/>
            <p:cNvGrpSpPr/>
            <p:nvPr/>
          </p:nvGrpSpPr>
          <p:grpSpPr>
            <a:xfrm>
              <a:off x="5510169" y="2533542"/>
              <a:ext cx="295624" cy="295912"/>
              <a:chOff x="5240338" y="2657475"/>
              <a:chExt cx="1630363" cy="1631951"/>
            </a:xfrm>
            <a:solidFill>
              <a:schemeClr val="bg1"/>
            </a:solidFill>
          </p:grpSpPr>
          <p:sp>
            <p:nvSpPr>
              <p:cNvPr id="30" name="Freeform 5"/>
              <p:cNvSpPr/>
              <p:nvPr/>
            </p:nvSpPr>
            <p:spPr bwMode="auto">
              <a:xfrm>
                <a:off x="5240338" y="2735263"/>
                <a:ext cx="1552575" cy="1554163"/>
              </a:xfrm>
              <a:custGeom>
                <a:avLst/>
                <a:gdLst>
                  <a:gd name="T0" fmla="*/ 391 w 517"/>
                  <a:gd name="T1" fmla="*/ 73 h 519"/>
                  <a:gd name="T2" fmla="*/ 346 w 517"/>
                  <a:gd name="T3" fmla="*/ 101 h 519"/>
                  <a:gd name="T4" fmla="*/ 325 w 517"/>
                  <a:gd name="T5" fmla="*/ 98 h 519"/>
                  <a:gd name="T6" fmla="*/ 122 w 517"/>
                  <a:gd name="T7" fmla="*/ 151 h 519"/>
                  <a:gd name="T8" fmla="*/ 125 w 517"/>
                  <a:gd name="T9" fmla="*/ 369 h 519"/>
                  <a:gd name="T10" fmla="*/ 332 w 517"/>
                  <a:gd name="T11" fmla="*/ 416 h 519"/>
                  <a:gd name="T12" fmla="*/ 421 w 517"/>
                  <a:gd name="T13" fmla="*/ 197 h 519"/>
                  <a:gd name="T14" fmla="*/ 425 w 517"/>
                  <a:gd name="T15" fmla="*/ 155 h 519"/>
                  <a:gd name="T16" fmla="*/ 443 w 517"/>
                  <a:gd name="T17" fmla="*/ 127 h 519"/>
                  <a:gd name="T18" fmla="*/ 444 w 517"/>
                  <a:gd name="T19" fmla="*/ 398 h 519"/>
                  <a:gd name="T20" fmla="*/ 113 w 517"/>
                  <a:gd name="T21" fmla="*/ 438 h 519"/>
                  <a:gd name="T22" fmla="*/ 88 w 517"/>
                  <a:gd name="T23" fmla="*/ 101 h 519"/>
                  <a:gd name="T24" fmla="*/ 391 w 517"/>
                  <a:gd name="T25" fmla="*/ 73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7" h="519">
                    <a:moveTo>
                      <a:pt x="391" y="73"/>
                    </a:moveTo>
                    <a:cubicBezTo>
                      <a:pt x="376" y="83"/>
                      <a:pt x="361" y="93"/>
                      <a:pt x="346" y="101"/>
                    </a:cubicBezTo>
                    <a:cubicBezTo>
                      <a:pt x="340" y="103"/>
                      <a:pt x="331" y="100"/>
                      <a:pt x="325" y="98"/>
                    </a:cubicBezTo>
                    <a:cubicBezTo>
                      <a:pt x="252" y="68"/>
                      <a:pt x="166" y="91"/>
                      <a:pt x="122" y="151"/>
                    </a:cubicBezTo>
                    <a:cubicBezTo>
                      <a:pt x="72" y="219"/>
                      <a:pt x="73" y="305"/>
                      <a:pt x="125" y="369"/>
                    </a:cubicBezTo>
                    <a:cubicBezTo>
                      <a:pt x="174" y="429"/>
                      <a:pt x="261" y="449"/>
                      <a:pt x="332" y="416"/>
                    </a:cubicBezTo>
                    <a:cubicBezTo>
                      <a:pt x="413" y="379"/>
                      <a:pt x="454" y="279"/>
                      <a:pt x="421" y="197"/>
                    </a:cubicBezTo>
                    <a:cubicBezTo>
                      <a:pt x="414" y="181"/>
                      <a:pt x="415" y="169"/>
                      <a:pt x="425" y="155"/>
                    </a:cubicBezTo>
                    <a:cubicBezTo>
                      <a:pt x="432" y="146"/>
                      <a:pt x="437" y="136"/>
                      <a:pt x="443" y="127"/>
                    </a:cubicBezTo>
                    <a:cubicBezTo>
                      <a:pt x="491" y="165"/>
                      <a:pt x="517" y="302"/>
                      <a:pt x="444" y="398"/>
                    </a:cubicBezTo>
                    <a:cubicBezTo>
                      <a:pt x="366" y="501"/>
                      <a:pt x="209" y="519"/>
                      <a:pt x="113" y="438"/>
                    </a:cubicBezTo>
                    <a:cubicBezTo>
                      <a:pt x="0" y="343"/>
                      <a:pt x="9" y="187"/>
                      <a:pt x="88" y="101"/>
                    </a:cubicBezTo>
                    <a:cubicBezTo>
                      <a:pt x="181" y="0"/>
                      <a:pt x="336" y="17"/>
                      <a:pt x="391"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70199" tIns="35100" rIns="70199" bIns="35100" numCol="1" anchor="t" anchorCtr="0" compatLnSpc="1"/>
              <a:lstStyle/>
              <a:p>
                <a:endParaRPr lang="zh-CN" altLang="en-US" sz="1035">
                  <a:solidFill>
                    <a:schemeClr val="tx2"/>
                  </a:solidFill>
                  <a:latin typeface="微软雅黑" panose="020B0503020204020204" pitchFamily="34" charset="-122"/>
                  <a:ea typeface="微软雅黑" panose="020B0503020204020204" pitchFamily="34" charset="-122"/>
                </a:endParaRPr>
              </a:p>
            </p:txBody>
          </p:sp>
          <p:sp>
            <p:nvSpPr>
              <p:cNvPr id="31" name="Freeform 6"/>
              <p:cNvSpPr/>
              <p:nvPr/>
            </p:nvSpPr>
            <p:spPr bwMode="auto">
              <a:xfrm>
                <a:off x="5618163" y="3103563"/>
                <a:ext cx="793750" cy="793750"/>
              </a:xfrm>
              <a:custGeom>
                <a:avLst/>
                <a:gdLst>
                  <a:gd name="T0" fmla="*/ 132 w 264"/>
                  <a:gd name="T1" fmla="*/ 265 h 265"/>
                  <a:gd name="T2" fmla="*/ 3 w 264"/>
                  <a:gd name="T3" fmla="*/ 128 h 265"/>
                  <a:gd name="T4" fmla="*/ 141 w 264"/>
                  <a:gd name="T5" fmla="*/ 5 h 265"/>
                  <a:gd name="T6" fmla="*/ 161 w 264"/>
                  <a:gd name="T7" fmla="*/ 8 h 265"/>
                  <a:gd name="T8" fmla="*/ 168 w 264"/>
                  <a:gd name="T9" fmla="*/ 27 h 265"/>
                  <a:gd name="T10" fmla="*/ 156 w 264"/>
                  <a:gd name="T11" fmla="*/ 50 h 265"/>
                  <a:gd name="T12" fmla="*/ 135 w 264"/>
                  <a:gd name="T13" fmla="*/ 63 h 265"/>
                  <a:gd name="T14" fmla="*/ 60 w 264"/>
                  <a:gd name="T15" fmla="*/ 131 h 265"/>
                  <a:gd name="T16" fmla="*/ 124 w 264"/>
                  <a:gd name="T17" fmla="*/ 207 h 265"/>
                  <a:gd name="T18" fmla="*/ 205 w 264"/>
                  <a:gd name="T19" fmla="*/ 136 h 265"/>
                  <a:gd name="T20" fmla="*/ 224 w 264"/>
                  <a:gd name="T21" fmla="*/ 110 h 265"/>
                  <a:gd name="T22" fmla="*/ 226 w 264"/>
                  <a:gd name="T23" fmla="*/ 109 h 265"/>
                  <a:gd name="T24" fmla="*/ 254 w 264"/>
                  <a:gd name="T25" fmla="*/ 97 h 265"/>
                  <a:gd name="T26" fmla="*/ 263 w 264"/>
                  <a:gd name="T27" fmla="*/ 135 h 265"/>
                  <a:gd name="T28" fmla="*/ 132 w 264"/>
                  <a:gd name="T29" fmla="*/ 26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4" h="265">
                    <a:moveTo>
                      <a:pt x="132" y="265"/>
                    </a:moveTo>
                    <a:cubicBezTo>
                      <a:pt x="57" y="265"/>
                      <a:pt x="0" y="205"/>
                      <a:pt x="3" y="128"/>
                    </a:cubicBezTo>
                    <a:cubicBezTo>
                      <a:pt x="5" y="58"/>
                      <a:pt x="70" y="0"/>
                      <a:pt x="141" y="5"/>
                    </a:cubicBezTo>
                    <a:cubicBezTo>
                      <a:pt x="148" y="6"/>
                      <a:pt x="155" y="7"/>
                      <a:pt x="161" y="8"/>
                    </a:cubicBezTo>
                    <a:cubicBezTo>
                      <a:pt x="173" y="11"/>
                      <a:pt x="175" y="17"/>
                      <a:pt x="168" y="27"/>
                    </a:cubicBezTo>
                    <a:cubicBezTo>
                      <a:pt x="164" y="34"/>
                      <a:pt x="159" y="42"/>
                      <a:pt x="156" y="50"/>
                    </a:cubicBezTo>
                    <a:cubicBezTo>
                      <a:pt x="152" y="60"/>
                      <a:pt x="147" y="63"/>
                      <a:pt x="135" y="63"/>
                    </a:cubicBezTo>
                    <a:cubicBezTo>
                      <a:pt x="94" y="63"/>
                      <a:pt x="63" y="92"/>
                      <a:pt x="60" y="131"/>
                    </a:cubicBezTo>
                    <a:cubicBezTo>
                      <a:pt x="57" y="167"/>
                      <a:pt x="85" y="200"/>
                      <a:pt x="124" y="207"/>
                    </a:cubicBezTo>
                    <a:cubicBezTo>
                      <a:pt x="164" y="214"/>
                      <a:pt x="204" y="180"/>
                      <a:pt x="205" y="136"/>
                    </a:cubicBezTo>
                    <a:cubicBezTo>
                      <a:pt x="205" y="120"/>
                      <a:pt x="209" y="113"/>
                      <a:pt x="224" y="110"/>
                    </a:cubicBezTo>
                    <a:cubicBezTo>
                      <a:pt x="225" y="110"/>
                      <a:pt x="225" y="109"/>
                      <a:pt x="226" y="109"/>
                    </a:cubicBezTo>
                    <a:cubicBezTo>
                      <a:pt x="235" y="105"/>
                      <a:pt x="244" y="101"/>
                      <a:pt x="254" y="97"/>
                    </a:cubicBezTo>
                    <a:cubicBezTo>
                      <a:pt x="257" y="109"/>
                      <a:pt x="263" y="122"/>
                      <a:pt x="263" y="135"/>
                    </a:cubicBezTo>
                    <a:cubicBezTo>
                      <a:pt x="264" y="207"/>
                      <a:pt x="205" y="265"/>
                      <a:pt x="132" y="2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70199" tIns="35100" rIns="70199" bIns="35100" numCol="1" anchor="t" anchorCtr="0" compatLnSpc="1"/>
              <a:lstStyle/>
              <a:p>
                <a:endParaRPr lang="zh-CN" altLang="en-US" sz="1035">
                  <a:solidFill>
                    <a:schemeClr val="tx2"/>
                  </a:solidFill>
                  <a:latin typeface="微软雅黑" panose="020B0503020204020204" pitchFamily="34" charset="-122"/>
                  <a:ea typeface="微软雅黑" panose="020B0503020204020204" pitchFamily="34" charset="-122"/>
                </a:endParaRPr>
              </a:p>
            </p:txBody>
          </p:sp>
          <p:sp>
            <p:nvSpPr>
              <p:cNvPr id="32" name="Freeform 7"/>
              <p:cNvSpPr/>
              <p:nvPr/>
            </p:nvSpPr>
            <p:spPr bwMode="auto">
              <a:xfrm>
                <a:off x="6018213" y="2657475"/>
                <a:ext cx="852488" cy="850900"/>
              </a:xfrm>
              <a:custGeom>
                <a:avLst/>
                <a:gdLst>
                  <a:gd name="T0" fmla="*/ 0 w 284"/>
                  <a:gd name="T1" fmla="*/ 280 h 284"/>
                  <a:gd name="T2" fmla="*/ 10 w 284"/>
                  <a:gd name="T3" fmla="*/ 266 h 284"/>
                  <a:gd name="T4" fmla="*/ 31 w 284"/>
                  <a:gd name="T5" fmla="*/ 214 h 284"/>
                  <a:gd name="T6" fmla="*/ 68 w 284"/>
                  <a:gd name="T7" fmla="*/ 156 h 284"/>
                  <a:gd name="T8" fmla="*/ 165 w 284"/>
                  <a:gd name="T9" fmla="*/ 97 h 284"/>
                  <a:gd name="T10" fmla="*/ 186 w 284"/>
                  <a:gd name="T11" fmla="*/ 62 h 284"/>
                  <a:gd name="T12" fmla="*/ 186 w 284"/>
                  <a:gd name="T13" fmla="*/ 41 h 284"/>
                  <a:gd name="T14" fmla="*/ 216 w 284"/>
                  <a:gd name="T15" fmla="*/ 2 h 284"/>
                  <a:gd name="T16" fmla="*/ 249 w 284"/>
                  <a:gd name="T17" fmla="*/ 34 h 284"/>
                  <a:gd name="T18" fmla="*/ 282 w 284"/>
                  <a:gd name="T19" fmla="*/ 68 h 284"/>
                  <a:gd name="T20" fmla="*/ 243 w 284"/>
                  <a:gd name="T21" fmla="*/ 97 h 284"/>
                  <a:gd name="T22" fmla="*/ 175 w 284"/>
                  <a:gd name="T23" fmla="*/ 142 h 284"/>
                  <a:gd name="T24" fmla="*/ 102 w 284"/>
                  <a:gd name="T25" fmla="*/ 240 h 284"/>
                  <a:gd name="T26" fmla="*/ 69 w 284"/>
                  <a:gd name="T27" fmla="*/ 253 h 284"/>
                  <a:gd name="T28" fmla="*/ 19 w 284"/>
                  <a:gd name="T29" fmla="*/ 273 h 284"/>
                  <a:gd name="T30" fmla="*/ 4 w 284"/>
                  <a:gd name="T31" fmla="*/ 284 h 284"/>
                  <a:gd name="T32" fmla="*/ 0 w 284"/>
                  <a:gd name="T33" fmla="*/ 28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4" h="284">
                    <a:moveTo>
                      <a:pt x="0" y="280"/>
                    </a:moveTo>
                    <a:cubicBezTo>
                      <a:pt x="4" y="275"/>
                      <a:pt x="6" y="270"/>
                      <a:pt x="10" y="266"/>
                    </a:cubicBezTo>
                    <a:cubicBezTo>
                      <a:pt x="23" y="251"/>
                      <a:pt x="31" y="236"/>
                      <a:pt x="31" y="214"/>
                    </a:cubicBezTo>
                    <a:cubicBezTo>
                      <a:pt x="31" y="189"/>
                      <a:pt x="48" y="169"/>
                      <a:pt x="68" y="156"/>
                    </a:cubicBezTo>
                    <a:cubicBezTo>
                      <a:pt x="100" y="134"/>
                      <a:pt x="132" y="115"/>
                      <a:pt x="165" y="97"/>
                    </a:cubicBezTo>
                    <a:cubicBezTo>
                      <a:pt x="180" y="89"/>
                      <a:pt x="188" y="79"/>
                      <a:pt x="186" y="62"/>
                    </a:cubicBezTo>
                    <a:cubicBezTo>
                      <a:pt x="185" y="55"/>
                      <a:pt x="185" y="48"/>
                      <a:pt x="186" y="41"/>
                    </a:cubicBezTo>
                    <a:cubicBezTo>
                      <a:pt x="187" y="17"/>
                      <a:pt x="198" y="4"/>
                      <a:pt x="216" y="2"/>
                    </a:cubicBezTo>
                    <a:cubicBezTo>
                      <a:pt x="234" y="0"/>
                      <a:pt x="243" y="9"/>
                      <a:pt x="249" y="34"/>
                    </a:cubicBezTo>
                    <a:cubicBezTo>
                      <a:pt x="274" y="40"/>
                      <a:pt x="284" y="50"/>
                      <a:pt x="282" y="68"/>
                    </a:cubicBezTo>
                    <a:cubicBezTo>
                      <a:pt x="280" y="86"/>
                      <a:pt x="266" y="100"/>
                      <a:pt x="243" y="97"/>
                    </a:cubicBezTo>
                    <a:cubicBezTo>
                      <a:pt x="205" y="92"/>
                      <a:pt x="189" y="111"/>
                      <a:pt x="175" y="142"/>
                    </a:cubicBezTo>
                    <a:cubicBezTo>
                      <a:pt x="159" y="181"/>
                      <a:pt x="137" y="215"/>
                      <a:pt x="102" y="240"/>
                    </a:cubicBezTo>
                    <a:cubicBezTo>
                      <a:pt x="92" y="246"/>
                      <a:pt x="80" y="253"/>
                      <a:pt x="69" y="253"/>
                    </a:cubicBezTo>
                    <a:cubicBezTo>
                      <a:pt x="49" y="252"/>
                      <a:pt x="33" y="259"/>
                      <a:pt x="19" y="273"/>
                    </a:cubicBezTo>
                    <a:cubicBezTo>
                      <a:pt x="15" y="277"/>
                      <a:pt x="9" y="280"/>
                      <a:pt x="4" y="284"/>
                    </a:cubicBezTo>
                    <a:cubicBezTo>
                      <a:pt x="3" y="283"/>
                      <a:pt x="1" y="281"/>
                      <a:pt x="0" y="2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70199" tIns="35100" rIns="70199" bIns="35100" numCol="1" anchor="t" anchorCtr="0" compatLnSpc="1"/>
              <a:lstStyle/>
              <a:p>
                <a:endParaRPr lang="zh-CN" altLang="en-US" sz="1035">
                  <a:solidFill>
                    <a:schemeClr val="tx2"/>
                  </a:solidFill>
                  <a:latin typeface="微软雅黑" panose="020B0503020204020204" pitchFamily="34" charset="-122"/>
                  <a:ea typeface="微软雅黑" panose="020B0503020204020204" pitchFamily="34" charset="-122"/>
                </a:endParaRPr>
              </a:p>
            </p:txBody>
          </p:sp>
          <p:sp>
            <p:nvSpPr>
              <p:cNvPr id="33" name="Freeform 8"/>
              <p:cNvSpPr/>
              <p:nvPr/>
            </p:nvSpPr>
            <p:spPr bwMode="auto">
              <a:xfrm>
                <a:off x="5907088" y="3403600"/>
                <a:ext cx="222250" cy="219075"/>
              </a:xfrm>
              <a:custGeom>
                <a:avLst/>
                <a:gdLst>
                  <a:gd name="T0" fmla="*/ 39 w 74"/>
                  <a:gd name="T1" fmla="*/ 3 h 73"/>
                  <a:gd name="T2" fmla="*/ 30 w 74"/>
                  <a:gd name="T3" fmla="*/ 43 h 73"/>
                  <a:gd name="T4" fmla="*/ 69 w 74"/>
                  <a:gd name="T5" fmla="*/ 35 h 73"/>
                  <a:gd name="T6" fmla="*/ 58 w 74"/>
                  <a:gd name="T7" fmla="*/ 62 h 73"/>
                  <a:gd name="T8" fmla="*/ 15 w 74"/>
                  <a:gd name="T9" fmla="*/ 63 h 73"/>
                  <a:gd name="T10" fmla="*/ 6 w 74"/>
                  <a:gd name="T11" fmla="*/ 21 h 73"/>
                  <a:gd name="T12" fmla="*/ 39 w 74"/>
                  <a:gd name="T13" fmla="*/ 3 h 73"/>
                </a:gdLst>
                <a:ahLst/>
                <a:cxnLst>
                  <a:cxn ang="0">
                    <a:pos x="T0" y="T1"/>
                  </a:cxn>
                  <a:cxn ang="0">
                    <a:pos x="T2" y="T3"/>
                  </a:cxn>
                  <a:cxn ang="0">
                    <a:pos x="T4" y="T5"/>
                  </a:cxn>
                  <a:cxn ang="0">
                    <a:pos x="T6" y="T7"/>
                  </a:cxn>
                  <a:cxn ang="0">
                    <a:pos x="T8" y="T9"/>
                  </a:cxn>
                  <a:cxn ang="0">
                    <a:pos x="T10" y="T11"/>
                  </a:cxn>
                  <a:cxn ang="0">
                    <a:pos x="T12" y="T13"/>
                  </a:cxn>
                </a:cxnLst>
                <a:rect l="0" t="0" r="r" b="b"/>
                <a:pathLst>
                  <a:path w="74" h="73">
                    <a:moveTo>
                      <a:pt x="39" y="3"/>
                    </a:moveTo>
                    <a:cubicBezTo>
                      <a:pt x="40" y="19"/>
                      <a:pt x="14" y="29"/>
                      <a:pt x="30" y="43"/>
                    </a:cubicBezTo>
                    <a:cubicBezTo>
                      <a:pt x="37" y="48"/>
                      <a:pt x="54" y="38"/>
                      <a:pt x="69" y="35"/>
                    </a:cubicBezTo>
                    <a:cubicBezTo>
                      <a:pt x="74" y="46"/>
                      <a:pt x="68" y="56"/>
                      <a:pt x="58" y="62"/>
                    </a:cubicBezTo>
                    <a:cubicBezTo>
                      <a:pt x="44" y="72"/>
                      <a:pt x="29" y="73"/>
                      <a:pt x="15" y="63"/>
                    </a:cubicBezTo>
                    <a:cubicBezTo>
                      <a:pt x="1" y="52"/>
                      <a:pt x="0" y="36"/>
                      <a:pt x="6" y="21"/>
                    </a:cubicBezTo>
                    <a:cubicBezTo>
                      <a:pt x="11" y="7"/>
                      <a:pt x="22" y="0"/>
                      <a:pt x="39"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70199" tIns="35100" rIns="70199" bIns="35100" numCol="1" anchor="t" anchorCtr="0" compatLnSpc="1"/>
              <a:lstStyle/>
              <a:p>
                <a:endParaRPr lang="zh-CN" altLang="en-US" sz="1035">
                  <a:solidFill>
                    <a:schemeClr val="tx2"/>
                  </a:solidFill>
                  <a:latin typeface="微软雅黑" panose="020B0503020204020204" pitchFamily="34" charset="-122"/>
                  <a:ea typeface="微软雅黑" panose="020B0503020204020204" pitchFamily="34" charset="-122"/>
                </a:endParaRPr>
              </a:p>
            </p:txBody>
          </p:sp>
        </p:gr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fade">
                                      <p:cBhvr>
                                        <p:cTn id="23" dur="500"/>
                                        <p:tgtEl>
                                          <p:spTgt spid="27"/>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1000"/>
                                        <p:tgtEl>
                                          <p:spTgt spid="8"/>
                                        </p:tgtEl>
                                      </p:cBhvr>
                                    </p:animEffect>
                                    <p:anim calcmode="lin" valueType="num">
                                      <p:cBhvr>
                                        <p:cTn id="34" dur="1000" fill="hold"/>
                                        <p:tgtEl>
                                          <p:spTgt spid="8"/>
                                        </p:tgtEl>
                                        <p:attrNameLst>
                                          <p:attrName>ppt_x</p:attrName>
                                        </p:attrNameLst>
                                      </p:cBhvr>
                                      <p:tavLst>
                                        <p:tav tm="0">
                                          <p:val>
                                            <p:strVal val="#ppt_x"/>
                                          </p:val>
                                        </p:tav>
                                        <p:tav tm="100000">
                                          <p:val>
                                            <p:strVal val="#ppt_x"/>
                                          </p:val>
                                        </p:tav>
                                      </p:tavLst>
                                    </p:anim>
                                    <p:anim calcmode="lin" valueType="num">
                                      <p:cBhvr>
                                        <p:cTn id="35" dur="1000" fill="hold"/>
                                        <p:tgtEl>
                                          <p:spTgt spid="8"/>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1000"/>
                                        <p:tgtEl>
                                          <p:spTgt spid="11"/>
                                        </p:tgtEl>
                                      </p:cBhvr>
                                    </p:animEffect>
                                    <p:anim calcmode="lin" valueType="num">
                                      <p:cBhvr>
                                        <p:cTn id="39" dur="1000" fill="hold"/>
                                        <p:tgtEl>
                                          <p:spTgt spid="11"/>
                                        </p:tgtEl>
                                        <p:attrNameLst>
                                          <p:attrName>ppt_x</p:attrName>
                                        </p:attrNameLst>
                                      </p:cBhvr>
                                      <p:tavLst>
                                        <p:tav tm="0">
                                          <p:val>
                                            <p:strVal val="#ppt_x"/>
                                          </p:val>
                                        </p:tav>
                                        <p:tav tm="100000">
                                          <p:val>
                                            <p:strVal val="#ppt_x"/>
                                          </p:val>
                                        </p:tav>
                                      </p:tavLst>
                                    </p:anim>
                                    <p:anim calcmode="lin" valueType="num">
                                      <p:cBhvr>
                                        <p:cTn id="40" dur="1000" fill="hold"/>
                                        <p:tgtEl>
                                          <p:spTgt spid="11"/>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1000"/>
                                        <p:tgtEl>
                                          <p:spTgt spid="12"/>
                                        </p:tgtEl>
                                      </p:cBhvr>
                                    </p:animEffect>
                                    <p:anim calcmode="lin" valueType="num">
                                      <p:cBhvr>
                                        <p:cTn id="44" dur="1000" fill="hold"/>
                                        <p:tgtEl>
                                          <p:spTgt spid="12"/>
                                        </p:tgtEl>
                                        <p:attrNameLst>
                                          <p:attrName>ppt_x</p:attrName>
                                        </p:attrNameLst>
                                      </p:cBhvr>
                                      <p:tavLst>
                                        <p:tav tm="0">
                                          <p:val>
                                            <p:strVal val="#ppt_x"/>
                                          </p:val>
                                        </p:tav>
                                        <p:tav tm="100000">
                                          <p:val>
                                            <p:strVal val="#ppt_x"/>
                                          </p:val>
                                        </p:tav>
                                      </p:tavLst>
                                    </p:anim>
                                    <p:anim calcmode="lin" valueType="num">
                                      <p:cBhvr>
                                        <p:cTn id="45" dur="1000" fill="hold"/>
                                        <p:tgtEl>
                                          <p:spTgt spid="12"/>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fade">
                                      <p:cBhvr>
                                        <p:cTn id="48" dur="1000"/>
                                        <p:tgtEl>
                                          <p:spTgt spid="9"/>
                                        </p:tgtEl>
                                      </p:cBhvr>
                                    </p:animEffect>
                                    <p:anim calcmode="lin" valueType="num">
                                      <p:cBhvr>
                                        <p:cTn id="49" dur="1000" fill="hold"/>
                                        <p:tgtEl>
                                          <p:spTgt spid="9"/>
                                        </p:tgtEl>
                                        <p:attrNameLst>
                                          <p:attrName>ppt_x</p:attrName>
                                        </p:attrNameLst>
                                      </p:cBhvr>
                                      <p:tavLst>
                                        <p:tav tm="0">
                                          <p:val>
                                            <p:strVal val="#ppt_x"/>
                                          </p:val>
                                        </p:tav>
                                        <p:tav tm="100000">
                                          <p:val>
                                            <p:strVal val="#ppt_x"/>
                                          </p:val>
                                        </p:tav>
                                      </p:tavLst>
                                    </p:anim>
                                    <p:anim calcmode="lin" valueType="num">
                                      <p:cBhvr>
                                        <p:cTn id="50" dur="1000" fill="hold"/>
                                        <p:tgtEl>
                                          <p:spTgt spid="9"/>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fade">
                                      <p:cBhvr>
                                        <p:cTn id="53" dur="1000"/>
                                        <p:tgtEl>
                                          <p:spTgt spid="10"/>
                                        </p:tgtEl>
                                      </p:cBhvr>
                                    </p:animEffect>
                                    <p:anim calcmode="lin" valueType="num">
                                      <p:cBhvr>
                                        <p:cTn id="54" dur="1000" fill="hold"/>
                                        <p:tgtEl>
                                          <p:spTgt spid="10"/>
                                        </p:tgtEl>
                                        <p:attrNameLst>
                                          <p:attrName>ppt_x</p:attrName>
                                        </p:attrNameLst>
                                      </p:cBhvr>
                                      <p:tavLst>
                                        <p:tav tm="0">
                                          <p:val>
                                            <p:strVal val="#ppt_x"/>
                                          </p:val>
                                        </p:tav>
                                        <p:tav tm="100000">
                                          <p:val>
                                            <p:strVal val="#ppt_x"/>
                                          </p:val>
                                        </p:tav>
                                      </p:tavLst>
                                    </p:anim>
                                    <p:anim calcmode="lin" valueType="num">
                                      <p:cBhvr>
                                        <p:cTn id="55" dur="1000" fill="hold"/>
                                        <p:tgtEl>
                                          <p:spTgt spid="10"/>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fade">
                                      <p:cBhvr>
                                        <p:cTn id="58" dur="1000"/>
                                        <p:tgtEl>
                                          <p:spTgt spid="5"/>
                                        </p:tgtEl>
                                      </p:cBhvr>
                                    </p:animEffect>
                                    <p:anim calcmode="lin" valueType="num">
                                      <p:cBhvr>
                                        <p:cTn id="59" dur="1000" fill="hold"/>
                                        <p:tgtEl>
                                          <p:spTgt spid="5"/>
                                        </p:tgtEl>
                                        <p:attrNameLst>
                                          <p:attrName>ppt_x</p:attrName>
                                        </p:attrNameLst>
                                      </p:cBhvr>
                                      <p:tavLst>
                                        <p:tav tm="0">
                                          <p:val>
                                            <p:strVal val="#ppt_x"/>
                                          </p:val>
                                        </p:tav>
                                        <p:tav tm="100000">
                                          <p:val>
                                            <p:strVal val="#ppt_x"/>
                                          </p:val>
                                        </p:tav>
                                      </p:tavLst>
                                    </p:anim>
                                    <p:anim calcmode="lin" valueType="num">
                                      <p:cBhvr>
                                        <p:cTn id="60" dur="1000" fill="hold"/>
                                        <p:tgtEl>
                                          <p:spTgt spid="5"/>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fade">
                                      <p:cBhvr>
                                        <p:cTn id="63" dur="1000"/>
                                        <p:tgtEl>
                                          <p:spTgt spid="6"/>
                                        </p:tgtEl>
                                      </p:cBhvr>
                                    </p:animEffect>
                                    <p:anim calcmode="lin" valueType="num">
                                      <p:cBhvr>
                                        <p:cTn id="64" dur="1000" fill="hold"/>
                                        <p:tgtEl>
                                          <p:spTgt spid="6"/>
                                        </p:tgtEl>
                                        <p:attrNameLst>
                                          <p:attrName>ppt_x</p:attrName>
                                        </p:attrNameLst>
                                      </p:cBhvr>
                                      <p:tavLst>
                                        <p:tav tm="0">
                                          <p:val>
                                            <p:strVal val="#ppt_x"/>
                                          </p:val>
                                        </p:tav>
                                        <p:tav tm="100000">
                                          <p:val>
                                            <p:strVal val="#ppt_x"/>
                                          </p:val>
                                        </p:tav>
                                      </p:tavLst>
                                    </p:anim>
                                    <p:anim calcmode="lin" valueType="num">
                                      <p:cBhvr>
                                        <p:cTn id="6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6" grpId="0"/>
      <p:bldP spid="7" grpId="0"/>
      <p:bldP spid="8" grpId="0"/>
      <p:bldP spid="9" grpId="0"/>
      <p:bldP spid="10" grpId="0"/>
      <p:bldP spid="11" grpId="0"/>
      <p:bldP spid="1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3818973" y="158344"/>
            <a:ext cx="1470384" cy="338554"/>
          </a:xfrm>
          <a:prstGeom prst="rect">
            <a:avLst/>
          </a:prstGeom>
          <a:noFill/>
        </p:spPr>
        <p:txBody>
          <a:bodyPr wrap="square"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工作完成情况</a:t>
            </a:r>
          </a:p>
        </p:txBody>
      </p:sp>
      <p:sp>
        <p:nvSpPr>
          <p:cNvPr id="3" name="AutoShape 25"/>
          <p:cNvSpPr/>
          <p:nvPr/>
        </p:nvSpPr>
        <p:spPr>
          <a:xfrm rot="21558471">
            <a:off x="3261361" y="2542223"/>
            <a:ext cx="2459831" cy="2552224"/>
          </a:xfrm>
          <a:custGeom>
            <a:avLst/>
            <a:gdLst/>
            <a:ahLst/>
            <a:cxnLst>
              <a:cxn ang="0">
                <a:pos x="1439048" y="1493224"/>
              </a:cxn>
              <a:cxn ang="0">
                <a:pos x="1439048" y="1493224"/>
              </a:cxn>
              <a:cxn ang="0">
                <a:pos x="1439048" y="1493224"/>
              </a:cxn>
              <a:cxn ang="0">
                <a:pos x="1439048" y="1493224"/>
              </a:cxn>
            </a:cxnLst>
            <a:rect l="0" t="0" r="0" b="0"/>
            <a:pathLst>
              <a:path w="21600" h="21600">
                <a:moveTo>
                  <a:pt x="15608" y="8670"/>
                </a:moveTo>
                <a:cubicBezTo>
                  <a:pt x="21599" y="8670"/>
                  <a:pt x="21599" y="8670"/>
                  <a:pt x="21599" y="8670"/>
                </a:cubicBezTo>
                <a:cubicBezTo>
                  <a:pt x="20496" y="4411"/>
                  <a:pt x="16554" y="1064"/>
                  <a:pt x="11982" y="608"/>
                </a:cubicBezTo>
                <a:cubicBezTo>
                  <a:pt x="11667" y="304"/>
                  <a:pt x="11351" y="0"/>
                  <a:pt x="10878" y="0"/>
                </a:cubicBezTo>
                <a:cubicBezTo>
                  <a:pt x="10405" y="0"/>
                  <a:pt x="10090" y="304"/>
                  <a:pt x="9775" y="608"/>
                </a:cubicBezTo>
                <a:cubicBezTo>
                  <a:pt x="5045" y="1064"/>
                  <a:pt x="1103" y="4259"/>
                  <a:pt x="0" y="8670"/>
                </a:cubicBezTo>
                <a:cubicBezTo>
                  <a:pt x="6148" y="8670"/>
                  <a:pt x="6148" y="8670"/>
                  <a:pt x="6148" y="8670"/>
                </a:cubicBezTo>
                <a:cubicBezTo>
                  <a:pt x="6148" y="3650"/>
                  <a:pt x="9144" y="1216"/>
                  <a:pt x="9775" y="760"/>
                </a:cubicBezTo>
                <a:cubicBezTo>
                  <a:pt x="9775" y="760"/>
                  <a:pt x="9775" y="760"/>
                  <a:pt x="9775" y="912"/>
                </a:cubicBezTo>
                <a:cubicBezTo>
                  <a:pt x="6464" y="4867"/>
                  <a:pt x="6937" y="8670"/>
                  <a:pt x="6937" y="8670"/>
                </a:cubicBezTo>
                <a:cubicBezTo>
                  <a:pt x="10090" y="8670"/>
                  <a:pt x="10090" y="8670"/>
                  <a:pt x="10090" y="8670"/>
                </a:cubicBezTo>
                <a:cubicBezTo>
                  <a:pt x="10090" y="18709"/>
                  <a:pt x="10090" y="18709"/>
                  <a:pt x="10090" y="18709"/>
                </a:cubicBezTo>
                <a:cubicBezTo>
                  <a:pt x="10090" y="19014"/>
                  <a:pt x="10090" y="19014"/>
                  <a:pt x="10090" y="19014"/>
                </a:cubicBezTo>
                <a:cubicBezTo>
                  <a:pt x="10090" y="19774"/>
                  <a:pt x="10090" y="19774"/>
                  <a:pt x="10090" y="19774"/>
                </a:cubicBezTo>
                <a:cubicBezTo>
                  <a:pt x="10090" y="20839"/>
                  <a:pt x="10878" y="21599"/>
                  <a:pt x="11982" y="21599"/>
                </a:cubicBezTo>
                <a:cubicBezTo>
                  <a:pt x="12928" y="21599"/>
                  <a:pt x="13874" y="20839"/>
                  <a:pt x="13874" y="19774"/>
                </a:cubicBezTo>
                <a:cubicBezTo>
                  <a:pt x="13874" y="19014"/>
                  <a:pt x="13874" y="19014"/>
                  <a:pt x="13874" y="19014"/>
                </a:cubicBezTo>
                <a:cubicBezTo>
                  <a:pt x="12455" y="19014"/>
                  <a:pt x="12455" y="19014"/>
                  <a:pt x="12455" y="19014"/>
                </a:cubicBezTo>
                <a:cubicBezTo>
                  <a:pt x="12455" y="19318"/>
                  <a:pt x="12455" y="19318"/>
                  <a:pt x="12455" y="19318"/>
                </a:cubicBezTo>
                <a:cubicBezTo>
                  <a:pt x="12455" y="19774"/>
                  <a:pt x="12455" y="19774"/>
                  <a:pt x="12455" y="19774"/>
                </a:cubicBezTo>
                <a:cubicBezTo>
                  <a:pt x="12455" y="20078"/>
                  <a:pt x="12297" y="20383"/>
                  <a:pt x="11982" y="20383"/>
                </a:cubicBezTo>
                <a:cubicBezTo>
                  <a:pt x="11667" y="20383"/>
                  <a:pt x="11351" y="20078"/>
                  <a:pt x="11351" y="19774"/>
                </a:cubicBezTo>
                <a:cubicBezTo>
                  <a:pt x="11351" y="19318"/>
                  <a:pt x="11351" y="19318"/>
                  <a:pt x="11351" y="19318"/>
                </a:cubicBezTo>
                <a:cubicBezTo>
                  <a:pt x="11351" y="19014"/>
                  <a:pt x="11351" y="19014"/>
                  <a:pt x="11351" y="19014"/>
                </a:cubicBezTo>
                <a:cubicBezTo>
                  <a:pt x="11351" y="17036"/>
                  <a:pt x="11351" y="17036"/>
                  <a:pt x="11351" y="17036"/>
                </a:cubicBezTo>
                <a:cubicBezTo>
                  <a:pt x="11351" y="8670"/>
                  <a:pt x="11351" y="8670"/>
                  <a:pt x="11351" y="8670"/>
                </a:cubicBezTo>
                <a:cubicBezTo>
                  <a:pt x="14820" y="8670"/>
                  <a:pt x="14820" y="8670"/>
                  <a:pt x="14820" y="8670"/>
                </a:cubicBezTo>
                <a:cubicBezTo>
                  <a:pt x="14820" y="8670"/>
                  <a:pt x="15293" y="4867"/>
                  <a:pt x="11982" y="912"/>
                </a:cubicBezTo>
                <a:cubicBezTo>
                  <a:pt x="11982" y="760"/>
                  <a:pt x="11982" y="760"/>
                  <a:pt x="11982" y="760"/>
                </a:cubicBezTo>
                <a:cubicBezTo>
                  <a:pt x="12613" y="1216"/>
                  <a:pt x="15608" y="3650"/>
                  <a:pt x="15608" y="8670"/>
                </a:cubicBezTo>
                <a:close/>
              </a:path>
            </a:pathLst>
          </a:custGeom>
          <a:solidFill>
            <a:schemeClr val="accent6"/>
          </a:solidFill>
          <a:ln w="9525">
            <a:noFill/>
          </a:ln>
        </p:spPr>
        <p:txBody>
          <a:bodyPr/>
          <a:lstStyle/>
          <a:p>
            <a:endParaRPr lang="zh-CN" altLang="en-US" sz="1015">
              <a:solidFill>
                <a:schemeClr val="tx2"/>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285524" y="3123248"/>
            <a:ext cx="503873" cy="504825"/>
            <a:chOff x="5202" y="5131"/>
            <a:chExt cx="1058" cy="1060"/>
          </a:xfrm>
        </p:grpSpPr>
        <p:sp>
          <p:nvSpPr>
            <p:cNvPr id="6" name="Freeform 12"/>
            <p:cNvSpPr/>
            <p:nvPr/>
          </p:nvSpPr>
          <p:spPr>
            <a:xfrm>
              <a:off x="5202" y="5131"/>
              <a:ext cx="1058" cy="1061"/>
            </a:xfrm>
            <a:custGeom>
              <a:avLst/>
              <a:gdLst>
                <a:gd name="txL" fmla="*/ 0 w 271"/>
                <a:gd name="txT" fmla="*/ 0 h 271"/>
                <a:gd name="txR" fmla="*/ 271 w 271"/>
                <a:gd name="txB" fmla="*/ 271 h 271"/>
              </a:gdLst>
              <a:ahLst/>
              <a:cxnLst>
                <a:cxn ang="0">
                  <a:pos x="104722" y="74794"/>
                </a:cxn>
                <a:cxn ang="0">
                  <a:pos x="406465" y="103287"/>
                </a:cxn>
                <a:cxn ang="0">
                  <a:pos x="378066" y="406025"/>
                </a:cxn>
                <a:cxn ang="0">
                  <a:pos x="76323" y="377532"/>
                </a:cxn>
                <a:cxn ang="0">
                  <a:pos x="104722" y="74794"/>
                </a:cxn>
              </a:cxnLst>
              <a:rect l="txL" t="txT" r="txR" b="txB"/>
              <a:pathLst>
                <a:path w="271" h="271">
                  <a:moveTo>
                    <a:pt x="59" y="42"/>
                  </a:moveTo>
                  <a:cubicBezTo>
                    <a:pt x="110" y="0"/>
                    <a:pt x="186" y="7"/>
                    <a:pt x="229" y="58"/>
                  </a:cubicBezTo>
                  <a:cubicBezTo>
                    <a:pt x="271" y="110"/>
                    <a:pt x="264" y="186"/>
                    <a:pt x="213" y="228"/>
                  </a:cubicBezTo>
                  <a:cubicBezTo>
                    <a:pt x="161" y="271"/>
                    <a:pt x="85" y="264"/>
                    <a:pt x="43" y="212"/>
                  </a:cubicBezTo>
                  <a:cubicBezTo>
                    <a:pt x="0" y="161"/>
                    <a:pt x="7" y="85"/>
                    <a:pt x="59" y="42"/>
                  </a:cubicBezTo>
                  <a:close/>
                </a:path>
              </a:pathLst>
            </a:custGeom>
            <a:solidFill>
              <a:schemeClr val="accent1"/>
            </a:solidFill>
            <a:ln w="9525">
              <a:noFill/>
            </a:ln>
          </p:spPr>
          <p:txBody>
            <a:bodyPr/>
            <a:lstStyle/>
            <a:p>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7" name="Freeform 43"/>
            <p:cNvSpPr/>
            <p:nvPr/>
          </p:nvSpPr>
          <p:spPr>
            <a:xfrm>
              <a:off x="5394" y="5396"/>
              <a:ext cx="628" cy="562"/>
            </a:xfrm>
            <a:custGeom>
              <a:avLst/>
              <a:gdLst>
                <a:gd name="txL" fmla="*/ 0 w 161"/>
                <a:gd name="txT" fmla="*/ 0 h 144"/>
                <a:gd name="txR" fmla="*/ 161 w 161"/>
                <a:gd name="txB" fmla="*/ 144 h 144"/>
              </a:gdLst>
              <a:ahLst/>
              <a:cxnLst>
                <a:cxn ang="0">
                  <a:pos x="141988" y="55022"/>
                </a:cxn>
                <a:cxn ang="0">
                  <a:pos x="70994" y="1775"/>
                </a:cxn>
                <a:cxn ang="0">
                  <a:pos x="5325" y="88746"/>
                </a:cxn>
                <a:cxn ang="0">
                  <a:pos x="140213" y="255588"/>
                </a:cxn>
                <a:cxn ang="0">
                  <a:pos x="280425" y="90521"/>
                </a:cxn>
                <a:cxn ang="0">
                  <a:pos x="214756" y="3550"/>
                </a:cxn>
                <a:cxn ang="0">
                  <a:pos x="141988" y="55022"/>
                </a:cxn>
              </a:cxnLst>
              <a:rect l="txL" t="txT" r="txR" b="txB"/>
              <a:pathLst>
                <a:path w="161" h="144">
                  <a:moveTo>
                    <a:pt x="80" y="31"/>
                  </a:moveTo>
                  <a:cubicBezTo>
                    <a:pt x="73" y="11"/>
                    <a:pt x="60" y="0"/>
                    <a:pt x="40" y="1"/>
                  </a:cubicBezTo>
                  <a:cubicBezTo>
                    <a:pt x="11" y="3"/>
                    <a:pt x="0" y="23"/>
                    <a:pt x="3" y="50"/>
                  </a:cubicBezTo>
                  <a:cubicBezTo>
                    <a:pt x="6" y="83"/>
                    <a:pt x="49" y="103"/>
                    <a:pt x="79" y="144"/>
                  </a:cubicBezTo>
                  <a:cubicBezTo>
                    <a:pt x="110" y="103"/>
                    <a:pt x="154" y="84"/>
                    <a:pt x="158" y="51"/>
                  </a:cubicBezTo>
                  <a:cubicBezTo>
                    <a:pt x="161" y="24"/>
                    <a:pt x="150" y="4"/>
                    <a:pt x="121" y="2"/>
                  </a:cubicBezTo>
                  <a:cubicBezTo>
                    <a:pt x="101" y="0"/>
                    <a:pt x="89" y="11"/>
                    <a:pt x="80" y="31"/>
                  </a:cubicBezTo>
                  <a:close/>
                </a:path>
              </a:pathLst>
            </a:custGeom>
            <a:solidFill>
              <a:schemeClr val="bg1"/>
            </a:solidFill>
            <a:ln w="9525">
              <a:noFill/>
            </a:ln>
          </p:spPr>
          <p:txBody>
            <a:bodyPr/>
            <a:lstStyle/>
            <a:p>
              <a:endParaRPr lang="zh-CN" altLang="en-US" sz="1015">
                <a:solidFill>
                  <a:schemeClr val="tx2"/>
                </a:solidFill>
                <a:latin typeface="微软雅黑" panose="020B0503020204020204" pitchFamily="34" charset="-122"/>
                <a:ea typeface="微软雅黑" panose="020B0503020204020204" pitchFamily="34" charset="-122"/>
              </a:endParaRPr>
            </a:p>
          </p:txBody>
        </p:sp>
      </p:grpSp>
      <p:grpSp>
        <p:nvGrpSpPr>
          <p:cNvPr id="8" name="组合 7"/>
          <p:cNvGrpSpPr/>
          <p:nvPr/>
        </p:nvGrpSpPr>
        <p:grpSpPr>
          <a:xfrm>
            <a:off x="6384131" y="3047524"/>
            <a:ext cx="506730" cy="506730"/>
            <a:chOff x="9978" y="7833"/>
            <a:chExt cx="1064" cy="1064"/>
          </a:xfrm>
        </p:grpSpPr>
        <p:sp>
          <p:nvSpPr>
            <p:cNvPr id="9" name="Freeform 18"/>
            <p:cNvSpPr/>
            <p:nvPr/>
          </p:nvSpPr>
          <p:spPr>
            <a:xfrm>
              <a:off x="9978" y="7833"/>
              <a:ext cx="1065" cy="1065"/>
            </a:xfrm>
            <a:custGeom>
              <a:avLst/>
              <a:gdLst>
                <a:gd name="txL" fmla="*/ 0 w 273"/>
                <a:gd name="txT" fmla="*/ 0 h 273"/>
                <a:gd name="txR" fmla="*/ 273 w 273"/>
                <a:gd name="txB" fmla="*/ 273 h 273"/>
              </a:gdLst>
              <a:ahLst/>
              <a:cxnLst>
                <a:cxn ang="0">
                  <a:pos x="168490" y="443396"/>
                </a:cxn>
                <a:cxn ang="0">
                  <a:pos x="40792" y="168490"/>
                </a:cxn>
                <a:cxn ang="0">
                  <a:pos x="317471" y="40792"/>
                </a:cxn>
                <a:cxn ang="0">
                  <a:pos x="443396" y="317471"/>
                </a:cxn>
                <a:cxn ang="0">
                  <a:pos x="168490" y="443396"/>
                </a:cxn>
              </a:cxnLst>
              <a:rect l="txL" t="txT" r="txR" b="txB"/>
              <a:pathLst>
                <a:path w="273" h="273">
                  <a:moveTo>
                    <a:pt x="95" y="250"/>
                  </a:moveTo>
                  <a:cubicBezTo>
                    <a:pt x="32" y="227"/>
                    <a:pt x="0" y="157"/>
                    <a:pt x="23" y="95"/>
                  </a:cubicBezTo>
                  <a:cubicBezTo>
                    <a:pt x="47" y="32"/>
                    <a:pt x="116" y="0"/>
                    <a:pt x="179" y="23"/>
                  </a:cubicBezTo>
                  <a:cubicBezTo>
                    <a:pt x="241" y="47"/>
                    <a:pt x="273" y="116"/>
                    <a:pt x="250" y="179"/>
                  </a:cubicBezTo>
                  <a:cubicBezTo>
                    <a:pt x="227" y="241"/>
                    <a:pt x="157" y="273"/>
                    <a:pt x="95" y="250"/>
                  </a:cubicBezTo>
                  <a:close/>
                </a:path>
              </a:pathLst>
            </a:custGeom>
            <a:solidFill>
              <a:schemeClr val="accent5"/>
            </a:solidFill>
            <a:ln w="9525">
              <a:noFill/>
            </a:ln>
          </p:spPr>
          <p:txBody>
            <a:bodyPr/>
            <a:lstStyle/>
            <a:p>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10" name="Freeform 53"/>
            <p:cNvSpPr/>
            <p:nvPr/>
          </p:nvSpPr>
          <p:spPr>
            <a:xfrm>
              <a:off x="10251" y="8102"/>
              <a:ext cx="478" cy="321"/>
            </a:xfrm>
            <a:custGeom>
              <a:avLst/>
              <a:gdLst>
                <a:gd name="txL" fmla="*/ 0 w 123"/>
                <a:gd name="txT" fmla="*/ 0 h 82"/>
                <a:gd name="txR" fmla="*/ 123 w 123"/>
                <a:gd name="txB" fmla="*/ 82 h 82"/>
              </a:gdLst>
              <a:ahLst/>
              <a:cxnLst>
                <a:cxn ang="0">
                  <a:pos x="205111" y="46309"/>
                </a:cxn>
                <a:cxn ang="0">
                  <a:pos x="38900" y="46309"/>
                </a:cxn>
                <a:cxn ang="0">
                  <a:pos x="5305" y="146050"/>
                </a:cxn>
                <a:cxn ang="0">
                  <a:pos x="31828" y="94398"/>
                </a:cxn>
                <a:cxn ang="0">
                  <a:pos x="166210" y="85493"/>
                </a:cxn>
                <a:cxn ang="0">
                  <a:pos x="152065" y="99741"/>
                </a:cxn>
                <a:cxn ang="0">
                  <a:pos x="217488" y="99741"/>
                </a:cxn>
                <a:cxn ang="0">
                  <a:pos x="217488" y="32060"/>
                </a:cxn>
                <a:cxn ang="0">
                  <a:pos x="205111" y="46309"/>
                </a:cxn>
              </a:cxnLst>
              <a:rect l="txL" t="txT" r="txR" b="txB"/>
              <a:pathLst>
                <a:path w="123" h="82">
                  <a:moveTo>
                    <a:pt x="116" y="26"/>
                  </a:moveTo>
                  <a:cubicBezTo>
                    <a:pt x="90" y="0"/>
                    <a:pt x="48" y="0"/>
                    <a:pt x="22" y="26"/>
                  </a:cubicBezTo>
                  <a:cubicBezTo>
                    <a:pt x="7" y="41"/>
                    <a:pt x="0" y="62"/>
                    <a:pt x="3" y="82"/>
                  </a:cubicBezTo>
                  <a:cubicBezTo>
                    <a:pt x="5" y="71"/>
                    <a:pt x="10" y="61"/>
                    <a:pt x="18" y="53"/>
                  </a:cubicBezTo>
                  <a:cubicBezTo>
                    <a:pt x="39" y="33"/>
                    <a:pt x="71" y="31"/>
                    <a:pt x="94" y="48"/>
                  </a:cubicBezTo>
                  <a:cubicBezTo>
                    <a:pt x="86" y="56"/>
                    <a:pt x="86" y="56"/>
                    <a:pt x="86" y="56"/>
                  </a:cubicBezTo>
                  <a:cubicBezTo>
                    <a:pt x="123" y="56"/>
                    <a:pt x="123" y="56"/>
                    <a:pt x="123" y="56"/>
                  </a:cubicBezTo>
                  <a:cubicBezTo>
                    <a:pt x="123" y="18"/>
                    <a:pt x="123" y="18"/>
                    <a:pt x="123" y="18"/>
                  </a:cubicBezTo>
                  <a:lnTo>
                    <a:pt x="116" y="26"/>
                  </a:lnTo>
                  <a:close/>
                </a:path>
              </a:pathLst>
            </a:custGeom>
            <a:solidFill>
              <a:schemeClr val="bg1"/>
            </a:solidFill>
            <a:ln w="9525">
              <a:noFill/>
            </a:ln>
          </p:spPr>
          <p:txBody>
            <a:bodyPr/>
            <a:lstStyle/>
            <a:p>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11" name="Freeform 54"/>
            <p:cNvSpPr/>
            <p:nvPr/>
          </p:nvSpPr>
          <p:spPr>
            <a:xfrm>
              <a:off x="10303" y="8357"/>
              <a:ext cx="478" cy="318"/>
            </a:xfrm>
            <a:custGeom>
              <a:avLst/>
              <a:gdLst>
                <a:gd name="txL" fmla="*/ 0 w 123"/>
                <a:gd name="txT" fmla="*/ 0 h 81"/>
                <a:gd name="txR" fmla="*/ 123 w 123"/>
                <a:gd name="txB" fmla="*/ 81 h 81"/>
              </a:gdLst>
              <a:ahLst/>
              <a:cxnLst>
                <a:cxn ang="0">
                  <a:pos x="14145" y="98092"/>
                </a:cxn>
                <a:cxn ang="0">
                  <a:pos x="180355" y="98092"/>
                </a:cxn>
                <a:cxn ang="0">
                  <a:pos x="213951" y="0"/>
                </a:cxn>
                <a:cxn ang="0">
                  <a:pos x="185660" y="49938"/>
                </a:cxn>
                <a:cxn ang="0">
                  <a:pos x="53046" y="58855"/>
                </a:cxn>
                <a:cxn ang="0">
                  <a:pos x="67191" y="44587"/>
                </a:cxn>
                <a:cxn ang="0">
                  <a:pos x="0" y="44587"/>
                </a:cxn>
                <a:cxn ang="0">
                  <a:pos x="0" y="112360"/>
                </a:cxn>
                <a:cxn ang="0">
                  <a:pos x="14145" y="98092"/>
                </a:cxn>
              </a:cxnLst>
              <a:rect l="txL" t="txT" r="txR" b="txB"/>
              <a:pathLst>
                <a:path w="123" h="81">
                  <a:moveTo>
                    <a:pt x="8" y="55"/>
                  </a:moveTo>
                  <a:cubicBezTo>
                    <a:pt x="34" y="81"/>
                    <a:pt x="76" y="81"/>
                    <a:pt x="102" y="55"/>
                  </a:cubicBezTo>
                  <a:cubicBezTo>
                    <a:pt x="117" y="40"/>
                    <a:pt x="123" y="19"/>
                    <a:pt x="121" y="0"/>
                  </a:cubicBezTo>
                  <a:cubicBezTo>
                    <a:pt x="118" y="10"/>
                    <a:pt x="113" y="20"/>
                    <a:pt x="105" y="28"/>
                  </a:cubicBezTo>
                  <a:cubicBezTo>
                    <a:pt x="85" y="48"/>
                    <a:pt x="52" y="50"/>
                    <a:pt x="30" y="33"/>
                  </a:cubicBezTo>
                  <a:cubicBezTo>
                    <a:pt x="38" y="25"/>
                    <a:pt x="38" y="25"/>
                    <a:pt x="38" y="25"/>
                  </a:cubicBezTo>
                  <a:cubicBezTo>
                    <a:pt x="0" y="25"/>
                    <a:pt x="0" y="25"/>
                    <a:pt x="0" y="25"/>
                  </a:cubicBezTo>
                  <a:cubicBezTo>
                    <a:pt x="0" y="63"/>
                    <a:pt x="0" y="63"/>
                    <a:pt x="0" y="63"/>
                  </a:cubicBezTo>
                  <a:lnTo>
                    <a:pt x="8" y="55"/>
                  </a:lnTo>
                  <a:close/>
                </a:path>
              </a:pathLst>
            </a:custGeom>
            <a:solidFill>
              <a:schemeClr val="bg1"/>
            </a:solidFill>
            <a:ln w="9525">
              <a:noFill/>
            </a:ln>
          </p:spPr>
          <p:txBody>
            <a:bodyPr/>
            <a:lstStyle/>
            <a:p>
              <a:endParaRPr lang="zh-CN" altLang="en-US" sz="1015">
                <a:solidFill>
                  <a:schemeClr val="tx2"/>
                </a:solidFill>
                <a:latin typeface="微软雅黑" panose="020B0503020204020204" pitchFamily="34" charset="-122"/>
                <a:ea typeface="微软雅黑" panose="020B0503020204020204" pitchFamily="34" charset="-122"/>
              </a:endParaRPr>
            </a:p>
          </p:txBody>
        </p:sp>
      </p:grpSp>
      <p:grpSp>
        <p:nvGrpSpPr>
          <p:cNvPr id="12" name="组合 11"/>
          <p:cNvGrpSpPr/>
          <p:nvPr/>
        </p:nvGrpSpPr>
        <p:grpSpPr>
          <a:xfrm>
            <a:off x="4219099" y="1654492"/>
            <a:ext cx="504825" cy="501968"/>
            <a:chOff x="8470" y="2554"/>
            <a:chExt cx="1060" cy="1054"/>
          </a:xfrm>
        </p:grpSpPr>
        <p:sp>
          <p:nvSpPr>
            <p:cNvPr id="13" name="Freeform 8"/>
            <p:cNvSpPr/>
            <p:nvPr/>
          </p:nvSpPr>
          <p:spPr>
            <a:xfrm>
              <a:off x="8470" y="2554"/>
              <a:ext cx="1061" cy="1054"/>
            </a:xfrm>
            <a:custGeom>
              <a:avLst/>
              <a:gdLst>
                <a:gd name="txL" fmla="*/ 0 w 271"/>
                <a:gd name="txT" fmla="*/ 0 h 271"/>
                <a:gd name="txR" fmla="*/ 271 w 271"/>
                <a:gd name="txB" fmla="*/ 271 h 271"/>
              </a:gdLst>
              <a:ahLst/>
              <a:cxnLst>
                <a:cxn ang="0">
                  <a:pos x="381094" y="77840"/>
                </a:cxn>
                <a:cxn ang="0">
                  <a:pos x="406025" y="378587"/>
                </a:cxn>
                <a:cxn ang="0">
                  <a:pos x="101506" y="403354"/>
                </a:cxn>
                <a:cxn ang="0">
                  <a:pos x="78356" y="100838"/>
                </a:cxn>
                <a:cxn ang="0">
                  <a:pos x="381094" y="77840"/>
                </a:cxn>
              </a:cxnLst>
              <a:rect l="txL" t="txT" r="txR" b="txB"/>
              <a:pathLst>
                <a:path w="271" h="271">
                  <a:moveTo>
                    <a:pt x="214" y="44"/>
                  </a:moveTo>
                  <a:cubicBezTo>
                    <a:pt x="265" y="87"/>
                    <a:pt x="271" y="163"/>
                    <a:pt x="228" y="214"/>
                  </a:cubicBezTo>
                  <a:cubicBezTo>
                    <a:pt x="184" y="265"/>
                    <a:pt x="108" y="271"/>
                    <a:pt x="57" y="228"/>
                  </a:cubicBezTo>
                  <a:cubicBezTo>
                    <a:pt x="7" y="184"/>
                    <a:pt x="0" y="108"/>
                    <a:pt x="44" y="57"/>
                  </a:cubicBezTo>
                  <a:cubicBezTo>
                    <a:pt x="87" y="7"/>
                    <a:pt x="163" y="0"/>
                    <a:pt x="214" y="44"/>
                  </a:cubicBezTo>
                  <a:close/>
                </a:path>
              </a:pathLst>
            </a:custGeom>
            <a:solidFill>
              <a:schemeClr val="accent3"/>
            </a:solidFill>
            <a:ln w="9525">
              <a:noFill/>
            </a:ln>
          </p:spPr>
          <p:txBody>
            <a:bodyPr/>
            <a:lstStyle/>
            <a:p>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14" name="Freeform 87"/>
            <p:cNvSpPr>
              <a:spLocks noEditPoints="1"/>
            </p:cNvSpPr>
            <p:nvPr/>
          </p:nvSpPr>
          <p:spPr>
            <a:xfrm>
              <a:off x="8669" y="2847"/>
              <a:ext cx="712" cy="468"/>
            </a:xfrm>
            <a:custGeom>
              <a:avLst/>
              <a:gdLst>
                <a:gd name="txL" fmla="*/ 0 w 162"/>
                <a:gd name="txT" fmla="*/ 0 h 106"/>
                <a:gd name="txR" fmla="*/ 162 w 162"/>
                <a:gd name="txB" fmla="*/ 106 h 106"/>
              </a:gdLst>
              <a:ahLst/>
              <a:cxnLst>
                <a:cxn ang="0">
                  <a:pos x="323850" y="24082"/>
                </a:cxn>
                <a:cxn ang="0">
                  <a:pos x="173919" y="0"/>
                </a:cxn>
                <a:cxn ang="0">
                  <a:pos x="9995" y="24082"/>
                </a:cxn>
                <a:cxn ang="0">
                  <a:pos x="9995" y="110376"/>
                </a:cxn>
                <a:cxn ang="0">
                  <a:pos x="5997" y="120410"/>
                </a:cxn>
                <a:cxn ang="0">
                  <a:pos x="15993" y="132451"/>
                </a:cxn>
                <a:cxn ang="0">
                  <a:pos x="27987" y="120410"/>
                </a:cxn>
                <a:cxn ang="0">
                  <a:pos x="21990" y="110376"/>
                </a:cxn>
                <a:cxn ang="0">
                  <a:pos x="21990" y="56192"/>
                </a:cxn>
                <a:cxn ang="0">
                  <a:pos x="173919" y="78267"/>
                </a:cxn>
                <a:cxn ang="0">
                  <a:pos x="323850" y="54185"/>
                </a:cxn>
                <a:cxn ang="0">
                  <a:pos x="323850" y="24082"/>
                </a:cxn>
                <a:cxn ang="0">
                  <a:pos x="25988" y="136465"/>
                </a:cxn>
                <a:cxn ang="0">
                  <a:pos x="7996" y="136465"/>
                </a:cxn>
                <a:cxn ang="0">
                  <a:pos x="0" y="188643"/>
                </a:cxn>
                <a:cxn ang="0">
                  <a:pos x="5997" y="190650"/>
                </a:cxn>
                <a:cxn ang="0">
                  <a:pos x="7996" y="184629"/>
                </a:cxn>
                <a:cxn ang="0">
                  <a:pos x="7996" y="190650"/>
                </a:cxn>
                <a:cxn ang="0">
                  <a:pos x="17992" y="192657"/>
                </a:cxn>
                <a:cxn ang="0">
                  <a:pos x="19991" y="186636"/>
                </a:cxn>
                <a:cxn ang="0">
                  <a:pos x="21990" y="190650"/>
                </a:cxn>
                <a:cxn ang="0">
                  <a:pos x="23989" y="190650"/>
                </a:cxn>
                <a:cxn ang="0">
                  <a:pos x="25988" y="166568"/>
                </a:cxn>
                <a:cxn ang="0">
                  <a:pos x="27987" y="190650"/>
                </a:cxn>
                <a:cxn ang="0">
                  <a:pos x="33984" y="188643"/>
                </a:cxn>
                <a:cxn ang="0">
                  <a:pos x="25988" y="136465"/>
                </a:cxn>
                <a:cxn ang="0">
                  <a:pos x="59972" y="188643"/>
                </a:cxn>
                <a:cxn ang="0">
                  <a:pos x="59972" y="74253"/>
                </a:cxn>
                <a:cxn ang="0">
                  <a:pos x="173919" y="90308"/>
                </a:cxn>
                <a:cxn ang="0">
                  <a:pos x="281869" y="74253"/>
                </a:cxn>
                <a:cxn ang="0">
                  <a:pos x="281869" y="186636"/>
                </a:cxn>
                <a:cxn ang="0">
                  <a:pos x="171920" y="212725"/>
                </a:cxn>
                <a:cxn ang="0">
                  <a:pos x="59972" y="188643"/>
                </a:cxn>
              </a:cxnLst>
              <a:rect l="txL" t="txT" r="txR" b="txB"/>
              <a:pathLst>
                <a:path w="162" h="106">
                  <a:moveTo>
                    <a:pt x="162" y="12"/>
                  </a:moveTo>
                  <a:cubicBezTo>
                    <a:pt x="87" y="0"/>
                    <a:pt x="87" y="0"/>
                    <a:pt x="87" y="0"/>
                  </a:cubicBezTo>
                  <a:cubicBezTo>
                    <a:pt x="5" y="12"/>
                    <a:pt x="5" y="12"/>
                    <a:pt x="5" y="12"/>
                  </a:cubicBezTo>
                  <a:cubicBezTo>
                    <a:pt x="5" y="27"/>
                    <a:pt x="5" y="41"/>
                    <a:pt x="5" y="55"/>
                  </a:cubicBezTo>
                  <a:cubicBezTo>
                    <a:pt x="4" y="56"/>
                    <a:pt x="3" y="58"/>
                    <a:pt x="3" y="60"/>
                  </a:cubicBezTo>
                  <a:cubicBezTo>
                    <a:pt x="3" y="63"/>
                    <a:pt x="5" y="66"/>
                    <a:pt x="8" y="66"/>
                  </a:cubicBezTo>
                  <a:cubicBezTo>
                    <a:pt x="12" y="66"/>
                    <a:pt x="14" y="63"/>
                    <a:pt x="14" y="60"/>
                  </a:cubicBezTo>
                  <a:cubicBezTo>
                    <a:pt x="14" y="58"/>
                    <a:pt x="13" y="56"/>
                    <a:pt x="11" y="55"/>
                  </a:cubicBezTo>
                  <a:cubicBezTo>
                    <a:pt x="11" y="28"/>
                    <a:pt x="11" y="28"/>
                    <a:pt x="11" y="28"/>
                  </a:cubicBezTo>
                  <a:cubicBezTo>
                    <a:pt x="87" y="39"/>
                    <a:pt x="87" y="39"/>
                    <a:pt x="87" y="39"/>
                  </a:cubicBezTo>
                  <a:cubicBezTo>
                    <a:pt x="162" y="27"/>
                    <a:pt x="162" y="27"/>
                    <a:pt x="162" y="27"/>
                  </a:cubicBezTo>
                  <a:cubicBezTo>
                    <a:pt x="162" y="12"/>
                    <a:pt x="162" y="12"/>
                    <a:pt x="162" y="12"/>
                  </a:cubicBezTo>
                  <a:close/>
                  <a:moveTo>
                    <a:pt x="13" y="68"/>
                  </a:moveTo>
                  <a:cubicBezTo>
                    <a:pt x="10" y="69"/>
                    <a:pt x="7" y="69"/>
                    <a:pt x="4" y="68"/>
                  </a:cubicBezTo>
                  <a:cubicBezTo>
                    <a:pt x="3" y="77"/>
                    <a:pt x="1" y="85"/>
                    <a:pt x="0" y="94"/>
                  </a:cubicBezTo>
                  <a:cubicBezTo>
                    <a:pt x="1" y="94"/>
                    <a:pt x="2" y="94"/>
                    <a:pt x="3" y="95"/>
                  </a:cubicBezTo>
                  <a:cubicBezTo>
                    <a:pt x="4" y="92"/>
                    <a:pt x="4" y="92"/>
                    <a:pt x="4" y="92"/>
                  </a:cubicBezTo>
                  <a:cubicBezTo>
                    <a:pt x="4" y="95"/>
                    <a:pt x="4" y="95"/>
                    <a:pt x="4" y="95"/>
                  </a:cubicBezTo>
                  <a:cubicBezTo>
                    <a:pt x="6" y="95"/>
                    <a:pt x="8" y="96"/>
                    <a:pt x="9" y="96"/>
                  </a:cubicBezTo>
                  <a:cubicBezTo>
                    <a:pt x="10" y="93"/>
                    <a:pt x="10" y="93"/>
                    <a:pt x="10" y="93"/>
                  </a:cubicBezTo>
                  <a:cubicBezTo>
                    <a:pt x="11" y="95"/>
                    <a:pt x="11" y="95"/>
                    <a:pt x="11" y="95"/>
                  </a:cubicBezTo>
                  <a:cubicBezTo>
                    <a:pt x="12" y="95"/>
                    <a:pt x="12" y="95"/>
                    <a:pt x="12" y="95"/>
                  </a:cubicBezTo>
                  <a:cubicBezTo>
                    <a:pt x="13" y="83"/>
                    <a:pt x="13" y="83"/>
                    <a:pt x="13" y="83"/>
                  </a:cubicBezTo>
                  <a:cubicBezTo>
                    <a:pt x="14" y="95"/>
                    <a:pt x="14" y="95"/>
                    <a:pt x="14" y="95"/>
                  </a:cubicBezTo>
                  <a:cubicBezTo>
                    <a:pt x="15" y="94"/>
                    <a:pt x="16" y="94"/>
                    <a:pt x="17" y="94"/>
                  </a:cubicBezTo>
                  <a:cubicBezTo>
                    <a:pt x="16" y="85"/>
                    <a:pt x="14" y="77"/>
                    <a:pt x="13" y="68"/>
                  </a:cubicBezTo>
                  <a:close/>
                  <a:moveTo>
                    <a:pt x="30" y="94"/>
                  </a:moveTo>
                  <a:cubicBezTo>
                    <a:pt x="30" y="37"/>
                    <a:pt x="30" y="37"/>
                    <a:pt x="30" y="37"/>
                  </a:cubicBezTo>
                  <a:cubicBezTo>
                    <a:pt x="87" y="45"/>
                    <a:pt x="87" y="45"/>
                    <a:pt x="87" y="45"/>
                  </a:cubicBezTo>
                  <a:cubicBezTo>
                    <a:pt x="141" y="37"/>
                    <a:pt x="141" y="37"/>
                    <a:pt x="141" y="37"/>
                  </a:cubicBezTo>
                  <a:cubicBezTo>
                    <a:pt x="141" y="93"/>
                    <a:pt x="141" y="93"/>
                    <a:pt x="141" y="93"/>
                  </a:cubicBezTo>
                  <a:cubicBezTo>
                    <a:pt x="122" y="93"/>
                    <a:pt x="104" y="98"/>
                    <a:pt x="86" y="106"/>
                  </a:cubicBezTo>
                  <a:cubicBezTo>
                    <a:pt x="68" y="97"/>
                    <a:pt x="49" y="94"/>
                    <a:pt x="30" y="94"/>
                  </a:cubicBezTo>
                  <a:close/>
                </a:path>
              </a:pathLst>
            </a:custGeom>
            <a:solidFill>
              <a:schemeClr val="bg1"/>
            </a:solidFill>
            <a:ln w="9525">
              <a:noFill/>
            </a:ln>
          </p:spPr>
          <p:txBody>
            <a:bodyPr/>
            <a:lstStyle/>
            <a:p>
              <a:endParaRPr lang="zh-CN" altLang="en-US" sz="1015">
                <a:solidFill>
                  <a:schemeClr val="tx2"/>
                </a:solidFill>
                <a:latin typeface="微软雅黑" panose="020B0503020204020204" pitchFamily="34" charset="-122"/>
                <a:ea typeface="微软雅黑" panose="020B0503020204020204" pitchFamily="34" charset="-122"/>
              </a:endParaRPr>
            </a:p>
          </p:txBody>
        </p:sp>
      </p:grpSp>
      <p:grpSp>
        <p:nvGrpSpPr>
          <p:cNvPr id="15" name="组合 14"/>
          <p:cNvGrpSpPr/>
          <p:nvPr/>
        </p:nvGrpSpPr>
        <p:grpSpPr>
          <a:xfrm>
            <a:off x="2976086" y="2120265"/>
            <a:ext cx="450533" cy="452438"/>
            <a:chOff x="4704" y="4364"/>
            <a:chExt cx="946" cy="950"/>
          </a:xfrm>
        </p:grpSpPr>
        <p:sp>
          <p:nvSpPr>
            <p:cNvPr id="16" name="Freeform 10"/>
            <p:cNvSpPr/>
            <p:nvPr/>
          </p:nvSpPr>
          <p:spPr>
            <a:xfrm>
              <a:off x="4704" y="4364"/>
              <a:ext cx="946" cy="950"/>
            </a:xfrm>
            <a:custGeom>
              <a:avLst/>
              <a:gdLst>
                <a:gd name="txL" fmla="*/ 0 w 242"/>
                <a:gd name="txT" fmla="*/ 0 h 243"/>
                <a:gd name="txR" fmla="*/ 242 w 242"/>
                <a:gd name="txB" fmla="*/ 243 h 243"/>
              </a:gdLst>
              <a:ahLst/>
              <a:cxnLst>
                <a:cxn ang="0">
                  <a:pos x="216884" y="1777"/>
                </a:cxn>
                <a:cxn ang="0">
                  <a:pos x="430213" y="216788"/>
                </a:cxn>
                <a:cxn ang="0">
                  <a:pos x="213329" y="430023"/>
                </a:cxn>
                <a:cxn ang="0">
                  <a:pos x="0" y="215012"/>
                </a:cxn>
                <a:cxn ang="0">
                  <a:pos x="216884" y="1777"/>
                </a:cxn>
              </a:cxnLst>
              <a:rect l="txL" t="txT" r="txR" b="txB"/>
              <a:pathLst>
                <a:path w="242" h="243">
                  <a:moveTo>
                    <a:pt x="122" y="1"/>
                  </a:moveTo>
                  <a:cubicBezTo>
                    <a:pt x="188" y="1"/>
                    <a:pt x="242" y="56"/>
                    <a:pt x="242" y="122"/>
                  </a:cubicBezTo>
                  <a:cubicBezTo>
                    <a:pt x="241" y="189"/>
                    <a:pt x="187" y="243"/>
                    <a:pt x="120" y="242"/>
                  </a:cubicBezTo>
                  <a:cubicBezTo>
                    <a:pt x="53" y="242"/>
                    <a:pt x="0" y="188"/>
                    <a:pt x="0" y="121"/>
                  </a:cubicBezTo>
                  <a:cubicBezTo>
                    <a:pt x="1" y="54"/>
                    <a:pt x="55" y="0"/>
                    <a:pt x="122" y="1"/>
                  </a:cubicBezTo>
                  <a:close/>
                </a:path>
              </a:pathLst>
            </a:custGeom>
            <a:solidFill>
              <a:schemeClr val="accent2"/>
            </a:solidFill>
            <a:ln w="9525">
              <a:noFill/>
            </a:ln>
          </p:spPr>
          <p:txBody>
            <a:bodyPr/>
            <a:lstStyle/>
            <a:p>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17" name="Freeform 46"/>
            <p:cNvSpPr>
              <a:spLocks noEditPoints="1"/>
            </p:cNvSpPr>
            <p:nvPr/>
          </p:nvSpPr>
          <p:spPr>
            <a:xfrm>
              <a:off x="4994" y="4517"/>
              <a:ext cx="367" cy="642"/>
            </a:xfrm>
            <a:custGeom>
              <a:avLst/>
              <a:gdLst>
                <a:gd name="txL" fmla="*/ 0 w 94"/>
                <a:gd name="txT" fmla="*/ 0 h 165"/>
                <a:gd name="txR" fmla="*/ 94 w 94"/>
                <a:gd name="txB" fmla="*/ 165 h 165"/>
              </a:gdLst>
              <a:ahLst/>
              <a:cxnLst>
                <a:cxn ang="0">
                  <a:pos x="147181" y="0"/>
                </a:cxn>
                <a:cxn ang="0">
                  <a:pos x="17733" y="0"/>
                </a:cxn>
                <a:cxn ang="0">
                  <a:pos x="0" y="19473"/>
                </a:cxn>
                <a:cxn ang="0">
                  <a:pos x="0" y="272627"/>
                </a:cxn>
                <a:cxn ang="0">
                  <a:pos x="17733" y="292100"/>
                </a:cxn>
                <a:cxn ang="0">
                  <a:pos x="147181" y="292100"/>
                </a:cxn>
                <a:cxn ang="0">
                  <a:pos x="166687" y="272627"/>
                </a:cxn>
                <a:cxn ang="0">
                  <a:pos x="166687" y="19473"/>
                </a:cxn>
                <a:cxn ang="0">
                  <a:pos x="147181" y="0"/>
                </a:cxn>
                <a:cxn ang="0">
                  <a:pos x="56745" y="21244"/>
                </a:cxn>
                <a:cxn ang="0">
                  <a:pos x="109942" y="21244"/>
                </a:cxn>
                <a:cxn ang="0">
                  <a:pos x="109942" y="28325"/>
                </a:cxn>
                <a:cxn ang="0">
                  <a:pos x="56745" y="28325"/>
                </a:cxn>
                <a:cxn ang="0">
                  <a:pos x="56745" y="21244"/>
                </a:cxn>
                <a:cxn ang="0">
                  <a:pos x="83344" y="279708"/>
                </a:cxn>
                <a:cxn ang="0">
                  <a:pos x="72704" y="269086"/>
                </a:cxn>
                <a:cxn ang="0">
                  <a:pos x="83344" y="260235"/>
                </a:cxn>
                <a:cxn ang="0">
                  <a:pos x="93983" y="269086"/>
                </a:cxn>
                <a:cxn ang="0">
                  <a:pos x="83344" y="279708"/>
                </a:cxn>
                <a:cxn ang="0">
                  <a:pos x="154274" y="244302"/>
                </a:cxn>
                <a:cxn ang="0">
                  <a:pos x="12413" y="244302"/>
                </a:cxn>
                <a:cxn ang="0">
                  <a:pos x="12413" y="46028"/>
                </a:cxn>
                <a:cxn ang="0">
                  <a:pos x="154274" y="46028"/>
                </a:cxn>
                <a:cxn ang="0">
                  <a:pos x="154274" y="244302"/>
                </a:cxn>
              </a:cxnLst>
              <a:rect l="txL" t="txT" r="txR" b="txB"/>
              <a:pathLst>
                <a:path w="94" h="165">
                  <a:moveTo>
                    <a:pt x="83" y="0"/>
                  </a:moveTo>
                  <a:cubicBezTo>
                    <a:pt x="10" y="0"/>
                    <a:pt x="10" y="0"/>
                    <a:pt x="10" y="0"/>
                  </a:cubicBezTo>
                  <a:cubicBezTo>
                    <a:pt x="5" y="0"/>
                    <a:pt x="0" y="5"/>
                    <a:pt x="0" y="11"/>
                  </a:cubicBezTo>
                  <a:cubicBezTo>
                    <a:pt x="0" y="154"/>
                    <a:pt x="0" y="154"/>
                    <a:pt x="0" y="154"/>
                  </a:cubicBezTo>
                  <a:cubicBezTo>
                    <a:pt x="0" y="160"/>
                    <a:pt x="5" y="165"/>
                    <a:pt x="10" y="165"/>
                  </a:cubicBezTo>
                  <a:cubicBezTo>
                    <a:pt x="83" y="165"/>
                    <a:pt x="83" y="165"/>
                    <a:pt x="83" y="165"/>
                  </a:cubicBezTo>
                  <a:cubicBezTo>
                    <a:pt x="89" y="165"/>
                    <a:pt x="94" y="160"/>
                    <a:pt x="94" y="154"/>
                  </a:cubicBezTo>
                  <a:cubicBezTo>
                    <a:pt x="94" y="11"/>
                    <a:pt x="94" y="11"/>
                    <a:pt x="94" y="11"/>
                  </a:cubicBezTo>
                  <a:cubicBezTo>
                    <a:pt x="94" y="5"/>
                    <a:pt x="89" y="0"/>
                    <a:pt x="83" y="0"/>
                  </a:cubicBezTo>
                  <a:close/>
                  <a:moveTo>
                    <a:pt x="32" y="12"/>
                  </a:moveTo>
                  <a:cubicBezTo>
                    <a:pt x="62" y="12"/>
                    <a:pt x="62" y="12"/>
                    <a:pt x="62" y="12"/>
                  </a:cubicBezTo>
                  <a:cubicBezTo>
                    <a:pt x="62" y="16"/>
                    <a:pt x="62" y="16"/>
                    <a:pt x="62" y="16"/>
                  </a:cubicBezTo>
                  <a:cubicBezTo>
                    <a:pt x="32" y="16"/>
                    <a:pt x="32" y="16"/>
                    <a:pt x="32" y="16"/>
                  </a:cubicBezTo>
                  <a:lnTo>
                    <a:pt x="32" y="12"/>
                  </a:lnTo>
                  <a:close/>
                  <a:moveTo>
                    <a:pt x="47" y="158"/>
                  </a:moveTo>
                  <a:cubicBezTo>
                    <a:pt x="44" y="158"/>
                    <a:pt x="41" y="156"/>
                    <a:pt x="41" y="152"/>
                  </a:cubicBezTo>
                  <a:cubicBezTo>
                    <a:pt x="41" y="149"/>
                    <a:pt x="44" y="147"/>
                    <a:pt x="47" y="147"/>
                  </a:cubicBezTo>
                  <a:cubicBezTo>
                    <a:pt x="50" y="147"/>
                    <a:pt x="53" y="149"/>
                    <a:pt x="53" y="152"/>
                  </a:cubicBezTo>
                  <a:cubicBezTo>
                    <a:pt x="53" y="156"/>
                    <a:pt x="50" y="158"/>
                    <a:pt x="47" y="158"/>
                  </a:cubicBezTo>
                  <a:close/>
                  <a:moveTo>
                    <a:pt x="87" y="138"/>
                  </a:moveTo>
                  <a:cubicBezTo>
                    <a:pt x="7" y="138"/>
                    <a:pt x="7" y="138"/>
                    <a:pt x="7" y="138"/>
                  </a:cubicBezTo>
                  <a:cubicBezTo>
                    <a:pt x="7" y="26"/>
                    <a:pt x="7" y="26"/>
                    <a:pt x="7" y="26"/>
                  </a:cubicBezTo>
                  <a:cubicBezTo>
                    <a:pt x="87" y="26"/>
                    <a:pt x="87" y="26"/>
                    <a:pt x="87" y="26"/>
                  </a:cubicBezTo>
                  <a:lnTo>
                    <a:pt x="87" y="138"/>
                  </a:lnTo>
                  <a:close/>
                </a:path>
              </a:pathLst>
            </a:custGeom>
            <a:solidFill>
              <a:schemeClr val="bg1"/>
            </a:solidFill>
            <a:ln w="9525">
              <a:noFill/>
            </a:ln>
          </p:spPr>
          <p:txBody>
            <a:bodyPr/>
            <a:lstStyle/>
            <a:p>
              <a:endParaRPr lang="zh-CN" altLang="en-US" sz="1015">
                <a:solidFill>
                  <a:schemeClr val="tx2"/>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5560219" y="2116932"/>
            <a:ext cx="504349" cy="506254"/>
            <a:chOff x="4030" y="4930"/>
            <a:chExt cx="840" cy="843"/>
          </a:xfrm>
        </p:grpSpPr>
        <p:sp>
          <p:nvSpPr>
            <p:cNvPr id="19" name="Freeform 1819"/>
            <p:cNvSpPr/>
            <p:nvPr/>
          </p:nvSpPr>
          <p:spPr>
            <a:xfrm>
              <a:off x="4030" y="4930"/>
              <a:ext cx="840" cy="843"/>
            </a:xfrm>
            <a:custGeom>
              <a:avLst/>
              <a:gdLst>
                <a:gd name="txL" fmla="*/ 0 w 92"/>
                <a:gd name="txT" fmla="*/ 0 h 92"/>
                <a:gd name="txR" fmla="*/ 92 w 92"/>
                <a:gd name="txB" fmla="*/ 92 h 92"/>
              </a:gdLst>
              <a:ahLst/>
              <a:cxnLst>
                <a:cxn ang="0">
                  <a:pos x="382657" y="63966"/>
                </a:cxn>
                <a:cxn ang="0">
                  <a:pos x="469624" y="383796"/>
                </a:cxn>
                <a:cxn ang="0">
                  <a:pos x="150743" y="471022"/>
                </a:cxn>
                <a:cxn ang="0">
                  <a:pos x="69574" y="151192"/>
                </a:cxn>
                <a:cxn ang="0">
                  <a:pos x="382657" y="63966"/>
                </a:cxn>
              </a:cxnLst>
              <a:rect l="txL" t="txT" r="txR" b="txB"/>
              <a:pathLst>
                <a:path w="92" h="92">
                  <a:moveTo>
                    <a:pt x="66" y="11"/>
                  </a:moveTo>
                  <a:cubicBezTo>
                    <a:pt x="85" y="23"/>
                    <a:pt x="92" y="47"/>
                    <a:pt x="81" y="66"/>
                  </a:cubicBezTo>
                  <a:cubicBezTo>
                    <a:pt x="70" y="85"/>
                    <a:pt x="45" y="92"/>
                    <a:pt x="26" y="81"/>
                  </a:cubicBezTo>
                  <a:cubicBezTo>
                    <a:pt x="7" y="70"/>
                    <a:pt x="0" y="45"/>
                    <a:pt x="12" y="26"/>
                  </a:cubicBezTo>
                  <a:cubicBezTo>
                    <a:pt x="23" y="7"/>
                    <a:pt x="47" y="0"/>
                    <a:pt x="66" y="11"/>
                  </a:cubicBezTo>
                </a:path>
              </a:pathLst>
            </a:custGeom>
            <a:solidFill>
              <a:schemeClr val="accent4"/>
            </a:solidFill>
            <a:ln w="9525">
              <a:noFill/>
            </a:ln>
          </p:spPr>
          <p:txBody>
            <a:bodyPr/>
            <a:lstStyle/>
            <a:p>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20" name="稻壳儿小白白(http://dwz.cn/Wu2UP)"/>
            <p:cNvSpPr>
              <a:spLocks noEditPoints="1"/>
            </p:cNvSpPr>
            <p:nvPr/>
          </p:nvSpPr>
          <p:spPr>
            <a:xfrm>
              <a:off x="4214" y="5125"/>
              <a:ext cx="425" cy="425"/>
            </a:xfrm>
            <a:custGeom>
              <a:avLst/>
              <a:gdLst/>
              <a:ahLst/>
              <a:cxnLst>
                <a:cxn ang="0">
                  <a:pos x="1479576135" y="12226576"/>
                </a:cxn>
                <a:cxn ang="0">
                  <a:pos x="1455122931" y="0"/>
                </a:cxn>
                <a:cxn ang="0">
                  <a:pos x="1430665982" y="12226576"/>
                </a:cxn>
                <a:cxn ang="0">
                  <a:pos x="24456949" y="941543682"/>
                </a:cxn>
                <a:cxn ang="0">
                  <a:pos x="0" y="990457474"/>
                </a:cxn>
                <a:cxn ang="0">
                  <a:pos x="24456949" y="1027140945"/>
                </a:cxn>
                <a:cxn ang="0">
                  <a:pos x="391292460" y="1173874831"/>
                </a:cxn>
                <a:cxn ang="0">
                  <a:pos x="562483613" y="1479569178"/>
                </a:cxn>
                <a:cxn ang="0">
                  <a:pos x="611393766" y="1504026074"/>
                </a:cxn>
                <a:cxn ang="0">
                  <a:pos x="611393766" y="1504026074"/>
                </a:cxn>
                <a:cxn ang="0">
                  <a:pos x="648081062" y="1479569178"/>
                </a:cxn>
                <a:cxn ang="0">
                  <a:pos x="745901369" y="1308382141"/>
                </a:cxn>
                <a:cxn ang="0">
                  <a:pos x="1198334329" y="1491799499"/>
                </a:cxn>
                <a:cxn ang="0">
                  <a:pos x="1222791278" y="1504026074"/>
                </a:cxn>
                <a:cxn ang="0">
                  <a:pos x="1235017880" y="1491799499"/>
                </a:cxn>
                <a:cxn ang="0">
                  <a:pos x="1259474829" y="1455116027"/>
                </a:cxn>
                <a:cxn ang="0">
                  <a:pos x="1504033084" y="48910047"/>
                </a:cxn>
                <a:cxn ang="0">
                  <a:pos x="1479576135" y="12226576"/>
                </a:cxn>
                <a:cxn ang="0">
                  <a:pos x="146734204" y="978227154"/>
                </a:cxn>
                <a:cxn ang="0">
                  <a:pos x="1235017880" y="244557725"/>
                </a:cxn>
                <a:cxn ang="0">
                  <a:pos x="440206358" y="1088277568"/>
                </a:cxn>
                <a:cxn ang="0">
                  <a:pos x="427976011" y="1088277568"/>
                </a:cxn>
                <a:cxn ang="0">
                  <a:pos x="146734204" y="978227154"/>
                </a:cxn>
                <a:cxn ang="0">
                  <a:pos x="476889909" y="1124961039"/>
                </a:cxn>
                <a:cxn ang="0">
                  <a:pos x="476889909" y="1124961039"/>
                </a:cxn>
                <a:cxn ang="0">
                  <a:pos x="1369525482" y="171190782"/>
                </a:cxn>
                <a:cxn ang="0">
                  <a:pos x="611393766" y="1357292188"/>
                </a:cxn>
                <a:cxn ang="0">
                  <a:pos x="476889909" y="1124961039"/>
                </a:cxn>
                <a:cxn ang="0">
                  <a:pos x="1186107726" y="1381749084"/>
                </a:cxn>
                <a:cxn ang="0">
                  <a:pos x="782584920" y="1222784878"/>
                </a:cxn>
                <a:cxn ang="0">
                  <a:pos x="745901369" y="1222784878"/>
                </a:cxn>
                <a:cxn ang="0">
                  <a:pos x="1369525482" y="269014620"/>
                </a:cxn>
                <a:cxn ang="0">
                  <a:pos x="1186107726" y="1381749084"/>
                </a:cxn>
                <a:cxn ang="0">
                  <a:pos x="1186107726" y="1381749084"/>
                </a:cxn>
                <a:cxn ang="0">
                  <a:pos x="1186107726" y="1381749084"/>
                </a:cxn>
              </a:cxnLst>
              <a:rect l="0" t="0" r="0" b="0"/>
              <a:pathLst>
                <a:path w="123" h="123">
                  <a:moveTo>
                    <a:pt x="121" y="1"/>
                  </a:moveTo>
                  <a:cubicBezTo>
                    <a:pt x="120" y="0"/>
                    <a:pt x="119" y="0"/>
                    <a:pt x="119" y="0"/>
                  </a:cubicBezTo>
                  <a:cubicBezTo>
                    <a:pt x="118" y="0"/>
                    <a:pt x="117" y="0"/>
                    <a:pt x="117" y="1"/>
                  </a:cubicBezTo>
                  <a:cubicBezTo>
                    <a:pt x="2" y="77"/>
                    <a:pt x="2" y="77"/>
                    <a:pt x="2" y="77"/>
                  </a:cubicBezTo>
                  <a:cubicBezTo>
                    <a:pt x="0" y="78"/>
                    <a:pt x="0" y="79"/>
                    <a:pt x="0" y="81"/>
                  </a:cubicBezTo>
                  <a:cubicBezTo>
                    <a:pt x="0" y="82"/>
                    <a:pt x="1" y="83"/>
                    <a:pt x="2" y="84"/>
                  </a:cubicBezTo>
                  <a:cubicBezTo>
                    <a:pt x="32" y="96"/>
                    <a:pt x="32" y="96"/>
                    <a:pt x="32" y="96"/>
                  </a:cubicBezTo>
                  <a:cubicBezTo>
                    <a:pt x="46" y="121"/>
                    <a:pt x="46" y="121"/>
                    <a:pt x="46" y="121"/>
                  </a:cubicBezTo>
                  <a:cubicBezTo>
                    <a:pt x="47" y="122"/>
                    <a:pt x="48" y="123"/>
                    <a:pt x="50" y="123"/>
                  </a:cubicBezTo>
                  <a:cubicBezTo>
                    <a:pt x="50" y="123"/>
                    <a:pt x="50" y="123"/>
                    <a:pt x="50" y="123"/>
                  </a:cubicBezTo>
                  <a:cubicBezTo>
                    <a:pt x="51" y="123"/>
                    <a:pt x="52" y="122"/>
                    <a:pt x="53" y="121"/>
                  </a:cubicBezTo>
                  <a:cubicBezTo>
                    <a:pt x="61" y="107"/>
                    <a:pt x="61" y="107"/>
                    <a:pt x="61" y="107"/>
                  </a:cubicBezTo>
                  <a:cubicBezTo>
                    <a:pt x="98" y="122"/>
                    <a:pt x="98" y="122"/>
                    <a:pt x="98" y="122"/>
                  </a:cubicBezTo>
                  <a:cubicBezTo>
                    <a:pt x="99" y="123"/>
                    <a:pt x="99" y="123"/>
                    <a:pt x="100" y="123"/>
                  </a:cubicBezTo>
                  <a:cubicBezTo>
                    <a:pt x="100" y="123"/>
                    <a:pt x="101" y="122"/>
                    <a:pt x="101" y="122"/>
                  </a:cubicBezTo>
                  <a:cubicBezTo>
                    <a:pt x="102" y="122"/>
                    <a:pt x="103" y="121"/>
                    <a:pt x="103" y="119"/>
                  </a:cubicBezTo>
                  <a:cubicBezTo>
                    <a:pt x="123" y="4"/>
                    <a:pt x="123" y="4"/>
                    <a:pt x="123" y="4"/>
                  </a:cubicBezTo>
                  <a:cubicBezTo>
                    <a:pt x="123" y="3"/>
                    <a:pt x="122" y="1"/>
                    <a:pt x="121" y="1"/>
                  </a:cubicBezTo>
                  <a:close/>
                  <a:moveTo>
                    <a:pt x="12" y="80"/>
                  </a:moveTo>
                  <a:cubicBezTo>
                    <a:pt x="101" y="20"/>
                    <a:pt x="101" y="20"/>
                    <a:pt x="101" y="20"/>
                  </a:cubicBezTo>
                  <a:cubicBezTo>
                    <a:pt x="36" y="89"/>
                    <a:pt x="36" y="89"/>
                    <a:pt x="36" y="89"/>
                  </a:cubicBezTo>
                  <a:cubicBezTo>
                    <a:pt x="36" y="89"/>
                    <a:pt x="35" y="89"/>
                    <a:pt x="35" y="89"/>
                  </a:cubicBezTo>
                  <a:lnTo>
                    <a:pt x="12" y="80"/>
                  </a:lnTo>
                  <a:close/>
                  <a:moveTo>
                    <a:pt x="39" y="92"/>
                  </a:moveTo>
                  <a:cubicBezTo>
                    <a:pt x="39" y="92"/>
                    <a:pt x="39" y="92"/>
                    <a:pt x="39" y="92"/>
                  </a:cubicBezTo>
                  <a:cubicBezTo>
                    <a:pt x="112" y="14"/>
                    <a:pt x="112" y="14"/>
                    <a:pt x="112" y="14"/>
                  </a:cubicBezTo>
                  <a:cubicBezTo>
                    <a:pt x="50" y="111"/>
                    <a:pt x="50" y="111"/>
                    <a:pt x="50" y="111"/>
                  </a:cubicBezTo>
                  <a:lnTo>
                    <a:pt x="39" y="92"/>
                  </a:lnTo>
                  <a:close/>
                  <a:moveTo>
                    <a:pt x="97" y="113"/>
                  </a:moveTo>
                  <a:cubicBezTo>
                    <a:pt x="64" y="100"/>
                    <a:pt x="64" y="100"/>
                    <a:pt x="64" y="100"/>
                  </a:cubicBezTo>
                  <a:cubicBezTo>
                    <a:pt x="63" y="100"/>
                    <a:pt x="62" y="100"/>
                    <a:pt x="61" y="100"/>
                  </a:cubicBezTo>
                  <a:cubicBezTo>
                    <a:pt x="112" y="22"/>
                    <a:pt x="112" y="22"/>
                    <a:pt x="112" y="22"/>
                  </a:cubicBezTo>
                  <a:lnTo>
                    <a:pt x="97" y="113"/>
                  </a:lnTo>
                  <a:close/>
                  <a:moveTo>
                    <a:pt x="97" y="113"/>
                  </a:moveTo>
                  <a:cubicBezTo>
                    <a:pt x="97" y="113"/>
                    <a:pt x="97" y="113"/>
                    <a:pt x="97" y="113"/>
                  </a:cubicBezTo>
                </a:path>
              </a:pathLst>
            </a:custGeom>
            <a:solidFill>
              <a:schemeClr val="bg1"/>
            </a:solidFill>
            <a:ln w="9525">
              <a:noFill/>
            </a:ln>
          </p:spPr>
          <p:txBody>
            <a:bodyPr/>
            <a:lstStyle/>
            <a:p>
              <a:endParaRPr lang="zh-CN" altLang="en-US" sz="1015">
                <a:solidFill>
                  <a:schemeClr val="tx2"/>
                </a:solidFill>
                <a:latin typeface="微软雅黑" panose="020B0503020204020204" pitchFamily="34" charset="-122"/>
                <a:ea typeface="微软雅黑" panose="020B0503020204020204" pitchFamily="34" charset="-122"/>
              </a:endParaRPr>
            </a:p>
          </p:txBody>
        </p:sp>
      </p:grpSp>
      <p:sp>
        <p:nvSpPr>
          <p:cNvPr id="21" name="TextBox 1210"/>
          <p:cNvSpPr/>
          <p:nvPr/>
        </p:nvSpPr>
        <p:spPr>
          <a:xfrm>
            <a:off x="1501794" y="1823721"/>
            <a:ext cx="1107996" cy="276999"/>
          </a:xfrm>
          <a:prstGeom prst="rect">
            <a:avLst/>
          </a:prstGeom>
          <a:noFill/>
          <a:ln w="9525">
            <a:noFill/>
            <a:miter/>
          </a:ln>
        </p:spPr>
        <p:txBody>
          <a:bodyPr wrap="none">
            <a:spAutoFit/>
          </a:bodyPr>
          <a:lstStyle/>
          <a:p>
            <a:pPr algn="ctr"/>
            <a:r>
              <a:rPr lang="zh-CN" altLang="en-US" sz="1200" dirty="0">
                <a:solidFill>
                  <a:schemeClr val="accent2"/>
                </a:solidFill>
                <a:latin typeface="微软雅黑" panose="020B0503020204020204" pitchFamily="34" charset="-122"/>
                <a:ea typeface="微软雅黑" panose="020B0503020204020204" pitchFamily="34" charset="-122"/>
              </a:rPr>
              <a:t>单击编辑标题</a:t>
            </a:r>
          </a:p>
        </p:txBody>
      </p:sp>
      <p:sp>
        <p:nvSpPr>
          <p:cNvPr id="22" name="文本框 21"/>
          <p:cNvSpPr txBox="1"/>
          <p:nvPr/>
        </p:nvSpPr>
        <p:spPr>
          <a:xfrm>
            <a:off x="935355" y="2091691"/>
            <a:ext cx="1840230" cy="369332"/>
          </a:xfrm>
          <a:prstGeom prst="rect">
            <a:avLst/>
          </a:prstGeom>
          <a:noFill/>
        </p:spPr>
        <p:txBody>
          <a:bodyPr wrap="square" rtlCol="0">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3" name="TextBox 1210"/>
          <p:cNvSpPr/>
          <p:nvPr/>
        </p:nvSpPr>
        <p:spPr>
          <a:xfrm>
            <a:off x="965060" y="3102928"/>
            <a:ext cx="1107996" cy="276999"/>
          </a:xfrm>
          <a:prstGeom prst="rect">
            <a:avLst/>
          </a:prstGeom>
          <a:noFill/>
          <a:ln w="9525">
            <a:noFill/>
            <a:miter/>
          </a:ln>
        </p:spPr>
        <p:txBody>
          <a:bodyPr wrap="none">
            <a:spAutoFit/>
          </a:bodyPr>
          <a:lstStyle/>
          <a:p>
            <a:pPr algn="ctr"/>
            <a:r>
              <a:rPr lang="zh-CN" altLang="en-US" sz="1200" dirty="0">
                <a:solidFill>
                  <a:schemeClr val="accent1"/>
                </a:solidFill>
                <a:latin typeface="微软雅黑" panose="020B0503020204020204" pitchFamily="34" charset="-122"/>
                <a:ea typeface="微软雅黑" panose="020B0503020204020204" pitchFamily="34" charset="-122"/>
              </a:rPr>
              <a:t>单击编辑标题</a:t>
            </a:r>
          </a:p>
        </p:txBody>
      </p:sp>
      <p:sp>
        <p:nvSpPr>
          <p:cNvPr id="24" name="文本框 23"/>
          <p:cNvSpPr txBox="1"/>
          <p:nvPr/>
        </p:nvSpPr>
        <p:spPr>
          <a:xfrm>
            <a:off x="378619" y="3370898"/>
            <a:ext cx="1840230" cy="369332"/>
          </a:xfrm>
          <a:prstGeom prst="rect">
            <a:avLst/>
          </a:prstGeom>
          <a:noFill/>
        </p:spPr>
        <p:txBody>
          <a:bodyPr wrap="square" rtlCol="0">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5" name="TextBox 1210"/>
          <p:cNvSpPr/>
          <p:nvPr/>
        </p:nvSpPr>
        <p:spPr>
          <a:xfrm>
            <a:off x="3842563" y="827406"/>
            <a:ext cx="1107996" cy="276999"/>
          </a:xfrm>
          <a:prstGeom prst="rect">
            <a:avLst/>
          </a:prstGeom>
          <a:noFill/>
          <a:ln w="9525">
            <a:noFill/>
            <a:miter/>
          </a:ln>
        </p:spPr>
        <p:txBody>
          <a:bodyPr wrap="none">
            <a:spAutoFit/>
          </a:bodyPr>
          <a:lstStyle/>
          <a:p>
            <a:pPr algn="ctr"/>
            <a:r>
              <a:rPr lang="zh-CN" altLang="en-US" sz="1200" dirty="0">
                <a:solidFill>
                  <a:schemeClr val="accent3"/>
                </a:solidFill>
                <a:latin typeface="微软雅黑" panose="020B0503020204020204" pitchFamily="34" charset="-122"/>
                <a:ea typeface="微软雅黑" panose="020B0503020204020204" pitchFamily="34" charset="-122"/>
              </a:rPr>
              <a:t>单击编辑标题</a:t>
            </a:r>
          </a:p>
        </p:txBody>
      </p:sp>
      <p:sp>
        <p:nvSpPr>
          <p:cNvPr id="26" name="文本框 25"/>
          <p:cNvSpPr txBox="1"/>
          <p:nvPr/>
        </p:nvSpPr>
        <p:spPr>
          <a:xfrm>
            <a:off x="3623310" y="1085374"/>
            <a:ext cx="1840230" cy="369332"/>
          </a:xfrm>
          <a:prstGeom prst="rect">
            <a:avLst/>
          </a:prstGeom>
          <a:noFill/>
        </p:spPr>
        <p:txBody>
          <a:bodyPr wrap="square" rtlCol="0">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7" name="TextBox 1210"/>
          <p:cNvSpPr/>
          <p:nvPr/>
        </p:nvSpPr>
        <p:spPr>
          <a:xfrm>
            <a:off x="6286678" y="1789431"/>
            <a:ext cx="1107996" cy="276999"/>
          </a:xfrm>
          <a:prstGeom prst="rect">
            <a:avLst/>
          </a:prstGeom>
          <a:noFill/>
          <a:ln w="9525">
            <a:noFill/>
            <a:miter/>
          </a:ln>
        </p:spPr>
        <p:txBody>
          <a:bodyPr wrap="none">
            <a:spAutoFit/>
          </a:bodyPr>
          <a:lstStyle/>
          <a:p>
            <a:pPr algn="ctr"/>
            <a:r>
              <a:rPr lang="zh-CN" altLang="en-US" sz="1200" dirty="0">
                <a:solidFill>
                  <a:schemeClr val="accent4"/>
                </a:solidFill>
                <a:latin typeface="微软雅黑" panose="020B0503020204020204" pitchFamily="34" charset="-122"/>
                <a:ea typeface="微软雅黑" panose="020B0503020204020204" pitchFamily="34" charset="-122"/>
              </a:rPr>
              <a:t>单击编辑标题</a:t>
            </a:r>
          </a:p>
        </p:txBody>
      </p:sp>
      <p:sp>
        <p:nvSpPr>
          <p:cNvPr id="28" name="文本框 27"/>
          <p:cNvSpPr txBox="1"/>
          <p:nvPr/>
        </p:nvSpPr>
        <p:spPr>
          <a:xfrm>
            <a:off x="6342698" y="2026921"/>
            <a:ext cx="1840230" cy="369332"/>
          </a:xfrm>
          <a:prstGeom prst="rect">
            <a:avLst/>
          </a:prstGeom>
          <a:noFill/>
        </p:spPr>
        <p:txBody>
          <a:bodyPr wrap="square" rtlCol="0">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9" name="TextBox 1210"/>
          <p:cNvSpPr/>
          <p:nvPr/>
        </p:nvSpPr>
        <p:spPr>
          <a:xfrm>
            <a:off x="7115353" y="2959577"/>
            <a:ext cx="1107996" cy="276999"/>
          </a:xfrm>
          <a:prstGeom prst="rect">
            <a:avLst/>
          </a:prstGeom>
          <a:noFill/>
          <a:ln w="9525">
            <a:noFill/>
            <a:miter/>
          </a:ln>
        </p:spPr>
        <p:txBody>
          <a:bodyPr wrap="none">
            <a:spAutoFit/>
          </a:bodyPr>
          <a:lstStyle/>
          <a:p>
            <a:pPr algn="ctr"/>
            <a:r>
              <a:rPr lang="zh-CN" altLang="en-US" sz="1200" dirty="0">
                <a:solidFill>
                  <a:schemeClr val="accent5"/>
                </a:solidFill>
                <a:latin typeface="微软雅黑" panose="020B0503020204020204" pitchFamily="34" charset="-122"/>
                <a:ea typeface="微软雅黑" panose="020B0503020204020204" pitchFamily="34" charset="-122"/>
              </a:rPr>
              <a:t>单击编辑标题</a:t>
            </a:r>
          </a:p>
        </p:txBody>
      </p:sp>
      <p:sp>
        <p:nvSpPr>
          <p:cNvPr id="30" name="文本框 29"/>
          <p:cNvSpPr txBox="1"/>
          <p:nvPr/>
        </p:nvSpPr>
        <p:spPr>
          <a:xfrm>
            <a:off x="7171373" y="3197067"/>
            <a:ext cx="1840230" cy="369332"/>
          </a:xfrm>
          <a:prstGeom prst="rect">
            <a:avLst/>
          </a:prstGeom>
          <a:noFill/>
        </p:spPr>
        <p:txBody>
          <a:bodyPr wrap="square" rtlCol="0">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0-#ppt_w/2"/>
                                          </p:val>
                                        </p:tav>
                                        <p:tav tm="100000">
                                          <p:val>
                                            <p:strVal val="#ppt_x"/>
                                          </p:val>
                                        </p:tav>
                                      </p:tavLst>
                                    </p:anim>
                                    <p:anim calcmode="lin" valueType="num">
                                      <p:cBhvr additive="base">
                                        <p:cTn id="15" dur="500" fill="hold"/>
                                        <p:tgtEl>
                                          <p:spTgt spid="5"/>
                                        </p:tgtEl>
                                        <p:attrNameLst>
                                          <p:attrName>ppt_y</p:attrName>
                                        </p:attrNameLst>
                                      </p:cBhvr>
                                      <p:tavLst>
                                        <p:tav tm="0">
                                          <p:val>
                                            <p:strVal val="#ppt_y"/>
                                          </p:val>
                                        </p:tav>
                                        <p:tav tm="100000">
                                          <p:val>
                                            <p:strVal val="#ppt_y"/>
                                          </p:val>
                                        </p:tav>
                                      </p:tavLst>
                                    </p:anim>
                                  </p:childTnLst>
                                </p:cTn>
                              </p:par>
                              <p:par>
                                <p:cTn id="16" presetID="2" presetClass="entr" presetSubtype="8"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additive="base">
                                        <p:cTn id="18" dur="500" fill="hold"/>
                                        <p:tgtEl>
                                          <p:spTgt spid="23"/>
                                        </p:tgtEl>
                                        <p:attrNameLst>
                                          <p:attrName>ppt_x</p:attrName>
                                        </p:attrNameLst>
                                      </p:cBhvr>
                                      <p:tavLst>
                                        <p:tav tm="0">
                                          <p:val>
                                            <p:strVal val="0-#ppt_w/2"/>
                                          </p:val>
                                        </p:tav>
                                        <p:tav tm="100000">
                                          <p:val>
                                            <p:strVal val="#ppt_x"/>
                                          </p:val>
                                        </p:tav>
                                      </p:tavLst>
                                    </p:anim>
                                    <p:anim calcmode="lin" valueType="num">
                                      <p:cBhvr additive="base">
                                        <p:cTn id="19" dur="500" fill="hold"/>
                                        <p:tgtEl>
                                          <p:spTgt spid="23"/>
                                        </p:tgtEl>
                                        <p:attrNameLst>
                                          <p:attrName>ppt_y</p:attrName>
                                        </p:attrNameLst>
                                      </p:cBhvr>
                                      <p:tavLst>
                                        <p:tav tm="0">
                                          <p:val>
                                            <p:strVal val="#ppt_y"/>
                                          </p:val>
                                        </p:tav>
                                        <p:tav tm="100000">
                                          <p:val>
                                            <p:strVal val="#ppt_y"/>
                                          </p:val>
                                        </p:tav>
                                      </p:tavLst>
                                    </p:anim>
                                  </p:childTnLst>
                                </p:cTn>
                              </p:par>
                              <p:par>
                                <p:cTn id="20" presetID="2" presetClass="entr" presetSubtype="8"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 calcmode="lin" valueType="num">
                                      <p:cBhvr additive="base">
                                        <p:cTn id="22" dur="500" fill="hold"/>
                                        <p:tgtEl>
                                          <p:spTgt spid="24"/>
                                        </p:tgtEl>
                                        <p:attrNameLst>
                                          <p:attrName>ppt_x</p:attrName>
                                        </p:attrNameLst>
                                      </p:cBhvr>
                                      <p:tavLst>
                                        <p:tav tm="0">
                                          <p:val>
                                            <p:strVal val="0-#ppt_w/2"/>
                                          </p:val>
                                        </p:tav>
                                        <p:tav tm="100000">
                                          <p:val>
                                            <p:strVal val="#ppt_x"/>
                                          </p:val>
                                        </p:tav>
                                      </p:tavLst>
                                    </p:anim>
                                    <p:anim calcmode="lin" valueType="num">
                                      <p:cBhvr additive="base">
                                        <p:cTn id="23"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additive="base">
                                        <p:cTn id="28" dur="500" fill="hold"/>
                                        <p:tgtEl>
                                          <p:spTgt spid="15"/>
                                        </p:tgtEl>
                                        <p:attrNameLst>
                                          <p:attrName>ppt_x</p:attrName>
                                        </p:attrNameLst>
                                      </p:cBhvr>
                                      <p:tavLst>
                                        <p:tav tm="0">
                                          <p:val>
                                            <p:strVal val="0-#ppt_w/2"/>
                                          </p:val>
                                        </p:tav>
                                        <p:tav tm="100000">
                                          <p:val>
                                            <p:strVal val="#ppt_x"/>
                                          </p:val>
                                        </p:tav>
                                      </p:tavLst>
                                    </p:anim>
                                    <p:anim calcmode="lin" valueType="num">
                                      <p:cBhvr additive="base">
                                        <p:cTn id="29" dur="500" fill="hold"/>
                                        <p:tgtEl>
                                          <p:spTgt spid="15"/>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additive="base">
                                        <p:cTn id="32" dur="500" fill="hold"/>
                                        <p:tgtEl>
                                          <p:spTgt spid="21"/>
                                        </p:tgtEl>
                                        <p:attrNameLst>
                                          <p:attrName>ppt_x</p:attrName>
                                        </p:attrNameLst>
                                      </p:cBhvr>
                                      <p:tavLst>
                                        <p:tav tm="0">
                                          <p:val>
                                            <p:strVal val="0-#ppt_w/2"/>
                                          </p:val>
                                        </p:tav>
                                        <p:tav tm="100000">
                                          <p:val>
                                            <p:strVal val="#ppt_x"/>
                                          </p:val>
                                        </p:tav>
                                      </p:tavLst>
                                    </p:anim>
                                    <p:anim calcmode="lin" valueType="num">
                                      <p:cBhvr additive="base">
                                        <p:cTn id="33" dur="500" fill="hold"/>
                                        <p:tgtEl>
                                          <p:spTgt spid="21"/>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22"/>
                                        </p:tgtEl>
                                        <p:attrNameLst>
                                          <p:attrName>style.visibility</p:attrName>
                                        </p:attrNameLst>
                                      </p:cBhvr>
                                      <p:to>
                                        <p:strVal val="visible"/>
                                      </p:to>
                                    </p:set>
                                    <p:anim calcmode="lin" valueType="num">
                                      <p:cBhvr additive="base">
                                        <p:cTn id="36" dur="500" fill="hold"/>
                                        <p:tgtEl>
                                          <p:spTgt spid="22"/>
                                        </p:tgtEl>
                                        <p:attrNameLst>
                                          <p:attrName>ppt_x</p:attrName>
                                        </p:attrNameLst>
                                      </p:cBhvr>
                                      <p:tavLst>
                                        <p:tav tm="0">
                                          <p:val>
                                            <p:strVal val="0-#ppt_w/2"/>
                                          </p:val>
                                        </p:tav>
                                        <p:tav tm="100000">
                                          <p:val>
                                            <p:strVal val="#ppt_x"/>
                                          </p:val>
                                        </p:tav>
                                      </p:tavLst>
                                    </p:anim>
                                    <p:anim calcmode="lin" valueType="num">
                                      <p:cBhvr additive="base">
                                        <p:cTn id="37"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1000"/>
                                        <p:tgtEl>
                                          <p:spTgt spid="12"/>
                                        </p:tgtEl>
                                      </p:cBhvr>
                                    </p:animEffect>
                                    <p:anim calcmode="lin" valueType="num">
                                      <p:cBhvr>
                                        <p:cTn id="43" dur="1000" fill="hold"/>
                                        <p:tgtEl>
                                          <p:spTgt spid="12"/>
                                        </p:tgtEl>
                                        <p:attrNameLst>
                                          <p:attrName>ppt_x</p:attrName>
                                        </p:attrNameLst>
                                      </p:cBhvr>
                                      <p:tavLst>
                                        <p:tav tm="0">
                                          <p:val>
                                            <p:strVal val="#ppt_x"/>
                                          </p:val>
                                        </p:tav>
                                        <p:tav tm="100000">
                                          <p:val>
                                            <p:strVal val="#ppt_x"/>
                                          </p:val>
                                        </p:tav>
                                      </p:tavLst>
                                    </p:anim>
                                    <p:anim calcmode="lin" valueType="num">
                                      <p:cBhvr>
                                        <p:cTn id="44" dur="1000" fill="hold"/>
                                        <p:tgtEl>
                                          <p:spTgt spid="12"/>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1000"/>
                                        <p:tgtEl>
                                          <p:spTgt spid="25"/>
                                        </p:tgtEl>
                                      </p:cBhvr>
                                    </p:animEffect>
                                    <p:anim calcmode="lin" valueType="num">
                                      <p:cBhvr>
                                        <p:cTn id="48" dur="1000" fill="hold"/>
                                        <p:tgtEl>
                                          <p:spTgt spid="25"/>
                                        </p:tgtEl>
                                        <p:attrNameLst>
                                          <p:attrName>ppt_x</p:attrName>
                                        </p:attrNameLst>
                                      </p:cBhvr>
                                      <p:tavLst>
                                        <p:tav tm="0">
                                          <p:val>
                                            <p:strVal val="#ppt_x"/>
                                          </p:val>
                                        </p:tav>
                                        <p:tav tm="100000">
                                          <p:val>
                                            <p:strVal val="#ppt_x"/>
                                          </p:val>
                                        </p:tav>
                                      </p:tavLst>
                                    </p:anim>
                                    <p:anim calcmode="lin" valueType="num">
                                      <p:cBhvr>
                                        <p:cTn id="49" dur="1000" fill="hold"/>
                                        <p:tgtEl>
                                          <p:spTgt spid="25"/>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1000"/>
                                        <p:tgtEl>
                                          <p:spTgt spid="26"/>
                                        </p:tgtEl>
                                      </p:cBhvr>
                                    </p:animEffect>
                                    <p:anim calcmode="lin" valueType="num">
                                      <p:cBhvr>
                                        <p:cTn id="53" dur="1000" fill="hold"/>
                                        <p:tgtEl>
                                          <p:spTgt spid="26"/>
                                        </p:tgtEl>
                                        <p:attrNameLst>
                                          <p:attrName>ppt_x</p:attrName>
                                        </p:attrNameLst>
                                      </p:cBhvr>
                                      <p:tavLst>
                                        <p:tav tm="0">
                                          <p:val>
                                            <p:strVal val="#ppt_x"/>
                                          </p:val>
                                        </p:tav>
                                        <p:tav tm="100000">
                                          <p:val>
                                            <p:strVal val="#ppt_x"/>
                                          </p:val>
                                        </p:tav>
                                      </p:tavLst>
                                    </p:anim>
                                    <p:anim calcmode="lin" valueType="num">
                                      <p:cBhvr>
                                        <p:cTn id="54"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2" fill="hold" nodeType="clickEffect">
                                  <p:stCondLst>
                                    <p:cond delay="0"/>
                                  </p:stCondLst>
                                  <p:childTnLst>
                                    <p:set>
                                      <p:cBhvr>
                                        <p:cTn id="58" dur="1" fill="hold">
                                          <p:stCondLst>
                                            <p:cond delay="0"/>
                                          </p:stCondLst>
                                        </p:cTn>
                                        <p:tgtEl>
                                          <p:spTgt spid="18"/>
                                        </p:tgtEl>
                                        <p:attrNameLst>
                                          <p:attrName>style.visibility</p:attrName>
                                        </p:attrNameLst>
                                      </p:cBhvr>
                                      <p:to>
                                        <p:strVal val="visible"/>
                                      </p:to>
                                    </p:set>
                                    <p:anim calcmode="lin" valueType="num">
                                      <p:cBhvr additive="base">
                                        <p:cTn id="59" dur="500" fill="hold"/>
                                        <p:tgtEl>
                                          <p:spTgt spid="18"/>
                                        </p:tgtEl>
                                        <p:attrNameLst>
                                          <p:attrName>ppt_x</p:attrName>
                                        </p:attrNameLst>
                                      </p:cBhvr>
                                      <p:tavLst>
                                        <p:tav tm="0">
                                          <p:val>
                                            <p:strVal val="1+#ppt_w/2"/>
                                          </p:val>
                                        </p:tav>
                                        <p:tav tm="100000">
                                          <p:val>
                                            <p:strVal val="#ppt_x"/>
                                          </p:val>
                                        </p:tav>
                                      </p:tavLst>
                                    </p:anim>
                                    <p:anim calcmode="lin" valueType="num">
                                      <p:cBhvr additive="base">
                                        <p:cTn id="60" dur="500" fill="hold"/>
                                        <p:tgtEl>
                                          <p:spTgt spid="18"/>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27"/>
                                        </p:tgtEl>
                                        <p:attrNameLst>
                                          <p:attrName>style.visibility</p:attrName>
                                        </p:attrNameLst>
                                      </p:cBhvr>
                                      <p:to>
                                        <p:strVal val="visible"/>
                                      </p:to>
                                    </p:set>
                                    <p:anim calcmode="lin" valueType="num">
                                      <p:cBhvr additive="base">
                                        <p:cTn id="63" dur="500" fill="hold"/>
                                        <p:tgtEl>
                                          <p:spTgt spid="27"/>
                                        </p:tgtEl>
                                        <p:attrNameLst>
                                          <p:attrName>ppt_x</p:attrName>
                                        </p:attrNameLst>
                                      </p:cBhvr>
                                      <p:tavLst>
                                        <p:tav tm="0">
                                          <p:val>
                                            <p:strVal val="1+#ppt_w/2"/>
                                          </p:val>
                                        </p:tav>
                                        <p:tav tm="100000">
                                          <p:val>
                                            <p:strVal val="#ppt_x"/>
                                          </p:val>
                                        </p:tav>
                                      </p:tavLst>
                                    </p:anim>
                                    <p:anim calcmode="lin" valueType="num">
                                      <p:cBhvr additive="base">
                                        <p:cTn id="64" dur="500" fill="hold"/>
                                        <p:tgtEl>
                                          <p:spTgt spid="27"/>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0"/>
                                  </p:stCondLst>
                                  <p:childTnLst>
                                    <p:set>
                                      <p:cBhvr>
                                        <p:cTn id="66" dur="1" fill="hold">
                                          <p:stCondLst>
                                            <p:cond delay="0"/>
                                          </p:stCondLst>
                                        </p:cTn>
                                        <p:tgtEl>
                                          <p:spTgt spid="28"/>
                                        </p:tgtEl>
                                        <p:attrNameLst>
                                          <p:attrName>style.visibility</p:attrName>
                                        </p:attrNameLst>
                                      </p:cBhvr>
                                      <p:to>
                                        <p:strVal val="visible"/>
                                      </p:to>
                                    </p:set>
                                    <p:anim calcmode="lin" valueType="num">
                                      <p:cBhvr additive="base">
                                        <p:cTn id="67" dur="500" fill="hold"/>
                                        <p:tgtEl>
                                          <p:spTgt spid="28"/>
                                        </p:tgtEl>
                                        <p:attrNameLst>
                                          <p:attrName>ppt_x</p:attrName>
                                        </p:attrNameLst>
                                      </p:cBhvr>
                                      <p:tavLst>
                                        <p:tav tm="0">
                                          <p:val>
                                            <p:strVal val="1+#ppt_w/2"/>
                                          </p:val>
                                        </p:tav>
                                        <p:tav tm="100000">
                                          <p:val>
                                            <p:strVal val="#ppt_x"/>
                                          </p:val>
                                        </p:tav>
                                      </p:tavLst>
                                    </p:anim>
                                    <p:anim calcmode="lin" valueType="num">
                                      <p:cBhvr additive="base">
                                        <p:cTn id="68"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2" fill="hold" nodeType="clickEffect">
                                  <p:stCondLst>
                                    <p:cond delay="0"/>
                                  </p:stCondLst>
                                  <p:childTnLst>
                                    <p:set>
                                      <p:cBhvr>
                                        <p:cTn id="72" dur="1" fill="hold">
                                          <p:stCondLst>
                                            <p:cond delay="0"/>
                                          </p:stCondLst>
                                        </p:cTn>
                                        <p:tgtEl>
                                          <p:spTgt spid="8"/>
                                        </p:tgtEl>
                                        <p:attrNameLst>
                                          <p:attrName>style.visibility</p:attrName>
                                        </p:attrNameLst>
                                      </p:cBhvr>
                                      <p:to>
                                        <p:strVal val="visible"/>
                                      </p:to>
                                    </p:set>
                                    <p:anim calcmode="lin" valueType="num">
                                      <p:cBhvr additive="base">
                                        <p:cTn id="73" dur="500" fill="hold"/>
                                        <p:tgtEl>
                                          <p:spTgt spid="8"/>
                                        </p:tgtEl>
                                        <p:attrNameLst>
                                          <p:attrName>ppt_x</p:attrName>
                                        </p:attrNameLst>
                                      </p:cBhvr>
                                      <p:tavLst>
                                        <p:tav tm="0">
                                          <p:val>
                                            <p:strVal val="1+#ppt_w/2"/>
                                          </p:val>
                                        </p:tav>
                                        <p:tav tm="100000">
                                          <p:val>
                                            <p:strVal val="#ppt_x"/>
                                          </p:val>
                                        </p:tav>
                                      </p:tavLst>
                                    </p:anim>
                                    <p:anim calcmode="lin" valueType="num">
                                      <p:cBhvr additive="base">
                                        <p:cTn id="74" dur="500" fill="hold"/>
                                        <p:tgtEl>
                                          <p:spTgt spid="8"/>
                                        </p:tgtEl>
                                        <p:attrNameLst>
                                          <p:attrName>ppt_y</p:attrName>
                                        </p:attrNameLst>
                                      </p:cBhvr>
                                      <p:tavLst>
                                        <p:tav tm="0">
                                          <p:val>
                                            <p:strVal val="#ppt_y"/>
                                          </p:val>
                                        </p:tav>
                                        <p:tav tm="100000">
                                          <p:val>
                                            <p:strVal val="#ppt_y"/>
                                          </p:val>
                                        </p:tav>
                                      </p:tavLst>
                                    </p:anim>
                                  </p:childTnLst>
                                </p:cTn>
                              </p:par>
                              <p:par>
                                <p:cTn id="75" presetID="2" presetClass="entr" presetSubtype="2" fill="hold" grpId="0" nodeType="withEffect">
                                  <p:stCondLst>
                                    <p:cond delay="0"/>
                                  </p:stCondLst>
                                  <p:childTnLst>
                                    <p:set>
                                      <p:cBhvr>
                                        <p:cTn id="76" dur="1" fill="hold">
                                          <p:stCondLst>
                                            <p:cond delay="0"/>
                                          </p:stCondLst>
                                        </p:cTn>
                                        <p:tgtEl>
                                          <p:spTgt spid="29"/>
                                        </p:tgtEl>
                                        <p:attrNameLst>
                                          <p:attrName>style.visibility</p:attrName>
                                        </p:attrNameLst>
                                      </p:cBhvr>
                                      <p:to>
                                        <p:strVal val="visible"/>
                                      </p:to>
                                    </p:set>
                                    <p:anim calcmode="lin" valueType="num">
                                      <p:cBhvr additive="base">
                                        <p:cTn id="77" dur="500" fill="hold"/>
                                        <p:tgtEl>
                                          <p:spTgt spid="29"/>
                                        </p:tgtEl>
                                        <p:attrNameLst>
                                          <p:attrName>ppt_x</p:attrName>
                                        </p:attrNameLst>
                                      </p:cBhvr>
                                      <p:tavLst>
                                        <p:tav tm="0">
                                          <p:val>
                                            <p:strVal val="1+#ppt_w/2"/>
                                          </p:val>
                                        </p:tav>
                                        <p:tav tm="100000">
                                          <p:val>
                                            <p:strVal val="#ppt_x"/>
                                          </p:val>
                                        </p:tav>
                                      </p:tavLst>
                                    </p:anim>
                                    <p:anim calcmode="lin" valueType="num">
                                      <p:cBhvr additive="base">
                                        <p:cTn id="78" dur="500" fill="hold"/>
                                        <p:tgtEl>
                                          <p:spTgt spid="29"/>
                                        </p:tgtEl>
                                        <p:attrNameLst>
                                          <p:attrName>ppt_y</p:attrName>
                                        </p:attrNameLst>
                                      </p:cBhvr>
                                      <p:tavLst>
                                        <p:tav tm="0">
                                          <p:val>
                                            <p:strVal val="#ppt_y"/>
                                          </p:val>
                                        </p:tav>
                                        <p:tav tm="100000">
                                          <p:val>
                                            <p:strVal val="#ppt_y"/>
                                          </p:val>
                                        </p:tav>
                                      </p:tavLst>
                                    </p:anim>
                                  </p:childTnLst>
                                </p:cTn>
                              </p:par>
                              <p:par>
                                <p:cTn id="79" presetID="2" presetClass="entr" presetSubtype="2" fill="hold" grpId="0" nodeType="withEffect">
                                  <p:stCondLst>
                                    <p:cond delay="0"/>
                                  </p:stCondLst>
                                  <p:childTnLst>
                                    <p:set>
                                      <p:cBhvr>
                                        <p:cTn id="80" dur="1" fill="hold">
                                          <p:stCondLst>
                                            <p:cond delay="0"/>
                                          </p:stCondLst>
                                        </p:cTn>
                                        <p:tgtEl>
                                          <p:spTgt spid="30"/>
                                        </p:tgtEl>
                                        <p:attrNameLst>
                                          <p:attrName>style.visibility</p:attrName>
                                        </p:attrNameLst>
                                      </p:cBhvr>
                                      <p:to>
                                        <p:strVal val="visible"/>
                                      </p:to>
                                    </p:set>
                                    <p:anim calcmode="lin" valueType="num">
                                      <p:cBhvr additive="base">
                                        <p:cTn id="81" dur="500" fill="hold"/>
                                        <p:tgtEl>
                                          <p:spTgt spid="30"/>
                                        </p:tgtEl>
                                        <p:attrNameLst>
                                          <p:attrName>ppt_x</p:attrName>
                                        </p:attrNameLst>
                                      </p:cBhvr>
                                      <p:tavLst>
                                        <p:tav tm="0">
                                          <p:val>
                                            <p:strVal val="1+#ppt_w/2"/>
                                          </p:val>
                                        </p:tav>
                                        <p:tav tm="100000">
                                          <p:val>
                                            <p:strVal val="#ppt_x"/>
                                          </p:val>
                                        </p:tav>
                                      </p:tavLst>
                                    </p:anim>
                                    <p:anim calcmode="lin" valueType="num">
                                      <p:cBhvr additive="base">
                                        <p:cTn id="82"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1" grpId="0"/>
      <p:bldP spid="22" grpId="0"/>
      <p:bldP spid="23" grpId="0"/>
      <p:bldP spid="24" grpId="0"/>
      <p:bldP spid="25" grpId="0"/>
      <p:bldP spid="26" grpId="0"/>
      <p:bldP spid="27" grpId="0"/>
      <p:bldP spid="28" grpId="0"/>
      <p:bldP spid="29" grpId="0"/>
      <p:bldP spid="3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3818973" y="158344"/>
            <a:ext cx="1470384" cy="338554"/>
          </a:xfrm>
          <a:prstGeom prst="rect">
            <a:avLst/>
          </a:prstGeom>
          <a:noFill/>
        </p:spPr>
        <p:txBody>
          <a:bodyPr wrap="square"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工作完成情况</a:t>
            </a:r>
          </a:p>
        </p:txBody>
      </p:sp>
      <p:sp>
        <p:nvSpPr>
          <p:cNvPr id="3" name="MH_Other_1"/>
          <p:cNvSpPr/>
          <p:nvPr/>
        </p:nvSpPr>
        <p:spPr>
          <a:xfrm rot="21600000">
            <a:off x="4467444" y="1432784"/>
            <a:ext cx="694149" cy="694149"/>
          </a:xfrm>
          <a:custGeom>
            <a:avLst/>
            <a:gdLst>
              <a:gd name="connsiteX0" fmla="*/ 465960 w 925532"/>
              <a:gd name="connsiteY0" fmla="*/ 182093 h 925532"/>
              <a:gd name="connsiteX1" fmla="*/ 830144 w 925532"/>
              <a:gd name="connsiteY1" fmla="*/ 182133 h 925532"/>
              <a:gd name="connsiteX2" fmla="*/ 875777 w 925532"/>
              <a:gd name="connsiteY2" fmla="*/ 253776 h 925532"/>
              <a:gd name="connsiteX3" fmla="*/ 869008 w 925532"/>
              <a:gd name="connsiteY3" fmla="*/ 684569 h 925532"/>
              <a:gd name="connsiteX4" fmla="*/ 839619 w 925532"/>
              <a:gd name="connsiteY4" fmla="*/ 727326 h 925532"/>
              <a:gd name="connsiteX5" fmla="*/ 465897 w 925532"/>
              <a:gd name="connsiteY5" fmla="*/ 727284 h 925532"/>
              <a:gd name="connsiteX6" fmla="*/ 273152 w 925532"/>
              <a:gd name="connsiteY6" fmla="*/ 647422 h 925532"/>
              <a:gd name="connsiteX7" fmla="*/ 193333 w 925532"/>
              <a:gd name="connsiteY7" fmla="*/ 454656 h 925532"/>
              <a:gd name="connsiteX8" fmla="*/ 465960 w 925532"/>
              <a:gd name="connsiteY8" fmla="*/ 182093 h 925532"/>
              <a:gd name="connsiteX9" fmla="*/ 424515 w 925532"/>
              <a:gd name="connsiteY9" fmla="*/ 1594 h 925532"/>
              <a:gd name="connsiteX10" fmla="*/ 761817 w 925532"/>
              <a:gd name="connsiteY10" fmla="*/ 109621 h 925532"/>
              <a:gd name="connsiteX11" fmla="*/ 813561 w 925532"/>
              <a:gd name="connsiteY11" fmla="*/ 163229 h 925532"/>
              <a:gd name="connsiteX12" fmla="*/ 461530 w 925532"/>
              <a:gd name="connsiteY12" fmla="*/ 163189 h 925532"/>
              <a:gd name="connsiteX13" fmla="*/ 170000 w 925532"/>
              <a:gd name="connsiteY13" fmla="*/ 454653 h 925532"/>
              <a:gd name="connsiteX14" fmla="*/ 169998 w 925532"/>
              <a:gd name="connsiteY14" fmla="*/ 454653 h 925532"/>
              <a:gd name="connsiteX15" fmla="*/ 461463 w 925532"/>
              <a:gd name="connsiteY15" fmla="*/ 746184 h 925532"/>
              <a:gd name="connsiteX16" fmla="*/ 826629 w 925532"/>
              <a:gd name="connsiteY16" fmla="*/ 746226 h 925532"/>
              <a:gd name="connsiteX17" fmla="*/ 815913 w 925532"/>
              <a:gd name="connsiteY17" fmla="*/ 761817 h 925532"/>
              <a:gd name="connsiteX18" fmla="*/ 163717 w 925532"/>
              <a:gd name="connsiteY18" fmla="*/ 815913 h 925532"/>
              <a:gd name="connsiteX19" fmla="*/ 109620 w 925532"/>
              <a:gd name="connsiteY19" fmla="*/ 163717 h 925532"/>
              <a:gd name="connsiteX20" fmla="*/ 424515 w 925532"/>
              <a:gd name="connsiteY20" fmla="*/ 1594 h 925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25532" h="925532">
                <a:moveTo>
                  <a:pt x="465960" y="182093"/>
                </a:moveTo>
                <a:lnTo>
                  <a:pt x="830144" y="182133"/>
                </a:lnTo>
                <a:lnTo>
                  <a:pt x="875777" y="253776"/>
                </a:lnTo>
                <a:cubicBezTo>
                  <a:pt x="943569" y="387894"/>
                  <a:pt x="942824" y="549707"/>
                  <a:pt x="869008" y="684569"/>
                </a:cubicBezTo>
                <a:lnTo>
                  <a:pt x="839619" y="727326"/>
                </a:lnTo>
                <a:lnTo>
                  <a:pt x="465897" y="727284"/>
                </a:lnTo>
                <a:cubicBezTo>
                  <a:pt x="390622" y="727276"/>
                  <a:pt x="322477" y="696757"/>
                  <a:pt x="273152" y="647422"/>
                </a:cubicBezTo>
                <a:cubicBezTo>
                  <a:pt x="223827" y="598085"/>
                  <a:pt x="193324" y="529933"/>
                  <a:pt x="193333" y="454656"/>
                </a:cubicBezTo>
                <a:cubicBezTo>
                  <a:pt x="193349" y="304105"/>
                  <a:pt x="315409" y="182074"/>
                  <a:pt x="465960" y="182093"/>
                </a:cubicBezTo>
                <a:close/>
                <a:moveTo>
                  <a:pt x="424515" y="1594"/>
                </a:moveTo>
                <a:cubicBezTo>
                  <a:pt x="542539" y="-8195"/>
                  <a:pt x="664298" y="27040"/>
                  <a:pt x="761817" y="109621"/>
                </a:cubicBezTo>
                <a:lnTo>
                  <a:pt x="813561" y="163229"/>
                </a:lnTo>
                <a:lnTo>
                  <a:pt x="461530" y="163189"/>
                </a:lnTo>
                <a:cubicBezTo>
                  <a:pt x="300541" y="163170"/>
                  <a:pt x="170017" y="293663"/>
                  <a:pt x="170000" y="454653"/>
                </a:cubicBezTo>
                <a:lnTo>
                  <a:pt x="169998" y="454653"/>
                </a:lnTo>
                <a:cubicBezTo>
                  <a:pt x="169980" y="615642"/>
                  <a:pt x="300473" y="746166"/>
                  <a:pt x="461463" y="746184"/>
                </a:cubicBezTo>
                <a:lnTo>
                  <a:pt x="826629" y="746226"/>
                </a:lnTo>
                <a:lnTo>
                  <a:pt x="815913" y="761817"/>
                </a:lnTo>
                <a:cubicBezTo>
                  <a:pt x="650752" y="956855"/>
                  <a:pt x="358754" y="981074"/>
                  <a:pt x="163717" y="815913"/>
                </a:cubicBezTo>
                <a:cubicBezTo>
                  <a:pt x="-31321" y="650751"/>
                  <a:pt x="-55542" y="358754"/>
                  <a:pt x="109620" y="163717"/>
                </a:cubicBezTo>
                <a:cubicBezTo>
                  <a:pt x="192199" y="66197"/>
                  <a:pt x="306491" y="11383"/>
                  <a:pt x="424515" y="159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A</a:t>
            </a:r>
            <a:endParaRPr lang="zh-CN" altLang="en-US" sz="2400">
              <a:solidFill>
                <a:schemeClr val="bg1"/>
              </a:solidFill>
              <a:latin typeface="微软雅黑" panose="020B0503020204020204" pitchFamily="34" charset="-122"/>
              <a:ea typeface="微软雅黑" panose="020B0503020204020204" pitchFamily="34" charset="-122"/>
            </a:endParaRPr>
          </a:p>
        </p:txBody>
      </p:sp>
      <p:sp>
        <p:nvSpPr>
          <p:cNvPr id="5" name="MH_SubTitle_1"/>
          <p:cNvSpPr/>
          <p:nvPr/>
        </p:nvSpPr>
        <p:spPr>
          <a:xfrm rot="21600000">
            <a:off x="5077710" y="986665"/>
            <a:ext cx="1488842" cy="586139"/>
          </a:xfrm>
          <a:custGeom>
            <a:avLst/>
            <a:gdLst>
              <a:gd name="connsiteX0" fmla="*/ 1595507 w 1985123"/>
              <a:gd name="connsiteY0" fmla="*/ 2 h 781519"/>
              <a:gd name="connsiteX1" fmla="*/ 1977044 w 1985123"/>
              <a:gd name="connsiteY1" fmla="*/ 309683 h 781519"/>
              <a:gd name="connsiteX2" fmla="*/ 1985123 w 1985123"/>
              <a:gd name="connsiteY2" fmla="*/ 388052 h 781519"/>
              <a:gd name="connsiteX3" fmla="*/ 1977407 w 1985123"/>
              <a:gd name="connsiteY3" fmla="*/ 466453 h 781519"/>
              <a:gd name="connsiteX4" fmla="*/ 1597281 w 1985123"/>
              <a:gd name="connsiteY4" fmla="*/ 777875 h 781519"/>
              <a:gd name="connsiteX5" fmla="*/ 1475 w 1985123"/>
              <a:gd name="connsiteY5" fmla="*/ 781519 h 781519"/>
              <a:gd name="connsiteX6" fmla="*/ 0 w 1985123"/>
              <a:gd name="connsiteY6" fmla="*/ 756307 h 781519"/>
              <a:gd name="connsiteX7" fmla="*/ 1591310 w 1985123"/>
              <a:gd name="connsiteY7" fmla="*/ 752673 h 781519"/>
              <a:gd name="connsiteX8" fmla="*/ 1954009 w 1985123"/>
              <a:gd name="connsiteY8" fmla="*/ 388121 h 781519"/>
              <a:gd name="connsiteX9" fmla="*/ 1589653 w 1985123"/>
              <a:gd name="connsiteY9" fmla="*/ 25233 h 781519"/>
              <a:gd name="connsiteX10" fmla="*/ 436077 w 1985123"/>
              <a:gd name="connsiteY10" fmla="*/ 27871 h 781519"/>
              <a:gd name="connsiteX11" fmla="*/ 419937 w 1985123"/>
              <a:gd name="connsiteY11" fmla="*/ 2688 h 781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85123" h="781519">
                <a:moveTo>
                  <a:pt x="1595507" y="2"/>
                </a:moveTo>
                <a:cubicBezTo>
                  <a:pt x="1783358" y="-425"/>
                  <a:pt x="1940394" y="132536"/>
                  <a:pt x="1977044" y="309683"/>
                </a:cubicBezTo>
                <a:lnTo>
                  <a:pt x="1985123" y="388052"/>
                </a:lnTo>
                <a:lnTo>
                  <a:pt x="1977407" y="466453"/>
                </a:lnTo>
                <a:cubicBezTo>
                  <a:pt x="1941567" y="643770"/>
                  <a:pt x="1785137" y="777446"/>
                  <a:pt x="1597281" y="777875"/>
                </a:cubicBezTo>
                <a:lnTo>
                  <a:pt x="1475" y="781519"/>
                </a:lnTo>
                <a:lnTo>
                  <a:pt x="0" y="756307"/>
                </a:lnTo>
                <a:lnTo>
                  <a:pt x="1591310" y="752673"/>
                </a:lnTo>
                <a:cubicBezTo>
                  <a:pt x="1792084" y="752214"/>
                  <a:pt x="1954466" y="588998"/>
                  <a:pt x="1954009" y="388121"/>
                </a:cubicBezTo>
                <a:cubicBezTo>
                  <a:pt x="1953549" y="187245"/>
                  <a:pt x="1790419" y="24779"/>
                  <a:pt x="1589653" y="25233"/>
                </a:cubicBezTo>
                <a:lnTo>
                  <a:pt x="436077" y="27871"/>
                </a:lnTo>
                <a:lnTo>
                  <a:pt x="419937" y="2688"/>
                </a:ln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r>
              <a:rPr lang="zh-CN" altLang="en-US" sz="1200" dirty="0">
                <a:solidFill>
                  <a:schemeClr val="accent1"/>
                </a:solidFill>
                <a:latin typeface="微软雅黑" panose="020B0503020204020204" pitchFamily="34" charset="-122"/>
                <a:ea typeface="微软雅黑" panose="020B0503020204020204" pitchFamily="34" charset="-122"/>
              </a:rPr>
              <a:t>单击编辑标题</a:t>
            </a:r>
          </a:p>
        </p:txBody>
      </p:sp>
      <p:sp>
        <p:nvSpPr>
          <p:cNvPr id="6" name="MH_Other_2"/>
          <p:cNvSpPr/>
          <p:nvPr/>
        </p:nvSpPr>
        <p:spPr>
          <a:xfrm rot="21600000">
            <a:off x="3979257" y="2177070"/>
            <a:ext cx="704618" cy="704409"/>
          </a:xfrm>
          <a:custGeom>
            <a:avLst/>
            <a:gdLst>
              <a:gd name="connsiteX0" fmla="*/ 465381 w 939490"/>
              <a:gd name="connsiteY0" fmla="*/ 184805 h 939212"/>
              <a:gd name="connsiteX1" fmla="*/ 743208 w 939490"/>
              <a:gd name="connsiteY1" fmla="*/ 459787 h 939212"/>
              <a:gd name="connsiteX2" fmla="*/ 662956 w 939490"/>
              <a:gd name="connsiteY2" fmla="*/ 655865 h 939212"/>
              <a:gd name="connsiteX3" fmla="*/ 467626 w 939490"/>
              <a:gd name="connsiteY3" fmla="*/ 738049 h 939212"/>
              <a:gd name="connsiteX4" fmla="*/ 88269 w 939490"/>
              <a:gd name="connsiteY4" fmla="*/ 740294 h 939212"/>
              <a:gd name="connsiteX5" fmla="*/ 58269 w 939490"/>
              <a:gd name="connsiteY5" fmla="*/ 697082 h 939212"/>
              <a:gd name="connsiteX6" fmla="*/ 49670 w 939490"/>
              <a:gd name="connsiteY6" fmla="*/ 259967 h 939212"/>
              <a:gd name="connsiteX7" fmla="*/ 95706 w 939490"/>
              <a:gd name="connsiteY7" fmla="*/ 186994 h 939212"/>
              <a:gd name="connsiteX8" fmla="*/ 506729 w 939490"/>
              <a:gd name="connsiteY8" fmla="*/ 1398 h 939212"/>
              <a:gd name="connsiteX9" fmla="*/ 827022 w 939490"/>
              <a:gd name="connsiteY9" fmla="*/ 164053 h 939212"/>
              <a:gd name="connsiteX10" fmla="*/ 774717 w 939490"/>
              <a:gd name="connsiteY10" fmla="*/ 826202 h 939212"/>
              <a:gd name="connsiteX11" fmla="*/ 112472 w 939490"/>
              <a:gd name="connsiteY11" fmla="*/ 775154 h 939212"/>
              <a:gd name="connsiteX12" fmla="*/ 101532 w 939490"/>
              <a:gd name="connsiteY12" fmla="*/ 759396 h 939212"/>
              <a:gd name="connsiteX13" fmla="*/ 472204 w 939490"/>
              <a:gd name="connsiteY13" fmla="*/ 757201 h 939212"/>
              <a:gd name="connsiteX14" fmla="*/ 766895 w 939490"/>
              <a:gd name="connsiteY14" fmla="*/ 459645 h 939212"/>
              <a:gd name="connsiteX15" fmla="*/ 766890 w 939490"/>
              <a:gd name="connsiteY15" fmla="*/ 459645 h 939212"/>
              <a:gd name="connsiteX16" fmla="*/ 469801 w 939490"/>
              <a:gd name="connsiteY16" fmla="*/ 165595 h 939212"/>
              <a:gd name="connsiteX17" fmla="*/ 112464 w 939490"/>
              <a:gd name="connsiteY17" fmla="*/ 167716 h 939212"/>
              <a:gd name="connsiteX18" fmla="*/ 164777 w 939490"/>
              <a:gd name="connsiteY18" fmla="*/ 113007 h 939212"/>
              <a:gd name="connsiteX19" fmla="*/ 506729 w 939490"/>
              <a:gd name="connsiteY19" fmla="*/ 1398 h 939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39490" h="939212">
                <a:moveTo>
                  <a:pt x="465381" y="184805"/>
                </a:moveTo>
                <a:cubicBezTo>
                  <a:pt x="618201" y="183897"/>
                  <a:pt x="742589" y="307012"/>
                  <a:pt x="743208" y="459787"/>
                </a:cubicBezTo>
                <a:cubicBezTo>
                  <a:pt x="743517" y="536173"/>
                  <a:pt x="712828" y="605512"/>
                  <a:pt x="662956" y="655865"/>
                </a:cubicBezTo>
                <a:cubicBezTo>
                  <a:pt x="613089" y="706219"/>
                  <a:pt x="544034" y="737596"/>
                  <a:pt x="467626" y="738049"/>
                </a:cubicBezTo>
                <a:lnTo>
                  <a:pt x="88269" y="740294"/>
                </a:lnTo>
                <a:lnTo>
                  <a:pt x="58269" y="697082"/>
                </a:lnTo>
                <a:cubicBezTo>
                  <a:pt x="-17200" y="560663"/>
                  <a:pt x="-18605" y="396466"/>
                  <a:pt x="49670" y="259967"/>
                </a:cubicBezTo>
                <a:lnTo>
                  <a:pt x="95706" y="186994"/>
                </a:lnTo>
                <a:close/>
                <a:moveTo>
                  <a:pt x="506729" y="1398"/>
                </a:moveTo>
                <a:cubicBezTo>
                  <a:pt x="626572" y="10630"/>
                  <a:pt x="742804" y="65583"/>
                  <a:pt x="827022" y="164053"/>
                </a:cubicBezTo>
                <a:cubicBezTo>
                  <a:pt x="995450" y="360996"/>
                  <a:pt x="972033" y="657448"/>
                  <a:pt x="774717" y="826202"/>
                </a:cubicBezTo>
                <a:cubicBezTo>
                  <a:pt x="577401" y="994954"/>
                  <a:pt x="280902" y="972100"/>
                  <a:pt x="112472" y="775154"/>
                </a:cubicBezTo>
                <a:lnTo>
                  <a:pt x="101532" y="759396"/>
                </a:lnTo>
                <a:lnTo>
                  <a:pt x="472204" y="757201"/>
                </a:lnTo>
                <a:cubicBezTo>
                  <a:pt x="635618" y="756233"/>
                  <a:pt x="767559" y="623010"/>
                  <a:pt x="766895" y="459645"/>
                </a:cubicBezTo>
                <a:lnTo>
                  <a:pt x="766890" y="459645"/>
                </a:lnTo>
                <a:cubicBezTo>
                  <a:pt x="766232" y="296278"/>
                  <a:pt x="633221" y="164629"/>
                  <a:pt x="469801" y="165595"/>
                </a:cubicBezTo>
                <a:lnTo>
                  <a:pt x="112464" y="167716"/>
                </a:lnTo>
                <a:lnTo>
                  <a:pt x="164777" y="113007"/>
                </a:lnTo>
                <a:cubicBezTo>
                  <a:pt x="263432" y="28632"/>
                  <a:pt x="386884" y="-7840"/>
                  <a:pt x="506729" y="139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B</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7" name="MH_SubTitle_2"/>
          <p:cNvSpPr/>
          <p:nvPr/>
        </p:nvSpPr>
        <p:spPr>
          <a:xfrm rot="21600000">
            <a:off x="2550511" y="1730470"/>
            <a:ext cx="1513865" cy="593876"/>
          </a:xfrm>
          <a:custGeom>
            <a:avLst/>
            <a:gdLst>
              <a:gd name="connsiteX0" fmla="*/ 1588141 w 2018486"/>
              <a:gd name="connsiteY0" fmla="*/ 0 h 791835"/>
              <a:gd name="connsiteX1" fmla="*/ 1571877 w 2018486"/>
              <a:gd name="connsiteY1" fmla="*/ 25609 h 791835"/>
              <a:gd name="connsiteX2" fmla="*/ 399963 w 2018486"/>
              <a:gd name="connsiteY2" fmla="*/ 28650 h 791835"/>
              <a:gd name="connsiteX3" fmla="*/ 31615 w 2018486"/>
              <a:gd name="connsiteY3" fmla="*/ 398407 h 791835"/>
              <a:gd name="connsiteX4" fmla="*/ 401876 w 2018486"/>
              <a:gd name="connsiteY4" fmla="*/ 766249 h 791835"/>
              <a:gd name="connsiteX5" fmla="*/ 2018486 w 2018486"/>
              <a:gd name="connsiteY5" fmla="*/ 762051 h 791835"/>
              <a:gd name="connsiteX6" fmla="*/ 2017111 w 2018486"/>
              <a:gd name="connsiteY6" fmla="*/ 787629 h 791835"/>
              <a:gd name="connsiteX7" fmla="*/ 395935 w 2018486"/>
              <a:gd name="connsiteY7" fmla="*/ 791834 h 791835"/>
              <a:gd name="connsiteX8" fmla="*/ 2 w 2018486"/>
              <a:gd name="connsiteY8" fmla="*/ 398485 h 791835"/>
              <a:gd name="connsiteX9" fmla="*/ 393892 w 2018486"/>
              <a:gd name="connsiteY9" fmla="*/ 3093 h 791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8486" h="791835">
                <a:moveTo>
                  <a:pt x="1588141" y="0"/>
                </a:moveTo>
                <a:lnTo>
                  <a:pt x="1571877" y="25609"/>
                </a:lnTo>
                <a:lnTo>
                  <a:pt x="399963" y="28650"/>
                </a:lnTo>
                <a:cubicBezTo>
                  <a:pt x="196003" y="29178"/>
                  <a:pt x="31089" y="194721"/>
                  <a:pt x="31615" y="398407"/>
                </a:cubicBezTo>
                <a:cubicBezTo>
                  <a:pt x="32144" y="602086"/>
                  <a:pt x="197915" y="766778"/>
                  <a:pt x="401876" y="766249"/>
                </a:cubicBezTo>
                <a:lnTo>
                  <a:pt x="2018486" y="762051"/>
                </a:lnTo>
                <a:lnTo>
                  <a:pt x="2017111" y="787629"/>
                </a:lnTo>
                <a:lnTo>
                  <a:pt x="395935" y="791834"/>
                </a:lnTo>
                <a:cubicBezTo>
                  <a:pt x="177835" y="792399"/>
                  <a:pt x="566" y="616292"/>
                  <a:pt x="2" y="398485"/>
                </a:cubicBezTo>
                <a:cubicBezTo>
                  <a:pt x="-563" y="180681"/>
                  <a:pt x="175787" y="3659"/>
                  <a:pt x="393892" y="3093"/>
                </a:cubicBez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r>
              <a:rPr lang="zh-CN" altLang="en-US" sz="1200" dirty="0">
                <a:solidFill>
                  <a:schemeClr val="accent2"/>
                </a:solidFill>
                <a:latin typeface="微软雅黑" panose="020B0503020204020204" pitchFamily="34" charset="-122"/>
                <a:ea typeface="微软雅黑" panose="020B0503020204020204" pitchFamily="34" charset="-122"/>
              </a:rPr>
              <a:t>单击编辑标题</a:t>
            </a:r>
          </a:p>
        </p:txBody>
      </p:sp>
      <p:sp>
        <p:nvSpPr>
          <p:cNvPr id="8" name="MH_Other_1"/>
          <p:cNvSpPr/>
          <p:nvPr/>
        </p:nvSpPr>
        <p:spPr>
          <a:xfrm rot="21600000">
            <a:off x="4467451" y="2940114"/>
            <a:ext cx="694148" cy="694151"/>
          </a:xfrm>
          <a:custGeom>
            <a:avLst/>
            <a:gdLst>
              <a:gd name="connsiteX0" fmla="*/ 465963 w 925531"/>
              <a:gd name="connsiteY0" fmla="*/ 182094 h 925534"/>
              <a:gd name="connsiteX1" fmla="*/ 830139 w 925531"/>
              <a:gd name="connsiteY1" fmla="*/ 182133 h 925534"/>
              <a:gd name="connsiteX2" fmla="*/ 875778 w 925531"/>
              <a:gd name="connsiteY2" fmla="*/ 253776 h 925534"/>
              <a:gd name="connsiteX3" fmla="*/ 869005 w 925531"/>
              <a:gd name="connsiteY3" fmla="*/ 684570 h 925534"/>
              <a:gd name="connsiteX4" fmla="*/ 839616 w 925531"/>
              <a:gd name="connsiteY4" fmla="*/ 727327 h 925534"/>
              <a:gd name="connsiteX5" fmla="*/ 465895 w 925531"/>
              <a:gd name="connsiteY5" fmla="*/ 727286 h 925534"/>
              <a:gd name="connsiteX6" fmla="*/ 273154 w 925531"/>
              <a:gd name="connsiteY6" fmla="*/ 647424 h 925534"/>
              <a:gd name="connsiteX7" fmla="*/ 193337 w 925531"/>
              <a:gd name="connsiteY7" fmla="*/ 454658 h 925534"/>
              <a:gd name="connsiteX8" fmla="*/ 465963 w 925531"/>
              <a:gd name="connsiteY8" fmla="*/ 182094 h 925534"/>
              <a:gd name="connsiteX9" fmla="*/ 424518 w 925531"/>
              <a:gd name="connsiteY9" fmla="*/ 1594 h 925534"/>
              <a:gd name="connsiteX10" fmla="*/ 761817 w 925531"/>
              <a:gd name="connsiteY10" fmla="*/ 109623 h 925534"/>
              <a:gd name="connsiteX11" fmla="*/ 813559 w 925531"/>
              <a:gd name="connsiteY11" fmla="*/ 163236 h 925534"/>
              <a:gd name="connsiteX12" fmla="*/ 461529 w 925531"/>
              <a:gd name="connsiteY12" fmla="*/ 163190 h 925534"/>
              <a:gd name="connsiteX13" fmla="*/ 175930 w 925531"/>
              <a:gd name="connsiteY13" fmla="*/ 395908 h 925534"/>
              <a:gd name="connsiteX14" fmla="*/ 169999 w 925531"/>
              <a:gd name="connsiteY14" fmla="*/ 454657 h 925534"/>
              <a:gd name="connsiteX15" fmla="*/ 175915 w 925531"/>
              <a:gd name="connsiteY15" fmla="*/ 513405 h 925534"/>
              <a:gd name="connsiteX16" fmla="*/ 461462 w 925531"/>
              <a:gd name="connsiteY16" fmla="*/ 746186 h 925534"/>
              <a:gd name="connsiteX17" fmla="*/ 826631 w 925531"/>
              <a:gd name="connsiteY17" fmla="*/ 746228 h 925534"/>
              <a:gd name="connsiteX18" fmla="*/ 815914 w 925531"/>
              <a:gd name="connsiteY18" fmla="*/ 761820 h 925534"/>
              <a:gd name="connsiteX19" fmla="*/ 163716 w 925531"/>
              <a:gd name="connsiteY19" fmla="*/ 815914 h 925534"/>
              <a:gd name="connsiteX20" fmla="*/ 109622 w 925531"/>
              <a:gd name="connsiteY20" fmla="*/ 163718 h 925534"/>
              <a:gd name="connsiteX21" fmla="*/ 424518 w 925531"/>
              <a:gd name="connsiteY21" fmla="*/ 1594 h 925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25531" h="925534">
                <a:moveTo>
                  <a:pt x="465963" y="182094"/>
                </a:moveTo>
                <a:lnTo>
                  <a:pt x="830139" y="182133"/>
                </a:lnTo>
                <a:lnTo>
                  <a:pt x="875778" y="253776"/>
                </a:lnTo>
                <a:cubicBezTo>
                  <a:pt x="943567" y="387894"/>
                  <a:pt x="942824" y="549710"/>
                  <a:pt x="869005" y="684570"/>
                </a:cubicBezTo>
                <a:lnTo>
                  <a:pt x="839616" y="727327"/>
                </a:lnTo>
                <a:lnTo>
                  <a:pt x="465895" y="727286"/>
                </a:lnTo>
                <a:cubicBezTo>
                  <a:pt x="390625" y="727274"/>
                  <a:pt x="322477" y="696761"/>
                  <a:pt x="273154" y="647424"/>
                </a:cubicBezTo>
                <a:cubicBezTo>
                  <a:pt x="223826" y="598089"/>
                  <a:pt x="193330" y="529935"/>
                  <a:pt x="193337" y="454658"/>
                </a:cubicBezTo>
                <a:cubicBezTo>
                  <a:pt x="193351" y="304107"/>
                  <a:pt x="315408" y="182074"/>
                  <a:pt x="465963" y="182094"/>
                </a:cubicBezTo>
                <a:close/>
                <a:moveTo>
                  <a:pt x="424518" y="1594"/>
                </a:moveTo>
                <a:cubicBezTo>
                  <a:pt x="542537" y="-8195"/>
                  <a:pt x="664302" y="27044"/>
                  <a:pt x="761817" y="109623"/>
                </a:cubicBezTo>
                <a:lnTo>
                  <a:pt x="813559" y="163236"/>
                </a:lnTo>
                <a:lnTo>
                  <a:pt x="461529" y="163190"/>
                </a:lnTo>
                <a:cubicBezTo>
                  <a:pt x="320663" y="163174"/>
                  <a:pt x="203120" y="263079"/>
                  <a:pt x="175930" y="395908"/>
                </a:cubicBezTo>
                <a:lnTo>
                  <a:pt x="169999" y="454657"/>
                </a:lnTo>
                <a:lnTo>
                  <a:pt x="175915" y="513405"/>
                </a:lnTo>
                <a:cubicBezTo>
                  <a:pt x="203079" y="646238"/>
                  <a:pt x="320594" y="746169"/>
                  <a:pt x="461462" y="746186"/>
                </a:cubicBezTo>
                <a:lnTo>
                  <a:pt x="826631" y="746228"/>
                </a:lnTo>
                <a:lnTo>
                  <a:pt x="815914" y="761820"/>
                </a:lnTo>
                <a:cubicBezTo>
                  <a:pt x="650754" y="956858"/>
                  <a:pt x="358752" y="981075"/>
                  <a:pt x="163716" y="815914"/>
                </a:cubicBezTo>
                <a:cubicBezTo>
                  <a:pt x="-31321" y="650753"/>
                  <a:pt x="-55541" y="358757"/>
                  <a:pt x="109622" y="163718"/>
                </a:cubicBezTo>
                <a:cubicBezTo>
                  <a:pt x="192200" y="66201"/>
                  <a:pt x="306492" y="11384"/>
                  <a:pt x="424518" y="1594"/>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C</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9" name="MH_SubTitle_1"/>
          <p:cNvSpPr/>
          <p:nvPr/>
        </p:nvSpPr>
        <p:spPr>
          <a:xfrm rot="21600000">
            <a:off x="5077714" y="2494001"/>
            <a:ext cx="1488842" cy="586143"/>
          </a:xfrm>
          <a:custGeom>
            <a:avLst/>
            <a:gdLst>
              <a:gd name="connsiteX0" fmla="*/ 1595504 w 1985123"/>
              <a:gd name="connsiteY0" fmla="*/ 2 h 781524"/>
              <a:gd name="connsiteX1" fmla="*/ 1977046 w 1985123"/>
              <a:gd name="connsiteY1" fmla="*/ 309685 h 781524"/>
              <a:gd name="connsiteX2" fmla="*/ 1985123 w 1985123"/>
              <a:gd name="connsiteY2" fmla="*/ 388052 h 781524"/>
              <a:gd name="connsiteX3" fmla="*/ 1977406 w 1985123"/>
              <a:gd name="connsiteY3" fmla="*/ 466450 h 781524"/>
              <a:gd name="connsiteX4" fmla="*/ 1597279 w 1985123"/>
              <a:gd name="connsiteY4" fmla="*/ 777880 h 781524"/>
              <a:gd name="connsiteX5" fmla="*/ 1472 w 1985123"/>
              <a:gd name="connsiteY5" fmla="*/ 781524 h 781524"/>
              <a:gd name="connsiteX6" fmla="*/ 0 w 1985123"/>
              <a:gd name="connsiteY6" fmla="*/ 756303 h 781524"/>
              <a:gd name="connsiteX7" fmla="*/ 1591309 w 1985123"/>
              <a:gd name="connsiteY7" fmla="*/ 752675 h 781524"/>
              <a:gd name="connsiteX8" fmla="*/ 1954004 w 1985123"/>
              <a:gd name="connsiteY8" fmla="*/ 388124 h 781524"/>
              <a:gd name="connsiteX9" fmla="*/ 1589647 w 1985123"/>
              <a:gd name="connsiteY9" fmla="*/ 25236 h 781524"/>
              <a:gd name="connsiteX10" fmla="*/ 436072 w 1985123"/>
              <a:gd name="connsiteY10" fmla="*/ 27875 h 781524"/>
              <a:gd name="connsiteX11" fmla="*/ 419935 w 1985123"/>
              <a:gd name="connsiteY11" fmla="*/ 2689 h 781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85123" h="781524">
                <a:moveTo>
                  <a:pt x="1595504" y="2"/>
                </a:moveTo>
                <a:cubicBezTo>
                  <a:pt x="1783354" y="-425"/>
                  <a:pt x="1940392" y="132538"/>
                  <a:pt x="1977046" y="309685"/>
                </a:cubicBezTo>
                <a:lnTo>
                  <a:pt x="1985123" y="388052"/>
                </a:lnTo>
                <a:lnTo>
                  <a:pt x="1977406" y="466450"/>
                </a:lnTo>
                <a:cubicBezTo>
                  <a:pt x="1941563" y="643769"/>
                  <a:pt x="1785133" y="777446"/>
                  <a:pt x="1597279" y="777880"/>
                </a:cubicBezTo>
                <a:lnTo>
                  <a:pt x="1472" y="781524"/>
                </a:lnTo>
                <a:lnTo>
                  <a:pt x="0" y="756303"/>
                </a:lnTo>
                <a:lnTo>
                  <a:pt x="1591309" y="752675"/>
                </a:lnTo>
                <a:cubicBezTo>
                  <a:pt x="1792080" y="752212"/>
                  <a:pt x="1954467" y="589003"/>
                  <a:pt x="1954004" y="388124"/>
                </a:cubicBezTo>
                <a:cubicBezTo>
                  <a:pt x="1953543" y="187250"/>
                  <a:pt x="1790421" y="24778"/>
                  <a:pt x="1589647" y="25236"/>
                </a:cubicBezTo>
                <a:lnTo>
                  <a:pt x="436072" y="27875"/>
                </a:lnTo>
                <a:lnTo>
                  <a:pt x="419935" y="2689"/>
                </a:lnTo>
                <a:close/>
              </a:path>
            </a:pathLst>
          </a:cu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r>
              <a:rPr lang="zh-CN" altLang="en-US" sz="1200" dirty="0">
                <a:solidFill>
                  <a:schemeClr val="accent3"/>
                </a:solidFill>
                <a:latin typeface="微软雅黑" panose="020B0503020204020204" pitchFamily="34" charset="-122"/>
                <a:ea typeface="微软雅黑" panose="020B0503020204020204" pitchFamily="34" charset="-122"/>
              </a:rPr>
              <a:t>单击编辑标题</a:t>
            </a:r>
          </a:p>
        </p:txBody>
      </p:sp>
      <p:sp>
        <p:nvSpPr>
          <p:cNvPr id="10" name="MH_Other_2"/>
          <p:cNvSpPr/>
          <p:nvPr/>
        </p:nvSpPr>
        <p:spPr>
          <a:xfrm rot="21600000">
            <a:off x="3979256" y="3684400"/>
            <a:ext cx="704622" cy="704411"/>
          </a:xfrm>
          <a:custGeom>
            <a:avLst/>
            <a:gdLst>
              <a:gd name="connsiteX0" fmla="*/ 465386 w 939496"/>
              <a:gd name="connsiteY0" fmla="*/ 184807 h 939215"/>
              <a:gd name="connsiteX1" fmla="*/ 743210 w 939496"/>
              <a:gd name="connsiteY1" fmla="*/ 459788 h 939215"/>
              <a:gd name="connsiteX2" fmla="*/ 662960 w 939496"/>
              <a:gd name="connsiteY2" fmla="*/ 655870 h 939215"/>
              <a:gd name="connsiteX3" fmla="*/ 467630 w 939496"/>
              <a:gd name="connsiteY3" fmla="*/ 738051 h 939215"/>
              <a:gd name="connsiteX4" fmla="*/ 88271 w 939496"/>
              <a:gd name="connsiteY4" fmla="*/ 740296 h 939215"/>
              <a:gd name="connsiteX5" fmla="*/ 58270 w 939496"/>
              <a:gd name="connsiteY5" fmla="*/ 697083 h 939215"/>
              <a:gd name="connsiteX6" fmla="*/ 49675 w 939496"/>
              <a:gd name="connsiteY6" fmla="*/ 259967 h 939215"/>
              <a:gd name="connsiteX7" fmla="*/ 95713 w 939496"/>
              <a:gd name="connsiteY7" fmla="*/ 186998 h 939215"/>
              <a:gd name="connsiteX8" fmla="*/ 506736 w 939496"/>
              <a:gd name="connsiteY8" fmla="*/ 1398 h 939215"/>
              <a:gd name="connsiteX9" fmla="*/ 827024 w 939496"/>
              <a:gd name="connsiteY9" fmla="*/ 164059 h 939215"/>
              <a:gd name="connsiteX10" fmla="*/ 774722 w 939496"/>
              <a:gd name="connsiteY10" fmla="*/ 826205 h 939215"/>
              <a:gd name="connsiteX11" fmla="*/ 112475 w 939496"/>
              <a:gd name="connsiteY11" fmla="*/ 775156 h 939215"/>
              <a:gd name="connsiteX12" fmla="*/ 101534 w 939496"/>
              <a:gd name="connsiteY12" fmla="*/ 759400 h 939215"/>
              <a:gd name="connsiteX13" fmla="*/ 472208 w 939496"/>
              <a:gd name="connsiteY13" fmla="*/ 757206 h 939215"/>
              <a:gd name="connsiteX14" fmla="*/ 766903 w 939496"/>
              <a:gd name="connsiteY14" fmla="*/ 459644 h 939215"/>
              <a:gd name="connsiteX15" fmla="*/ 766898 w 939496"/>
              <a:gd name="connsiteY15" fmla="*/ 459643 h 939215"/>
              <a:gd name="connsiteX16" fmla="*/ 469810 w 939496"/>
              <a:gd name="connsiteY16" fmla="*/ 165598 h 939215"/>
              <a:gd name="connsiteX17" fmla="*/ 112471 w 939496"/>
              <a:gd name="connsiteY17" fmla="*/ 167717 h 939215"/>
              <a:gd name="connsiteX18" fmla="*/ 164780 w 939496"/>
              <a:gd name="connsiteY18" fmla="*/ 113010 h 939215"/>
              <a:gd name="connsiteX19" fmla="*/ 506736 w 939496"/>
              <a:gd name="connsiteY19" fmla="*/ 1398 h 939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39496" h="939215">
                <a:moveTo>
                  <a:pt x="465386" y="184807"/>
                </a:moveTo>
                <a:cubicBezTo>
                  <a:pt x="618208" y="183901"/>
                  <a:pt x="742595" y="307012"/>
                  <a:pt x="743210" y="459788"/>
                </a:cubicBezTo>
                <a:cubicBezTo>
                  <a:pt x="743522" y="536171"/>
                  <a:pt x="712832" y="605514"/>
                  <a:pt x="662960" y="655870"/>
                </a:cubicBezTo>
                <a:cubicBezTo>
                  <a:pt x="613088" y="706223"/>
                  <a:pt x="544042" y="737600"/>
                  <a:pt x="467630" y="738051"/>
                </a:cubicBezTo>
                <a:lnTo>
                  <a:pt x="88271" y="740296"/>
                </a:lnTo>
                <a:lnTo>
                  <a:pt x="58270" y="697083"/>
                </a:lnTo>
                <a:cubicBezTo>
                  <a:pt x="-17201" y="560661"/>
                  <a:pt x="-18605" y="396466"/>
                  <a:pt x="49675" y="259967"/>
                </a:cubicBezTo>
                <a:lnTo>
                  <a:pt x="95713" y="186998"/>
                </a:lnTo>
                <a:close/>
                <a:moveTo>
                  <a:pt x="506736" y="1398"/>
                </a:moveTo>
                <a:cubicBezTo>
                  <a:pt x="626576" y="10637"/>
                  <a:pt x="742808" y="65584"/>
                  <a:pt x="827024" y="164059"/>
                </a:cubicBezTo>
                <a:cubicBezTo>
                  <a:pt x="995457" y="361002"/>
                  <a:pt x="972038" y="657454"/>
                  <a:pt x="774722" y="826205"/>
                </a:cubicBezTo>
                <a:cubicBezTo>
                  <a:pt x="577405" y="994959"/>
                  <a:pt x="280906" y="972100"/>
                  <a:pt x="112475" y="775156"/>
                </a:cubicBezTo>
                <a:lnTo>
                  <a:pt x="101534" y="759400"/>
                </a:lnTo>
                <a:lnTo>
                  <a:pt x="472208" y="757206"/>
                </a:lnTo>
                <a:cubicBezTo>
                  <a:pt x="635622" y="756234"/>
                  <a:pt x="767563" y="623012"/>
                  <a:pt x="766903" y="459644"/>
                </a:cubicBezTo>
                <a:lnTo>
                  <a:pt x="766898" y="459643"/>
                </a:lnTo>
                <a:cubicBezTo>
                  <a:pt x="766232" y="296277"/>
                  <a:pt x="633225" y="164629"/>
                  <a:pt x="469810" y="165598"/>
                </a:cubicBezTo>
                <a:lnTo>
                  <a:pt x="112471" y="167717"/>
                </a:lnTo>
                <a:lnTo>
                  <a:pt x="164780" y="113010"/>
                </a:lnTo>
                <a:cubicBezTo>
                  <a:pt x="263436" y="28636"/>
                  <a:pt x="386888" y="-7838"/>
                  <a:pt x="506736" y="139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D</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1" name="MH_SubTitle_2"/>
          <p:cNvSpPr/>
          <p:nvPr/>
        </p:nvSpPr>
        <p:spPr>
          <a:xfrm rot="21600000">
            <a:off x="2550514" y="3237797"/>
            <a:ext cx="1513862" cy="593882"/>
          </a:xfrm>
          <a:custGeom>
            <a:avLst/>
            <a:gdLst>
              <a:gd name="connsiteX0" fmla="*/ 1588140 w 2018482"/>
              <a:gd name="connsiteY0" fmla="*/ 0 h 791843"/>
              <a:gd name="connsiteX1" fmla="*/ 1571873 w 2018482"/>
              <a:gd name="connsiteY1" fmla="*/ 25617 h 791843"/>
              <a:gd name="connsiteX2" fmla="*/ 399959 w 2018482"/>
              <a:gd name="connsiteY2" fmla="*/ 28657 h 791843"/>
              <a:gd name="connsiteX3" fmla="*/ 31611 w 2018482"/>
              <a:gd name="connsiteY3" fmla="*/ 398411 h 791843"/>
              <a:gd name="connsiteX4" fmla="*/ 401875 w 2018482"/>
              <a:gd name="connsiteY4" fmla="*/ 766253 h 791843"/>
              <a:gd name="connsiteX5" fmla="*/ 2018482 w 2018482"/>
              <a:gd name="connsiteY5" fmla="*/ 762062 h 791843"/>
              <a:gd name="connsiteX6" fmla="*/ 2017109 w 2018482"/>
              <a:gd name="connsiteY6" fmla="*/ 787637 h 791843"/>
              <a:gd name="connsiteX7" fmla="*/ 395937 w 2018482"/>
              <a:gd name="connsiteY7" fmla="*/ 791842 h 791843"/>
              <a:gd name="connsiteX8" fmla="*/ 2 w 2018482"/>
              <a:gd name="connsiteY8" fmla="*/ 398492 h 791843"/>
              <a:gd name="connsiteX9" fmla="*/ 393889 w 2018482"/>
              <a:gd name="connsiteY9" fmla="*/ 3100 h 791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8482" h="791843">
                <a:moveTo>
                  <a:pt x="1588140" y="0"/>
                </a:moveTo>
                <a:lnTo>
                  <a:pt x="1571873" y="25617"/>
                </a:lnTo>
                <a:lnTo>
                  <a:pt x="399959" y="28657"/>
                </a:lnTo>
                <a:cubicBezTo>
                  <a:pt x="196003" y="29186"/>
                  <a:pt x="31083" y="194729"/>
                  <a:pt x="31611" y="398411"/>
                </a:cubicBezTo>
                <a:cubicBezTo>
                  <a:pt x="32139" y="602091"/>
                  <a:pt x="197916" y="766783"/>
                  <a:pt x="401875" y="766253"/>
                </a:cubicBezTo>
                <a:lnTo>
                  <a:pt x="2018482" y="762062"/>
                </a:lnTo>
                <a:lnTo>
                  <a:pt x="2017109" y="787637"/>
                </a:lnTo>
                <a:lnTo>
                  <a:pt x="395937" y="791842"/>
                </a:lnTo>
                <a:cubicBezTo>
                  <a:pt x="177827" y="792404"/>
                  <a:pt x="563" y="616299"/>
                  <a:pt x="2" y="398492"/>
                </a:cubicBezTo>
                <a:cubicBezTo>
                  <a:pt x="-562" y="180691"/>
                  <a:pt x="175784" y="3666"/>
                  <a:pt x="393889" y="3100"/>
                </a:cubicBezTo>
                <a:close/>
              </a:path>
            </a:pathLst>
          </a:cu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r>
              <a:rPr lang="zh-CN" altLang="en-US" sz="1200" dirty="0">
                <a:solidFill>
                  <a:schemeClr val="accent4"/>
                </a:solidFill>
                <a:latin typeface="微软雅黑" panose="020B0503020204020204" pitchFamily="34" charset="-122"/>
                <a:ea typeface="微软雅黑" panose="020B0503020204020204" pitchFamily="34" charset="-122"/>
              </a:rPr>
              <a:t>单击编辑标题</a:t>
            </a:r>
          </a:p>
        </p:txBody>
      </p:sp>
      <p:sp>
        <p:nvSpPr>
          <p:cNvPr id="12" name="文本框 11"/>
          <p:cNvSpPr txBox="1"/>
          <p:nvPr/>
        </p:nvSpPr>
        <p:spPr>
          <a:xfrm>
            <a:off x="5460609" y="1622819"/>
            <a:ext cx="2486843" cy="369332"/>
          </a:xfrm>
          <a:prstGeom prst="rect">
            <a:avLst/>
          </a:prstGeom>
          <a:noFill/>
        </p:spPr>
        <p:txBody>
          <a:bodyPr wrap="square" rtlCol="0">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3" name="文本框 12"/>
          <p:cNvSpPr txBox="1"/>
          <p:nvPr/>
        </p:nvSpPr>
        <p:spPr>
          <a:xfrm>
            <a:off x="5460609" y="3124202"/>
            <a:ext cx="2486843" cy="369332"/>
          </a:xfrm>
          <a:prstGeom prst="rect">
            <a:avLst/>
          </a:prstGeom>
          <a:noFill/>
        </p:spPr>
        <p:txBody>
          <a:bodyPr wrap="square" rtlCol="0">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4" name="文本框 13"/>
          <p:cNvSpPr txBox="1"/>
          <p:nvPr/>
        </p:nvSpPr>
        <p:spPr>
          <a:xfrm>
            <a:off x="1339600" y="2396731"/>
            <a:ext cx="2486843" cy="369332"/>
          </a:xfrm>
          <a:prstGeom prst="rect">
            <a:avLst/>
          </a:prstGeom>
          <a:noFill/>
        </p:spPr>
        <p:txBody>
          <a:bodyPr wrap="square" rtlCol="0">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5" name="文本框 14"/>
          <p:cNvSpPr txBox="1"/>
          <p:nvPr/>
        </p:nvSpPr>
        <p:spPr>
          <a:xfrm>
            <a:off x="1339600" y="3898114"/>
            <a:ext cx="2486843" cy="369332"/>
          </a:xfrm>
          <a:prstGeom prst="rect">
            <a:avLst/>
          </a:prstGeom>
          <a:noFill/>
        </p:spPr>
        <p:txBody>
          <a:bodyPr wrap="square" rtlCol="0">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750"/>
                                        <p:tgtEl>
                                          <p:spTgt spid="3"/>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750"/>
                                        <p:tgtEl>
                                          <p:spTgt spid="5"/>
                                        </p:tgtEl>
                                      </p:cBhvr>
                                    </p:animEffect>
                                  </p:childTnLst>
                                </p:cTn>
                              </p:par>
                            </p:childTnLst>
                          </p:cTn>
                        </p:par>
                        <p:par>
                          <p:cTn id="12" fill="hold">
                            <p:stCondLst>
                              <p:cond delay="2000"/>
                            </p:stCondLst>
                            <p:childTnLst>
                              <p:par>
                                <p:cTn id="13" presetID="2" presetClass="entr" presetSubtype="2" repeatDur="0" restart="never"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1+#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par>
                          <p:cTn id="17" fill="hold">
                            <p:stCondLst>
                              <p:cond delay="2500"/>
                            </p:stCondLst>
                            <p:childTnLst>
                              <p:par>
                                <p:cTn id="18" presetID="14" presetClass="entr" presetSubtype="10" repeatDur="0" restart="never"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randombar(horizontal)">
                                      <p:cBhvr>
                                        <p:cTn id="20" dur="750"/>
                                        <p:tgtEl>
                                          <p:spTgt spid="6"/>
                                        </p:tgtEl>
                                      </p:cBhvr>
                                    </p:animEffect>
                                  </p:childTnLst>
                                </p:cTn>
                              </p:par>
                            </p:childTnLst>
                          </p:cTn>
                        </p:par>
                        <p:par>
                          <p:cTn id="21" fill="hold">
                            <p:stCondLst>
                              <p:cond delay="3500"/>
                            </p:stCondLst>
                            <p:childTnLst>
                              <p:par>
                                <p:cTn id="22" presetID="22" presetClass="entr" presetSubtype="2" repeatDur="0" restart="never"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right)">
                                      <p:cBhvr>
                                        <p:cTn id="24" dur="750"/>
                                        <p:tgtEl>
                                          <p:spTgt spid="7"/>
                                        </p:tgtEl>
                                      </p:cBhvr>
                                    </p:animEffect>
                                  </p:childTnLst>
                                </p:cTn>
                              </p:par>
                            </p:childTnLst>
                          </p:cTn>
                        </p:par>
                        <p:par>
                          <p:cTn id="25" fill="hold">
                            <p:stCondLst>
                              <p:cond delay="4500"/>
                            </p:stCondLst>
                            <p:childTnLst>
                              <p:par>
                                <p:cTn id="26" presetID="2" presetClass="entr" presetSubtype="8" repeatDur="0" restart="never"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500" fill="hold"/>
                                        <p:tgtEl>
                                          <p:spTgt spid="14"/>
                                        </p:tgtEl>
                                        <p:attrNameLst>
                                          <p:attrName>ppt_x</p:attrName>
                                        </p:attrNameLst>
                                      </p:cBhvr>
                                      <p:tavLst>
                                        <p:tav tm="0">
                                          <p:val>
                                            <p:strVal val="0-#ppt_w/2"/>
                                          </p:val>
                                        </p:tav>
                                        <p:tav tm="100000">
                                          <p:val>
                                            <p:strVal val="#ppt_x"/>
                                          </p:val>
                                        </p:tav>
                                      </p:tavLst>
                                    </p:anim>
                                    <p:anim calcmode="lin" valueType="num">
                                      <p:cBhvr additive="base">
                                        <p:cTn id="29" dur="500" fill="hold"/>
                                        <p:tgtEl>
                                          <p:spTgt spid="14"/>
                                        </p:tgtEl>
                                        <p:attrNameLst>
                                          <p:attrName>ppt_y</p:attrName>
                                        </p:attrNameLst>
                                      </p:cBhvr>
                                      <p:tavLst>
                                        <p:tav tm="0">
                                          <p:val>
                                            <p:strVal val="#ppt_y"/>
                                          </p:val>
                                        </p:tav>
                                        <p:tav tm="100000">
                                          <p:val>
                                            <p:strVal val="#ppt_y"/>
                                          </p:val>
                                        </p:tav>
                                      </p:tavLst>
                                    </p:anim>
                                  </p:childTnLst>
                                </p:cTn>
                              </p:par>
                            </p:childTnLst>
                          </p:cTn>
                        </p:par>
                        <p:par>
                          <p:cTn id="30" fill="hold">
                            <p:stCondLst>
                              <p:cond delay="5000"/>
                            </p:stCondLst>
                            <p:childTnLst>
                              <p:par>
                                <p:cTn id="31" presetID="14" presetClass="entr" presetSubtype="10" repeatDur="0" restart="never"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randombar(horizontal)">
                                      <p:cBhvr>
                                        <p:cTn id="33" dur="750"/>
                                        <p:tgtEl>
                                          <p:spTgt spid="8"/>
                                        </p:tgtEl>
                                      </p:cBhvr>
                                    </p:animEffect>
                                  </p:childTnLst>
                                </p:cTn>
                              </p:par>
                            </p:childTnLst>
                          </p:cTn>
                        </p:par>
                        <p:par>
                          <p:cTn id="34" fill="hold">
                            <p:stCondLst>
                              <p:cond delay="6000"/>
                            </p:stCondLst>
                            <p:childTnLst>
                              <p:par>
                                <p:cTn id="35" presetID="22" presetClass="entr" presetSubtype="8" repeatDur="0" restart="never"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750"/>
                                        <p:tgtEl>
                                          <p:spTgt spid="9"/>
                                        </p:tgtEl>
                                      </p:cBhvr>
                                    </p:animEffect>
                                  </p:childTnLst>
                                </p:cTn>
                              </p:par>
                            </p:childTnLst>
                          </p:cTn>
                        </p:par>
                        <p:par>
                          <p:cTn id="38" fill="hold">
                            <p:stCondLst>
                              <p:cond delay="7000"/>
                            </p:stCondLst>
                            <p:childTnLst>
                              <p:par>
                                <p:cTn id="39" presetID="2" presetClass="entr" presetSubtype="2" repeatDur="0" restart="never" fill="hold" grpId="0" nodeType="after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1+#ppt_w/2"/>
                                          </p:val>
                                        </p:tav>
                                        <p:tav tm="100000">
                                          <p:val>
                                            <p:strVal val="#ppt_x"/>
                                          </p:val>
                                        </p:tav>
                                      </p:tavLst>
                                    </p:anim>
                                    <p:anim calcmode="lin" valueType="num">
                                      <p:cBhvr additive="base">
                                        <p:cTn id="42" dur="500" fill="hold"/>
                                        <p:tgtEl>
                                          <p:spTgt spid="13"/>
                                        </p:tgtEl>
                                        <p:attrNameLst>
                                          <p:attrName>ppt_y</p:attrName>
                                        </p:attrNameLst>
                                      </p:cBhvr>
                                      <p:tavLst>
                                        <p:tav tm="0">
                                          <p:val>
                                            <p:strVal val="#ppt_y"/>
                                          </p:val>
                                        </p:tav>
                                        <p:tav tm="100000">
                                          <p:val>
                                            <p:strVal val="#ppt_y"/>
                                          </p:val>
                                        </p:tav>
                                      </p:tavLst>
                                    </p:anim>
                                  </p:childTnLst>
                                </p:cTn>
                              </p:par>
                            </p:childTnLst>
                          </p:cTn>
                        </p:par>
                        <p:par>
                          <p:cTn id="43" fill="hold">
                            <p:stCondLst>
                              <p:cond delay="7500"/>
                            </p:stCondLst>
                            <p:childTnLst>
                              <p:par>
                                <p:cTn id="44" presetID="14" presetClass="entr" presetSubtype="10" repeatDur="0" restart="never" fill="hold" grpId="0" nodeType="after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randombar(horizontal)">
                                      <p:cBhvr>
                                        <p:cTn id="46" dur="750"/>
                                        <p:tgtEl>
                                          <p:spTgt spid="10"/>
                                        </p:tgtEl>
                                      </p:cBhvr>
                                    </p:animEffect>
                                  </p:childTnLst>
                                </p:cTn>
                              </p:par>
                            </p:childTnLst>
                          </p:cTn>
                        </p:par>
                        <p:par>
                          <p:cTn id="47" fill="hold">
                            <p:stCondLst>
                              <p:cond delay="8500"/>
                            </p:stCondLst>
                            <p:childTnLst>
                              <p:par>
                                <p:cTn id="48" presetID="22" presetClass="entr" presetSubtype="2" repeatDur="0" restart="never" fill="hold" grpId="0" nodeType="after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wipe(right)">
                                      <p:cBhvr>
                                        <p:cTn id="50" dur="750"/>
                                        <p:tgtEl>
                                          <p:spTgt spid="11"/>
                                        </p:tgtEl>
                                      </p:cBhvr>
                                    </p:animEffect>
                                  </p:childTnLst>
                                </p:cTn>
                              </p:par>
                            </p:childTnLst>
                          </p:cTn>
                        </p:par>
                        <p:par>
                          <p:cTn id="51" fill="hold">
                            <p:stCondLst>
                              <p:cond delay="9500"/>
                            </p:stCondLst>
                            <p:childTnLst>
                              <p:par>
                                <p:cTn id="52" presetID="2" presetClass="entr" presetSubtype="8" repeatDur="0" restart="never" fill="hold" grpId="0" nodeType="afterEffect">
                                  <p:stCondLst>
                                    <p:cond delay="0"/>
                                  </p:stCondLst>
                                  <p:childTnLst>
                                    <p:set>
                                      <p:cBhvr>
                                        <p:cTn id="53" dur="1" fill="hold">
                                          <p:stCondLst>
                                            <p:cond delay="0"/>
                                          </p:stCondLst>
                                        </p:cTn>
                                        <p:tgtEl>
                                          <p:spTgt spid="15"/>
                                        </p:tgtEl>
                                        <p:attrNameLst>
                                          <p:attrName>style.visibility</p:attrName>
                                        </p:attrNameLst>
                                      </p:cBhvr>
                                      <p:to>
                                        <p:strVal val="visible"/>
                                      </p:to>
                                    </p:set>
                                    <p:anim calcmode="lin" valueType="num">
                                      <p:cBhvr additive="base">
                                        <p:cTn id="54" dur="500" fill="hold"/>
                                        <p:tgtEl>
                                          <p:spTgt spid="15"/>
                                        </p:tgtEl>
                                        <p:attrNameLst>
                                          <p:attrName>ppt_x</p:attrName>
                                        </p:attrNameLst>
                                      </p:cBhvr>
                                      <p:tavLst>
                                        <p:tav tm="0">
                                          <p:val>
                                            <p:strVal val="0-#ppt_w/2"/>
                                          </p:val>
                                        </p:tav>
                                        <p:tav tm="100000">
                                          <p:val>
                                            <p:strVal val="#ppt_x"/>
                                          </p:val>
                                        </p:tav>
                                      </p:tavLst>
                                    </p:anim>
                                    <p:anim calcmode="lin" valueType="num">
                                      <p:cBhvr additive="base">
                                        <p:cTn id="55"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P spid="9" grpId="0" animBg="1"/>
      <p:bldP spid="10" grpId="0" animBg="1"/>
      <p:bldP spid="11" grpId="0" animBg="1"/>
      <p:bldP spid="12" grpId="0"/>
      <p:bldP spid="13" grpId="0"/>
      <p:bldP spid="14" grpId="0"/>
      <p:bldP spid="1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3818973" y="158344"/>
            <a:ext cx="1470384" cy="338554"/>
          </a:xfrm>
          <a:prstGeom prst="rect">
            <a:avLst/>
          </a:prstGeom>
          <a:noFill/>
        </p:spPr>
        <p:txBody>
          <a:bodyPr wrap="square"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工作完成情况</a:t>
            </a:r>
          </a:p>
        </p:txBody>
      </p:sp>
      <p:sp>
        <p:nvSpPr>
          <p:cNvPr id="3" name="任意多边形 2"/>
          <p:cNvSpPr/>
          <p:nvPr/>
        </p:nvSpPr>
        <p:spPr>
          <a:xfrm>
            <a:off x="3939779" y="952613"/>
            <a:ext cx="1264444" cy="1238250"/>
          </a:xfrm>
          <a:custGeom>
            <a:avLst/>
            <a:gdLst>
              <a:gd name="connsiteX0" fmla="*/ 0 w 1686120"/>
              <a:gd name="connsiteY0" fmla="*/ 825165 h 1650329"/>
              <a:gd name="connsiteX1" fmla="*/ 253356 w 1686120"/>
              <a:gd name="connsiteY1" fmla="*/ 235460 h 1650329"/>
              <a:gd name="connsiteX2" fmla="*/ 843061 w 1686120"/>
              <a:gd name="connsiteY2" fmla="*/ 1 h 1650329"/>
              <a:gd name="connsiteX3" fmla="*/ 1432766 w 1686120"/>
              <a:gd name="connsiteY3" fmla="*/ 235462 h 1650329"/>
              <a:gd name="connsiteX4" fmla="*/ 1686120 w 1686120"/>
              <a:gd name="connsiteY4" fmla="*/ 825167 h 1650329"/>
              <a:gd name="connsiteX5" fmla="*/ 1432765 w 1686120"/>
              <a:gd name="connsiteY5" fmla="*/ 1414872 h 1650329"/>
              <a:gd name="connsiteX6" fmla="*/ 843060 w 1686120"/>
              <a:gd name="connsiteY6" fmla="*/ 1650332 h 1650329"/>
              <a:gd name="connsiteX7" fmla="*/ 253355 w 1686120"/>
              <a:gd name="connsiteY7" fmla="*/ 1414871 h 1650329"/>
              <a:gd name="connsiteX8" fmla="*/ 0 w 1686120"/>
              <a:gd name="connsiteY8" fmla="*/ 825166 h 1650329"/>
              <a:gd name="connsiteX9" fmla="*/ 0 w 1686120"/>
              <a:gd name="connsiteY9" fmla="*/ 825165 h 1650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86120" h="1650329">
                <a:moveTo>
                  <a:pt x="0" y="825165"/>
                </a:moveTo>
                <a:cubicBezTo>
                  <a:pt x="0" y="603249"/>
                  <a:pt x="91324" y="390686"/>
                  <a:pt x="253356" y="235460"/>
                </a:cubicBezTo>
                <a:cubicBezTo>
                  <a:pt x="410909" y="84525"/>
                  <a:pt x="622600" y="0"/>
                  <a:pt x="843061" y="1"/>
                </a:cubicBezTo>
                <a:cubicBezTo>
                  <a:pt x="1063523" y="1"/>
                  <a:pt x="1275213" y="84526"/>
                  <a:pt x="1432766" y="235462"/>
                </a:cubicBezTo>
                <a:cubicBezTo>
                  <a:pt x="1594798" y="390689"/>
                  <a:pt x="1686121" y="603251"/>
                  <a:pt x="1686120" y="825167"/>
                </a:cubicBezTo>
                <a:cubicBezTo>
                  <a:pt x="1686120" y="1047083"/>
                  <a:pt x="1594797" y="1259646"/>
                  <a:pt x="1432765" y="1414872"/>
                </a:cubicBezTo>
                <a:cubicBezTo>
                  <a:pt x="1275212" y="1565807"/>
                  <a:pt x="1063521" y="1650332"/>
                  <a:pt x="843060" y="1650332"/>
                </a:cubicBezTo>
                <a:cubicBezTo>
                  <a:pt x="622598" y="1650332"/>
                  <a:pt x="410908" y="1565807"/>
                  <a:pt x="253355" y="1414871"/>
                </a:cubicBezTo>
                <a:cubicBezTo>
                  <a:pt x="91323" y="1259645"/>
                  <a:pt x="0" y="1047082"/>
                  <a:pt x="0" y="825166"/>
                </a:cubicBezTo>
                <a:lnTo>
                  <a:pt x="0" y="825165"/>
                </a:lnTo>
                <a:close/>
              </a:path>
            </a:pathLst>
          </a:custGeom>
          <a:solidFill>
            <a:schemeClr val="accent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236630" tIns="232699" rIns="236630" bIns="232699" spcCol="1270" anchor="ctr"/>
          <a:lstStyle/>
          <a:p>
            <a:pPr algn="ctr"/>
            <a:r>
              <a:rPr lang="zh-CN" altLang="en-US" sz="1200" dirty="0">
                <a:solidFill>
                  <a:schemeClr val="bg1"/>
                </a:solidFill>
                <a:latin typeface="微软雅黑" panose="020B0503020204020204" pitchFamily="34" charset="-122"/>
                <a:ea typeface="微软雅黑" panose="020B0503020204020204" pitchFamily="34" charset="-122"/>
              </a:rPr>
              <a:t>单击编辑标题</a:t>
            </a:r>
          </a:p>
        </p:txBody>
      </p:sp>
      <p:sp>
        <p:nvSpPr>
          <p:cNvPr id="5" name="任意多边形 4"/>
          <p:cNvSpPr/>
          <p:nvPr/>
        </p:nvSpPr>
        <p:spPr>
          <a:xfrm>
            <a:off x="5395913" y="2911192"/>
            <a:ext cx="1993106" cy="576263"/>
          </a:xfrm>
          <a:custGeom>
            <a:avLst/>
            <a:gdLst>
              <a:gd name="connsiteX0" fmla="*/ 0 w 2657849"/>
              <a:gd name="connsiteY0" fmla="*/ 76840 h 768395"/>
              <a:gd name="connsiteX1" fmla="*/ 22506 w 2657849"/>
              <a:gd name="connsiteY1" fmla="*/ 22506 h 768395"/>
              <a:gd name="connsiteX2" fmla="*/ 76840 w 2657849"/>
              <a:gd name="connsiteY2" fmla="*/ 0 h 768395"/>
              <a:gd name="connsiteX3" fmla="*/ 2581009 w 2657849"/>
              <a:gd name="connsiteY3" fmla="*/ 0 h 768395"/>
              <a:gd name="connsiteX4" fmla="*/ 2635343 w 2657849"/>
              <a:gd name="connsiteY4" fmla="*/ 22506 h 768395"/>
              <a:gd name="connsiteX5" fmla="*/ 2657849 w 2657849"/>
              <a:gd name="connsiteY5" fmla="*/ 76840 h 768395"/>
              <a:gd name="connsiteX6" fmla="*/ 2657849 w 2657849"/>
              <a:gd name="connsiteY6" fmla="*/ 691555 h 768395"/>
              <a:gd name="connsiteX7" fmla="*/ 2635343 w 2657849"/>
              <a:gd name="connsiteY7" fmla="*/ 745889 h 768395"/>
              <a:gd name="connsiteX8" fmla="*/ 2581009 w 2657849"/>
              <a:gd name="connsiteY8" fmla="*/ 768395 h 768395"/>
              <a:gd name="connsiteX9" fmla="*/ 76840 w 2657849"/>
              <a:gd name="connsiteY9" fmla="*/ 768395 h 768395"/>
              <a:gd name="connsiteX10" fmla="*/ 22506 w 2657849"/>
              <a:gd name="connsiteY10" fmla="*/ 745889 h 768395"/>
              <a:gd name="connsiteX11" fmla="*/ 0 w 2657849"/>
              <a:gd name="connsiteY11" fmla="*/ 691555 h 768395"/>
              <a:gd name="connsiteX12" fmla="*/ 0 w 2657849"/>
              <a:gd name="connsiteY12" fmla="*/ 76840 h 768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57849" h="768395">
                <a:moveTo>
                  <a:pt x="0" y="76840"/>
                </a:moveTo>
                <a:cubicBezTo>
                  <a:pt x="0" y="56461"/>
                  <a:pt x="8096" y="36916"/>
                  <a:pt x="22506" y="22506"/>
                </a:cubicBezTo>
                <a:cubicBezTo>
                  <a:pt x="36916" y="8096"/>
                  <a:pt x="56461" y="0"/>
                  <a:pt x="76840" y="0"/>
                </a:cubicBezTo>
                <a:lnTo>
                  <a:pt x="2581009" y="0"/>
                </a:lnTo>
                <a:cubicBezTo>
                  <a:pt x="2601388" y="0"/>
                  <a:pt x="2620933" y="8096"/>
                  <a:pt x="2635343" y="22506"/>
                </a:cubicBezTo>
                <a:cubicBezTo>
                  <a:pt x="2649753" y="36916"/>
                  <a:pt x="2657849" y="56461"/>
                  <a:pt x="2657849" y="76840"/>
                </a:cubicBezTo>
                <a:lnTo>
                  <a:pt x="2657849" y="691555"/>
                </a:lnTo>
                <a:cubicBezTo>
                  <a:pt x="2657849" y="711934"/>
                  <a:pt x="2649753" y="731479"/>
                  <a:pt x="2635343" y="745889"/>
                </a:cubicBezTo>
                <a:cubicBezTo>
                  <a:pt x="2620933" y="760299"/>
                  <a:pt x="2601388" y="768395"/>
                  <a:pt x="2581009" y="768395"/>
                </a:cubicBezTo>
                <a:lnTo>
                  <a:pt x="76840" y="768395"/>
                </a:lnTo>
                <a:cubicBezTo>
                  <a:pt x="56461" y="768395"/>
                  <a:pt x="36916" y="760299"/>
                  <a:pt x="22506" y="745889"/>
                </a:cubicBezTo>
                <a:cubicBezTo>
                  <a:pt x="8096" y="731479"/>
                  <a:pt x="0" y="711934"/>
                  <a:pt x="0" y="691555"/>
                </a:cubicBezTo>
                <a:lnTo>
                  <a:pt x="0" y="76840"/>
                </a:lnTo>
                <a:close/>
              </a:path>
            </a:pathLst>
          </a:custGeom>
          <a:solidFill>
            <a:schemeClr val="accent3"/>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68315" tIns="68315" rIns="68315" bIns="68315" spcCol="1270" anchor="ctr"/>
          <a:lstStyle/>
          <a:p>
            <a:pPr algn="ctr"/>
            <a:r>
              <a:rPr lang="zh-CN" altLang="en-US" sz="1200" dirty="0">
                <a:solidFill>
                  <a:schemeClr val="bg1"/>
                </a:solidFill>
                <a:latin typeface="微软雅黑" panose="020B0503020204020204" pitchFamily="34" charset="-122"/>
                <a:ea typeface="微软雅黑" panose="020B0503020204020204" pitchFamily="34" charset="-122"/>
              </a:rPr>
              <a:t>单击编辑标题</a:t>
            </a:r>
          </a:p>
        </p:txBody>
      </p:sp>
      <p:sp>
        <p:nvSpPr>
          <p:cNvPr id="6" name="任意多边形 5"/>
          <p:cNvSpPr/>
          <p:nvPr/>
        </p:nvSpPr>
        <p:spPr>
          <a:xfrm>
            <a:off x="1754982" y="2911192"/>
            <a:ext cx="1993106" cy="576263"/>
          </a:xfrm>
          <a:custGeom>
            <a:avLst/>
            <a:gdLst>
              <a:gd name="connsiteX0" fmla="*/ 0 w 2657849"/>
              <a:gd name="connsiteY0" fmla="*/ 76840 h 768395"/>
              <a:gd name="connsiteX1" fmla="*/ 22506 w 2657849"/>
              <a:gd name="connsiteY1" fmla="*/ 22506 h 768395"/>
              <a:gd name="connsiteX2" fmla="*/ 76840 w 2657849"/>
              <a:gd name="connsiteY2" fmla="*/ 0 h 768395"/>
              <a:gd name="connsiteX3" fmla="*/ 2581009 w 2657849"/>
              <a:gd name="connsiteY3" fmla="*/ 0 h 768395"/>
              <a:gd name="connsiteX4" fmla="*/ 2635343 w 2657849"/>
              <a:gd name="connsiteY4" fmla="*/ 22506 h 768395"/>
              <a:gd name="connsiteX5" fmla="*/ 2657849 w 2657849"/>
              <a:gd name="connsiteY5" fmla="*/ 76840 h 768395"/>
              <a:gd name="connsiteX6" fmla="*/ 2657849 w 2657849"/>
              <a:gd name="connsiteY6" fmla="*/ 691555 h 768395"/>
              <a:gd name="connsiteX7" fmla="*/ 2635343 w 2657849"/>
              <a:gd name="connsiteY7" fmla="*/ 745889 h 768395"/>
              <a:gd name="connsiteX8" fmla="*/ 2581009 w 2657849"/>
              <a:gd name="connsiteY8" fmla="*/ 768395 h 768395"/>
              <a:gd name="connsiteX9" fmla="*/ 76840 w 2657849"/>
              <a:gd name="connsiteY9" fmla="*/ 768395 h 768395"/>
              <a:gd name="connsiteX10" fmla="*/ 22506 w 2657849"/>
              <a:gd name="connsiteY10" fmla="*/ 745889 h 768395"/>
              <a:gd name="connsiteX11" fmla="*/ 0 w 2657849"/>
              <a:gd name="connsiteY11" fmla="*/ 691555 h 768395"/>
              <a:gd name="connsiteX12" fmla="*/ 0 w 2657849"/>
              <a:gd name="connsiteY12" fmla="*/ 76840 h 768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57849" h="768395">
                <a:moveTo>
                  <a:pt x="0" y="76840"/>
                </a:moveTo>
                <a:cubicBezTo>
                  <a:pt x="0" y="56461"/>
                  <a:pt x="8096" y="36916"/>
                  <a:pt x="22506" y="22506"/>
                </a:cubicBezTo>
                <a:cubicBezTo>
                  <a:pt x="36916" y="8096"/>
                  <a:pt x="56461" y="0"/>
                  <a:pt x="76840" y="0"/>
                </a:cubicBezTo>
                <a:lnTo>
                  <a:pt x="2581009" y="0"/>
                </a:lnTo>
                <a:cubicBezTo>
                  <a:pt x="2601388" y="0"/>
                  <a:pt x="2620933" y="8096"/>
                  <a:pt x="2635343" y="22506"/>
                </a:cubicBezTo>
                <a:cubicBezTo>
                  <a:pt x="2649753" y="36916"/>
                  <a:pt x="2657849" y="56461"/>
                  <a:pt x="2657849" y="76840"/>
                </a:cubicBezTo>
                <a:lnTo>
                  <a:pt x="2657849" y="691555"/>
                </a:lnTo>
                <a:cubicBezTo>
                  <a:pt x="2657849" y="711934"/>
                  <a:pt x="2649753" y="731479"/>
                  <a:pt x="2635343" y="745889"/>
                </a:cubicBezTo>
                <a:cubicBezTo>
                  <a:pt x="2620933" y="760299"/>
                  <a:pt x="2601388" y="768395"/>
                  <a:pt x="2581009" y="768395"/>
                </a:cubicBezTo>
                <a:lnTo>
                  <a:pt x="76840" y="768395"/>
                </a:lnTo>
                <a:cubicBezTo>
                  <a:pt x="56461" y="768395"/>
                  <a:pt x="36916" y="760299"/>
                  <a:pt x="22506" y="745889"/>
                </a:cubicBezTo>
                <a:cubicBezTo>
                  <a:pt x="8096" y="731479"/>
                  <a:pt x="0" y="711934"/>
                  <a:pt x="0" y="691555"/>
                </a:cubicBezTo>
                <a:lnTo>
                  <a:pt x="0" y="76840"/>
                </a:lnTo>
                <a:close/>
              </a:path>
            </a:pathLst>
          </a:custGeom>
          <a:solidFill>
            <a:schemeClr val="accent2"/>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68315" tIns="68315" rIns="68315" bIns="68315" spcCol="1270" anchor="ctr"/>
          <a:lstStyle/>
          <a:p>
            <a:pPr algn="ctr"/>
            <a:r>
              <a:rPr lang="zh-CN" altLang="en-US" sz="1200" dirty="0">
                <a:solidFill>
                  <a:schemeClr val="bg1"/>
                </a:solidFill>
                <a:latin typeface="微软雅黑" panose="020B0503020204020204" pitchFamily="34" charset="-122"/>
                <a:ea typeface="微软雅黑" panose="020B0503020204020204" pitchFamily="34" charset="-122"/>
              </a:rPr>
              <a:t>单击编辑标题</a:t>
            </a:r>
          </a:p>
        </p:txBody>
      </p:sp>
      <p:sp>
        <p:nvSpPr>
          <p:cNvPr id="7" name="TextBox 44"/>
          <p:cNvSpPr txBox="1"/>
          <p:nvPr/>
        </p:nvSpPr>
        <p:spPr>
          <a:xfrm>
            <a:off x="2402175" y="3769632"/>
            <a:ext cx="4986844" cy="424732"/>
          </a:xfrm>
          <a:prstGeom prst="rect">
            <a:avLst/>
          </a:prstGeom>
          <a:noFill/>
        </p:spPr>
        <p:txBody>
          <a:bodyPr wrap="square">
            <a:spAutoFit/>
          </a:bodyPr>
          <a:lstStyle/>
          <a:p>
            <a:pPr>
              <a:lnSpc>
                <a:spcPct val="120000"/>
              </a:lnSpc>
              <a:spcBef>
                <a:spcPct val="20000"/>
              </a:spcBef>
            </a:pP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单击此处编辑您要的内容，建议您在展示时采用微软雅黑字体，本模版所有图形线条及其相应素材均可自由编辑、改色、替换。更多使用说明和作品请详阅模版最末的使用手册。</a:t>
            </a:r>
            <a:endPar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p:txBody>
      </p:sp>
      <p:cxnSp>
        <p:nvCxnSpPr>
          <p:cNvPr id="8" name="直接箭头连接符 7"/>
          <p:cNvCxnSpPr/>
          <p:nvPr/>
        </p:nvCxnSpPr>
        <p:spPr>
          <a:xfrm flipH="1">
            <a:off x="2988469" y="1905113"/>
            <a:ext cx="885825" cy="885825"/>
          </a:xfrm>
          <a:prstGeom prst="straightConnector1">
            <a:avLst/>
          </a:prstGeom>
          <a:ln w="28575">
            <a:solidFill>
              <a:srgbClr val="CBCBCB"/>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5287566" y="1899161"/>
            <a:ext cx="891778" cy="891778"/>
          </a:xfrm>
          <a:prstGeom prst="straightConnector1">
            <a:avLst/>
          </a:prstGeom>
          <a:ln w="28575">
            <a:solidFill>
              <a:srgbClr val="CBCBCB"/>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3835004" y="3201704"/>
            <a:ext cx="1491853" cy="0"/>
          </a:xfrm>
          <a:prstGeom prst="straightConnector1">
            <a:avLst/>
          </a:prstGeom>
          <a:ln w="28575">
            <a:solidFill>
              <a:srgbClr val="CBCBCB"/>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down)">
                                      <p:cBhvr>
                                        <p:cTn id="3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3818973" y="158344"/>
            <a:ext cx="1470384" cy="338554"/>
          </a:xfrm>
          <a:prstGeom prst="rect">
            <a:avLst/>
          </a:prstGeom>
          <a:noFill/>
        </p:spPr>
        <p:txBody>
          <a:bodyPr wrap="square"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工作完成情况</a:t>
            </a:r>
          </a:p>
        </p:txBody>
      </p:sp>
      <p:cxnSp>
        <p:nvCxnSpPr>
          <p:cNvPr id="3" name="直接连接符 2"/>
          <p:cNvCxnSpPr>
            <a:endCxn id="6" idx="2"/>
          </p:cNvCxnSpPr>
          <p:nvPr/>
        </p:nvCxnSpPr>
        <p:spPr>
          <a:xfrm>
            <a:off x="68759" y="2592012"/>
            <a:ext cx="1071563" cy="0"/>
          </a:xfrm>
          <a:prstGeom prst="line">
            <a:avLst/>
          </a:prstGeom>
          <a:noFill/>
          <a:ln w="28575" cap="flat" cmpd="sng" algn="ctr">
            <a:solidFill>
              <a:schemeClr val="accent6"/>
            </a:solidFill>
            <a:prstDash val="solid"/>
            <a:miter lim="800000"/>
          </a:ln>
          <a:effectLst/>
        </p:spPr>
      </p:cxnSp>
      <p:grpSp>
        <p:nvGrpSpPr>
          <p:cNvPr id="5" name="组合 4"/>
          <p:cNvGrpSpPr/>
          <p:nvPr/>
        </p:nvGrpSpPr>
        <p:grpSpPr>
          <a:xfrm>
            <a:off x="1140322" y="2096413"/>
            <a:ext cx="734021" cy="862610"/>
            <a:chOff x="1571625" y="2825350"/>
            <a:chExt cx="978695" cy="1150147"/>
          </a:xfrm>
          <a:solidFill>
            <a:schemeClr val="accent1"/>
          </a:solidFill>
        </p:grpSpPr>
        <p:sp>
          <p:nvSpPr>
            <p:cNvPr id="6" name="同心圆 5"/>
            <p:cNvSpPr/>
            <p:nvPr/>
          </p:nvSpPr>
          <p:spPr>
            <a:xfrm>
              <a:off x="1571625" y="2996802"/>
              <a:ext cx="978695" cy="978695"/>
            </a:xfrm>
            <a:prstGeom prst="donut">
              <a:avLst>
                <a:gd name="adj" fmla="val 10972"/>
              </a:avLst>
            </a:prstGeom>
            <a:grpFill/>
            <a:ln w="12700" cap="flat" cmpd="sng" algn="ctr">
              <a:noFill/>
              <a:prstDash val="solid"/>
              <a:miter lim="800000"/>
            </a:ln>
            <a:effectLst/>
          </p:spPr>
          <p:txBody>
            <a:bodyPr lIns="0" r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a:defRPr/>
              </a:pPr>
              <a:r>
                <a:rPr lang="en-US" altLang="zh-CN" sz="1350" dirty="0">
                  <a:solidFill>
                    <a:schemeClr val="tx2"/>
                  </a:solidFill>
                  <a:latin typeface="微软雅黑" panose="020B0503020204020204" pitchFamily="34" charset="-122"/>
                  <a:ea typeface="微软雅黑" panose="020B0503020204020204" pitchFamily="34" charset="-122"/>
                </a:rPr>
                <a:t>1996</a:t>
              </a:r>
              <a:endParaRPr lang="zh-CN" altLang="en-US" sz="1350" dirty="0">
                <a:solidFill>
                  <a:schemeClr val="tx2"/>
                </a:solidFill>
                <a:latin typeface="微软雅黑" panose="020B0503020204020204" pitchFamily="34" charset="-122"/>
                <a:ea typeface="微软雅黑" panose="020B0503020204020204" pitchFamily="34" charset="-122"/>
              </a:endParaRPr>
            </a:p>
          </p:txBody>
        </p:sp>
        <p:sp>
          <p:nvSpPr>
            <p:cNvPr id="7" name="等腰三角形 6"/>
            <p:cNvSpPr/>
            <p:nvPr/>
          </p:nvSpPr>
          <p:spPr>
            <a:xfrm>
              <a:off x="1911810" y="2825350"/>
              <a:ext cx="298323" cy="257175"/>
            </a:xfrm>
            <a:prstGeom prst="triangle">
              <a:avLst/>
            </a:prstGeom>
            <a:grpFill/>
            <a:ln w="12700" cap="flat" cmpd="sng" algn="ctr">
              <a:noFill/>
              <a:prstDash val="solid"/>
              <a:miter lim="800000"/>
            </a:ln>
            <a:effectLst/>
          </p:spPr>
          <p:txBody>
            <a:bodyPr lIns="0" r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a:defRPr/>
              </a:pPr>
              <a:endParaRPr lang="zh-CN" altLang="en-US" sz="1350">
                <a:solidFill>
                  <a:schemeClr val="tx2"/>
                </a:solidFill>
                <a:latin typeface="微软雅黑" panose="020B0503020204020204" pitchFamily="34" charset="-122"/>
                <a:ea typeface="微软雅黑" panose="020B0503020204020204" pitchFamily="34" charset="-122"/>
              </a:endParaRPr>
            </a:p>
          </p:txBody>
        </p:sp>
      </p:grpSp>
      <p:grpSp>
        <p:nvGrpSpPr>
          <p:cNvPr id="8" name="组合 7"/>
          <p:cNvGrpSpPr/>
          <p:nvPr/>
        </p:nvGrpSpPr>
        <p:grpSpPr>
          <a:xfrm flipV="1">
            <a:off x="2676229" y="2225002"/>
            <a:ext cx="734021" cy="862610"/>
            <a:chOff x="1571625" y="2825350"/>
            <a:chExt cx="978695" cy="1150147"/>
          </a:xfrm>
          <a:solidFill>
            <a:schemeClr val="accent2"/>
          </a:solidFill>
        </p:grpSpPr>
        <p:sp>
          <p:nvSpPr>
            <p:cNvPr id="9" name="同心圆 8"/>
            <p:cNvSpPr/>
            <p:nvPr/>
          </p:nvSpPr>
          <p:spPr>
            <a:xfrm rot="10800000">
              <a:off x="1571625" y="2996802"/>
              <a:ext cx="978695" cy="978695"/>
            </a:xfrm>
            <a:prstGeom prst="donut">
              <a:avLst>
                <a:gd name="adj" fmla="val 10972"/>
              </a:avLst>
            </a:prstGeom>
            <a:grpFill/>
            <a:ln w="12700" cap="flat" cmpd="sng" algn="ctr">
              <a:noFill/>
              <a:prstDash val="solid"/>
              <a:miter lim="800000"/>
            </a:ln>
            <a:effectLst/>
          </p:spPr>
          <p:txBody>
            <a:bodyPr lIns="0" r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a:defRPr/>
              </a:pPr>
              <a:r>
                <a:rPr lang="en-US" altLang="zh-CN" sz="1350" dirty="0">
                  <a:solidFill>
                    <a:schemeClr val="tx2"/>
                  </a:solidFill>
                  <a:latin typeface="微软雅黑" panose="020B0503020204020204" pitchFamily="34" charset="-122"/>
                  <a:ea typeface="微软雅黑" panose="020B0503020204020204" pitchFamily="34" charset="-122"/>
                </a:rPr>
                <a:t>1997</a:t>
              </a:r>
              <a:endParaRPr lang="zh-CN" altLang="en-US" sz="1350" dirty="0">
                <a:solidFill>
                  <a:schemeClr val="tx2"/>
                </a:solidFill>
                <a:latin typeface="微软雅黑" panose="020B0503020204020204" pitchFamily="34" charset="-122"/>
                <a:ea typeface="微软雅黑" panose="020B0503020204020204" pitchFamily="34" charset="-122"/>
              </a:endParaRPr>
            </a:p>
          </p:txBody>
        </p:sp>
        <p:sp>
          <p:nvSpPr>
            <p:cNvPr id="10" name="等腰三角形 9"/>
            <p:cNvSpPr/>
            <p:nvPr/>
          </p:nvSpPr>
          <p:spPr>
            <a:xfrm>
              <a:off x="1911810" y="2825350"/>
              <a:ext cx="298323" cy="257175"/>
            </a:xfrm>
            <a:prstGeom prst="triangle">
              <a:avLst/>
            </a:prstGeom>
            <a:grpFill/>
            <a:ln w="12700" cap="flat" cmpd="sng" algn="ctr">
              <a:noFill/>
              <a:prstDash val="solid"/>
              <a:miter lim="800000"/>
            </a:ln>
            <a:effectLst/>
          </p:spPr>
          <p:txBody>
            <a:bodyPr lIns="0" r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a:defRPr/>
              </a:pPr>
              <a:endParaRPr lang="zh-CN" altLang="en-US" sz="1350">
                <a:solidFill>
                  <a:schemeClr val="tx2"/>
                </a:solidFill>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4212135" y="2096413"/>
            <a:ext cx="734021" cy="862610"/>
            <a:chOff x="1571625" y="2825350"/>
            <a:chExt cx="978695" cy="1150147"/>
          </a:xfrm>
          <a:solidFill>
            <a:schemeClr val="accent3"/>
          </a:solidFill>
        </p:grpSpPr>
        <p:sp>
          <p:nvSpPr>
            <p:cNvPr id="12" name="同心圆 11"/>
            <p:cNvSpPr/>
            <p:nvPr/>
          </p:nvSpPr>
          <p:spPr>
            <a:xfrm>
              <a:off x="1571625" y="2996802"/>
              <a:ext cx="978695" cy="978695"/>
            </a:xfrm>
            <a:prstGeom prst="donut">
              <a:avLst>
                <a:gd name="adj" fmla="val 10972"/>
              </a:avLst>
            </a:prstGeom>
            <a:grpFill/>
            <a:ln w="12700" cap="flat" cmpd="sng" algn="ctr">
              <a:noFill/>
              <a:prstDash val="solid"/>
              <a:miter lim="800000"/>
            </a:ln>
            <a:effectLst/>
          </p:spPr>
          <p:txBody>
            <a:bodyPr lIns="0" r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a:defRPr/>
              </a:pPr>
              <a:r>
                <a:rPr lang="en-US" altLang="zh-CN" sz="1350" dirty="0">
                  <a:solidFill>
                    <a:schemeClr val="tx2"/>
                  </a:solidFill>
                  <a:latin typeface="微软雅黑" panose="020B0503020204020204" pitchFamily="34" charset="-122"/>
                  <a:ea typeface="微软雅黑" panose="020B0503020204020204" pitchFamily="34" charset="-122"/>
                </a:rPr>
                <a:t>1998</a:t>
              </a:r>
              <a:endParaRPr lang="zh-CN" altLang="en-US" sz="1350" dirty="0">
                <a:solidFill>
                  <a:schemeClr val="tx2"/>
                </a:solidFill>
                <a:latin typeface="微软雅黑" panose="020B0503020204020204" pitchFamily="34" charset="-122"/>
                <a:ea typeface="微软雅黑" panose="020B0503020204020204" pitchFamily="34" charset="-122"/>
              </a:endParaRPr>
            </a:p>
          </p:txBody>
        </p:sp>
        <p:sp>
          <p:nvSpPr>
            <p:cNvPr id="13" name="等腰三角形 12"/>
            <p:cNvSpPr/>
            <p:nvPr/>
          </p:nvSpPr>
          <p:spPr>
            <a:xfrm>
              <a:off x="1911810" y="2825350"/>
              <a:ext cx="298323" cy="257175"/>
            </a:xfrm>
            <a:prstGeom prst="triangle">
              <a:avLst/>
            </a:prstGeom>
            <a:grpFill/>
            <a:ln w="12700" cap="flat" cmpd="sng" algn="ctr">
              <a:noFill/>
              <a:prstDash val="solid"/>
              <a:miter lim="800000"/>
            </a:ln>
            <a:effectLst/>
          </p:spPr>
          <p:txBody>
            <a:bodyPr lIns="0" r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a:defRPr/>
              </a:pPr>
              <a:endParaRPr lang="zh-CN" altLang="en-US" sz="1350">
                <a:solidFill>
                  <a:schemeClr val="tx2"/>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flipV="1">
            <a:off x="5748041" y="2225002"/>
            <a:ext cx="734021" cy="862610"/>
            <a:chOff x="1571625" y="2825350"/>
            <a:chExt cx="978695" cy="1150147"/>
          </a:xfrm>
          <a:solidFill>
            <a:srgbClr val="5B9BD5">
              <a:lumMod val="75000"/>
            </a:srgbClr>
          </a:solidFill>
        </p:grpSpPr>
        <p:sp>
          <p:nvSpPr>
            <p:cNvPr id="15" name="同心圆 14"/>
            <p:cNvSpPr/>
            <p:nvPr/>
          </p:nvSpPr>
          <p:spPr>
            <a:xfrm rot="10800000">
              <a:off x="1571625" y="2996802"/>
              <a:ext cx="978695" cy="978695"/>
            </a:xfrm>
            <a:prstGeom prst="donut">
              <a:avLst>
                <a:gd name="adj" fmla="val 10972"/>
              </a:avLst>
            </a:prstGeom>
            <a:solidFill>
              <a:schemeClr val="accent4"/>
            </a:solidFill>
            <a:ln w="12700" cap="flat" cmpd="sng" algn="ctr">
              <a:noFill/>
              <a:prstDash val="solid"/>
              <a:miter lim="800000"/>
            </a:ln>
            <a:effectLst/>
          </p:spPr>
          <p:txBody>
            <a:bodyPr lIns="0" r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a:defRPr/>
              </a:pPr>
              <a:r>
                <a:rPr lang="en-US" altLang="zh-CN" sz="1350" dirty="0">
                  <a:solidFill>
                    <a:schemeClr val="tx2"/>
                  </a:solidFill>
                  <a:latin typeface="微软雅黑" panose="020B0503020204020204" pitchFamily="34" charset="-122"/>
                  <a:ea typeface="微软雅黑" panose="020B0503020204020204" pitchFamily="34" charset="-122"/>
                </a:rPr>
                <a:t>2005</a:t>
              </a:r>
              <a:endParaRPr lang="zh-CN" altLang="en-US" sz="1350" dirty="0">
                <a:solidFill>
                  <a:schemeClr val="tx2"/>
                </a:solidFill>
                <a:latin typeface="微软雅黑" panose="020B0503020204020204" pitchFamily="34" charset="-122"/>
                <a:ea typeface="微软雅黑" panose="020B0503020204020204" pitchFamily="34" charset="-122"/>
              </a:endParaRPr>
            </a:p>
          </p:txBody>
        </p:sp>
        <p:sp>
          <p:nvSpPr>
            <p:cNvPr id="16" name="等腰三角形 15"/>
            <p:cNvSpPr/>
            <p:nvPr/>
          </p:nvSpPr>
          <p:spPr>
            <a:xfrm>
              <a:off x="1911810" y="2825350"/>
              <a:ext cx="298323" cy="257175"/>
            </a:xfrm>
            <a:prstGeom prst="triangle">
              <a:avLst/>
            </a:prstGeom>
            <a:solidFill>
              <a:schemeClr val="accent4"/>
            </a:solidFill>
            <a:ln w="12700" cap="flat" cmpd="sng" algn="ctr">
              <a:noFill/>
              <a:prstDash val="solid"/>
              <a:miter lim="800000"/>
            </a:ln>
            <a:effectLst/>
          </p:spPr>
          <p:txBody>
            <a:bodyPr lIns="0" r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a:defRPr/>
              </a:pPr>
              <a:endParaRPr lang="zh-CN" altLang="en-US" sz="1350">
                <a:solidFill>
                  <a:schemeClr val="tx2"/>
                </a:solidFill>
                <a:latin typeface="微软雅黑" panose="020B0503020204020204" pitchFamily="34" charset="-122"/>
                <a:ea typeface="微软雅黑" panose="020B0503020204020204" pitchFamily="34" charset="-122"/>
              </a:endParaRPr>
            </a:p>
          </p:txBody>
        </p:sp>
      </p:grpSp>
      <p:cxnSp>
        <p:nvCxnSpPr>
          <p:cNvPr id="17" name="直接连接符 16"/>
          <p:cNvCxnSpPr>
            <a:stCxn id="6" idx="6"/>
            <a:endCxn id="9" idx="6"/>
          </p:cNvCxnSpPr>
          <p:nvPr/>
        </p:nvCxnSpPr>
        <p:spPr>
          <a:xfrm>
            <a:off x="1874343" y="2592012"/>
            <a:ext cx="801885" cy="0"/>
          </a:xfrm>
          <a:prstGeom prst="line">
            <a:avLst/>
          </a:prstGeom>
          <a:noFill/>
          <a:ln w="28575" cap="flat" cmpd="sng" algn="ctr">
            <a:solidFill>
              <a:schemeClr val="accent6"/>
            </a:solidFill>
            <a:prstDash val="solid"/>
            <a:miter lim="800000"/>
          </a:ln>
          <a:effectLst/>
        </p:spPr>
      </p:cxnSp>
      <p:cxnSp>
        <p:nvCxnSpPr>
          <p:cNvPr id="18" name="直接连接符 17"/>
          <p:cNvCxnSpPr>
            <a:stCxn id="9" idx="2"/>
            <a:endCxn id="12" idx="2"/>
          </p:cNvCxnSpPr>
          <p:nvPr/>
        </p:nvCxnSpPr>
        <p:spPr>
          <a:xfrm>
            <a:off x="3410249" y="2592012"/>
            <a:ext cx="801885" cy="0"/>
          </a:xfrm>
          <a:prstGeom prst="line">
            <a:avLst/>
          </a:prstGeom>
          <a:noFill/>
          <a:ln w="28575" cap="flat" cmpd="sng" algn="ctr">
            <a:solidFill>
              <a:schemeClr val="accent6"/>
            </a:solidFill>
            <a:prstDash val="solid"/>
            <a:miter lim="800000"/>
          </a:ln>
          <a:effectLst/>
        </p:spPr>
      </p:cxnSp>
      <p:cxnSp>
        <p:nvCxnSpPr>
          <p:cNvPr id="19" name="直接连接符 18"/>
          <p:cNvCxnSpPr>
            <a:stCxn id="12" idx="6"/>
            <a:endCxn id="15" idx="6"/>
          </p:cNvCxnSpPr>
          <p:nvPr/>
        </p:nvCxnSpPr>
        <p:spPr>
          <a:xfrm>
            <a:off x="4946156" y="2592012"/>
            <a:ext cx="801885" cy="0"/>
          </a:xfrm>
          <a:prstGeom prst="line">
            <a:avLst/>
          </a:prstGeom>
          <a:noFill/>
          <a:ln w="28575" cap="flat" cmpd="sng" algn="ctr">
            <a:solidFill>
              <a:schemeClr val="accent6"/>
            </a:solidFill>
            <a:prstDash val="solid"/>
            <a:miter lim="800000"/>
          </a:ln>
          <a:effectLst/>
        </p:spPr>
      </p:cxnSp>
      <p:cxnSp>
        <p:nvCxnSpPr>
          <p:cNvPr id="20" name="直接连接符 19"/>
          <p:cNvCxnSpPr>
            <a:stCxn id="15" idx="2"/>
          </p:cNvCxnSpPr>
          <p:nvPr/>
        </p:nvCxnSpPr>
        <p:spPr>
          <a:xfrm>
            <a:off x="6482062" y="2592012"/>
            <a:ext cx="787598" cy="0"/>
          </a:xfrm>
          <a:prstGeom prst="line">
            <a:avLst/>
          </a:prstGeom>
          <a:noFill/>
          <a:ln w="28575" cap="flat" cmpd="sng" algn="ctr">
            <a:solidFill>
              <a:schemeClr val="accent6"/>
            </a:solidFill>
            <a:prstDash val="solid"/>
            <a:miter lim="800000"/>
          </a:ln>
          <a:effectLst/>
        </p:spPr>
      </p:cxnSp>
      <p:sp>
        <p:nvSpPr>
          <p:cNvPr id="21" name="文本框 23"/>
          <p:cNvSpPr txBox="1"/>
          <p:nvPr/>
        </p:nvSpPr>
        <p:spPr>
          <a:xfrm>
            <a:off x="352722" y="1319183"/>
            <a:ext cx="2337794" cy="7571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spcBef>
                <a:spcPct val="20000"/>
              </a:spcBef>
            </a:pP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a:t>
            </a:r>
            <a:endPar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2" name="文本框 24"/>
          <p:cNvSpPr txBox="1"/>
          <p:nvPr/>
        </p:nvSpPr>
        <p:spPr>
          <a:xfrm>
            <a:off x="3410247" y="1237573"/>
            <a:ext cx="2337794" cy="7571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spcBef>
                <a:spcPct val="20000"/>
              </a:spcBef>
            </a:pP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a:t>
            </a:r>
            <a:endPar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3" name="文本框 25"/>
          <p:cNvSpPr txBox="1"/>
          <p:nvPr/>
        </p:nvSpPr>
        <p:spPr>
          <a:xfrm>
            <a:off x="1857903" y="3127813"/>
            <a:ext cx="2337794" cy="7571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spcBef>
                <a:spcPct val="20000"/>
              </a:spcBef>
            </a:pP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a:t>
            </a:r>
            <a:endPar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4" name="文本框 26"/>
          <p:cNvSpPr txBox="1"/>
          <p:nvPr/>
        </p:nvSpPr>
        <p:spPr>
          <a:xfrm>
            <a:off x="4929715" y="3078826"/>
            <a:ext cx="2337794" cy="7571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spcBef>
                <a:spcPct val="20000"/>
              </a:spcBef>
            </a:pP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a:t>
            </a:r>
            <a:endPar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p:txBody>
      </p:sp>
      <p:grpSp>
        <p:nvGrpSpPr>
          <p:cNvPr id="25" name="组合 24"/>
          <p:cNvGrpSpPr/>
          <p:nvPr/>
        </p:nvGrpSpPr>
        <p:grpSpPr>
          <a:xfrm>
            <a:off x="7269660" y="2096413"/>
            <a:ext cx="734021" cy="862610"/>
            <a:chOff x="1571625" y="2825350"/>
            <a:chExt cx="978695" cy="1150147"/>
          </a:xfrm>
          <a:solidFill>
            <a:schemeClr val="accent5"/>
          </a:solidFill>
        </p:grpSpPr>
        <p:sp>
          <p:nvSpPr>
            <p:cNvPr id="26" name="同心圆 25"/>
            <p:cNvSpPr/>
            <p:nvPr/>
          </p:nvSpPr>
          <p:spPr>
            <a:xfrm>
              <a:off x="1571625" y="2996802"/>
              <a:ext cx="978695" cy="978695"/>
            </a:xfrm>
            <a:prstGeom prst="donut">
              <a:avLst>
                <a:gd name="adj" fmla="val 10972"/>
              </a:avLst>
            </a:prstGeom>
            <a:grpFill/>
            <a:ln w="12700" cap="flat" cmpd="sng" algn="ctr">
              <a:noFill/>
              <a:prstDash val="solid"/>
              <a:miter lim="800000"/>
            </a:ln>
            <a:effectLst/>
          </p:spPr>
          <p:txBody>
            <a:bodyPr lIns="0" r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a:defRPr/>
              </a:pPr>
              <a:r>
                <a:rPr lang="en-US" altLang="zh-CN" sz="1350" dirty="0">
                  <a:solidFill>
                    <a:schemeClr val="tx2"/>
                  </a:solidFill>
                  <a:latin typeface="微软雅黑" panose="020B0503020204020204" pitchFamily="34" charset="-122"/>
                  <a:ea typeface="微软雅黑" panose="020B0503020204020204" pitchFamily="34" charset="-122"/>
                </a:rPr>
                <a:t>2013</a:t>
              </a:r>
              <a:endParaRPr lang="zh-CN" altLang="en-US" sz="1350" dirty="0">
                <a:solidFill>
                  <a:schemeClr val="tx2"/>
                </a:solidFill>
                <a:latin typeface="微软雅黑" panose="020B0503020204020204" pitchFamily="34" charset="-122"/>
                <a:ea typeface="微软雅黑" panose="020B0503020204020204" pitchFamily="34" charset="-122"/>
              </a:endParaRPr>
            </a:p>
          </p:txBody>
        </p:sp>
        <p:sp>
          <p:nvSpPr>
            <p:cNvPr id="27" name="等腰三角形 26"/>
            <p:cNvSpPr/>
            <p:nvPr/>
          </p:nvSpPr>
          <p:spPr>
            <a:xfrm>
              <a:off x="1911810" y="2825350"/>
              <a:ext cx="298323" cy="257175"/>
            </a:xfrm>
            <a:prstGeom prst="triangle">
              <a:avLst/>
            </a:prstGeom>
            <a:grpFill/>
            <a:ln w="12700" cap="flat" cmpd="sng" algn="ctr">
              <a:noFill/>
              <a:prstDash val="solid"/>
              <a:miter lim="800000"/>
            </a:ln>
            <a:effectLst/>
          </p:spPr>
          <p:txBody>
            <a:bodyPr lIns="0" r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a:defRPr/>
              </a:pPr>
              <a:endParaRPr lang="zh-CN" altLang="en-US" sz="1350">
                <a:solidFill>
                  <a:schemeClr val="tx2"/>
                </a:solidFill>
                <a:latin typeface="微软雅黑" panose="020B0503020204020204" pitchFamily="34" charset="-122"/>
                <a:ea typeface="微软雅黑" panose="020B0503020204020204" pitchFamily="34" charset="-122"/>
              </a:endParaRPr>
            </a:p>
          </p:txBody>
        </p:sp>
      </p:grpSp>
      <p:cxnSp>
        <p:nvCxnSpPr>
          <p:cNvPr id="28" name="直接连接符 27"/>
          <p:cNvCxnSpPr>
            <a:stCxn id="26" idx="6"/>
          </p:cNvCxnSpPr>
          <p:nvPr/>
        </p:nvCxnSpPr>
        <p:spPr>
          <a:xfrm>
            <a:off x="8003681" y="2592012"/>
            <a:ext cx="1209079" cy="0"/>
          </a:xfrm>
          <a:prstGeom prst="line">
            <a:avLst/>
          </a:prstGeom>
          <a:noFill/>
          <a:ln w="28575" cap="flat" cmpd="sng" algn="ctr">
            <a:solidFill>
              <a:schemeClr val="accent6"/>
            </a:solidFill>
            <a:prstDash val="solid"/>
            <a:miter lim="800000"/>
          </a:ln>
          <a:effectLst/>
        </p:spPr>
      </p:cxnSp>
      <p:sp>
        <p:nvSpPr>
          <p:cNvPr id="29" name="文本框 31"/>
          <p:cNvSpPr txBox="1"/>
          <p:nvPr/>
        </p:nvSpPr>
        <p:spPr>
          <a:xfrm>
            <a:off x="6467772" y="1006741"/>
            <a:ext cx="2337794" cy="7571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spcBef>
                <a:spcPct val="20000"/>
              </a:spcBef>
            </a:pP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a:t>
            </a:r>
            <a:endPar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left)">
                                      <p:cBhvr>
                                        <p:cTn id="17" dur="500"/>
                                        <p:tgtEl>
                                          <p:spTgt spid="21"/>
                                        </p:tgtEl>
                                      </p:cBhvr>
                                    </p:animEffect>
                                  </p:childTnLst>
                                </p:cTn>
                              </p:par>
                            </p:childTnLst>
                          </p:cTn>
                        </p:par>
                        <p:par>
                          <p:cTn id="18" fill="hold">
                            <p:stCondLst>
                              <p:cond delay="2000"/>
                            </p:stCondLst>
                            <p:childTnLst>
                              <p:par>
                                <p:cTn id="19" presetID="22" presetClass="entr" presetSubtype="8" fill="hold"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left)">
                                      <p:cBhvr>
                                        <p:cTn id="21" dur="500"/>
                                        <p:tgtEl>
                                          <p:spTgt spid="17"/>
                                        </p:tgtEl>
                                      </p:cBhvr>
                                    </p:animEffect>
                                  </p:childTnLst>
                                </p:cTn>
                              </p:par>
                            </p:childTnLst>
                          </p:cTn>
                        </p:par>
                        <p:par>
                          <p:cTn id="22" fill="hold">
                            <p:stCondLst>
                              <p:cond delay="2500"/>
                            </p:stCondLst>
                            <p:childTnLst>
                              <p:par>
                                <p:cTn id="23" presetID="47" presetClass="entr" presetSubtype="0" fill="hold"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1000"/>
                                        <p:tgtEl>
                                          <p:spTgt spid="8"/>
                                        </p:tgtEl>
                                      </p:cBhvr>
                                    </p:animEffect>
                                    <p:anim calcmode="lin" valueType="num">
                                      <p:cBhvr>
                                        <p:cTn id="26" dur="1000" fill="hold"/>
                                        <p:tgtEl>
                                          <p:spTgt spid="8"/>
                                        </p:tgtEl>
                                        <p:attrNameLst>
                                          <p:attrName>ppt_x</p:attrName>
                                        </p:attrNameLst>
                                      </p:cBhvr>
                                      <p:tavLst>
                                        <p:tav tm="0">
                                          <p:val>
                                            <p:strVal val="#ppt_x"/>
                                          </p:val>
                                        </p:tav>
                                        <p:tav tm="100000">
                                          <p:val>
                                            <p:strVal val="#ppt_x"/>
                                          </p:val>
                                        </p:tav>
                                      </p:tavLst>
                                    </p:anim>
                                    <p:anim calcmode="lin" valueType="num">
                                      <p:cBhvr>
                                        <p:cTn id="27" dur="1000" fill="hold"/>
                                        <p:tgtEl>
                                          <p:spTgt spid="8"/>
                                        </p:tgtEl>
                                        <p:attrNameLst>
                                          <p:attrName>ppt_y</p:attrName>
                                        </p:attrNameLst>
                                      </p:cBhvr>
                                      <p:tavLst>
                                        <p:tav tm="0">
                                          <p:val>
                                            <p:strVal val="#ppt_y-.1"/>
                                          </p:val>
                                        </p:tav>
                                        <p:tav tm="100000">
                                          <p:val>
                                            <p:strVal val="#ppt_y"/>
                                          </p:val>
                                        </p:tav>
                                      </p:tavLst>
                                    </p:anim>
                                  </p:childTnLst>
                                </p:cTn>
                              </p:par>
                            </p:childTnLst>
                          </p:cTn>
                        </p:par>
                        <p:par>
                          <p:cTn id="28" fill="hold">
                            <p:stCondLst>
                              <p:cond delay="3500"/>
                            </p:stCondLst>
                            <p:childTnLst>
                              <p:par>
                                <p:cTn id="29" presetID="22" presetClass="entr" presetSubtype="8" fill="hold" grpId="0"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left)">
                                      <p:cBhvr>
                                        <p:cTn id="31" dur="500"/>
                                        <p:tgtEl>
                                          <p:spTgt spid="23"/>
                                        </p:tgtEl>
                                      </p:cBhvr>
                                    </p:animEffect>
                                  </p:childTnLst>
                                </p:cTn>
                              </p:par>
                            </p:childTnLst>
                          </p:cTn>
                        </p:par>
                        <p:par>
                          <p:cTn id="32" fill="hold">
                            <p:stCondLst>
                              <p:cond delay="4000"/>
                            </p:stCondLst>
                            <p:childTnLst>
                              <p:par>
                                <p:cTn id="33" presetID="22" presetClass="entr" presetSubtype="8" fill="hold"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left)">
                                      <p:cBhvr>
                                        <p:cTn id="35" dur="500"/>
                                        <p:tgtEl>
                                          <p:spTgt spid="18"/>
                                        </p:tgtEl>
                                      </p:cBhvr>
                                    </p:animEffect>
                                  </p:childTnLst>
                                </p:cTn>
                              </p:par>
                            </p:childTnLst>
                          </p:cTn>
                        </p:par>
                        <p:par>
                          <p:cTn id="36" fill="hold">
                            <p:stCondLst>
                              <p:cond delay="4500"/>
                            </p:stCondLst>
                            <p:childTnLst>
                              <p:par>
                                <p:cTn id="37" presetID="42" presetClass="entr" presetSubtype="0" fill="hold"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1000"/>
                                        <p:tgtEl>
                                          <p:spTgt spid="11"/>
                                        </p:tgtEl>
                                      </p:cBhvr>
                                    </p:animEffect>
                                    <p:anim calcmode="lin" valueType="num">
                                      <p:cBhvr>
                                        <p:cTn id="40" dur="1000" fill="hold"/>
                                        <p:tgtEl>
                                          <p:spTgt spid="11"/>
                                        </p:tgtEl>
                                        <p:attrNameLst>
                                          <p:attrName>ppt_x</p:attrName>
                                        </p:attrNameLst>
                                      </p:cBhvr>
                                      <p:tavLst>
                                        <p:tav tm="0">
                                          <p:val>
                                            <p:strVal val="#ppt_x"/>
                                          </p:val>
                                        </p:tav>
                                        <p:tav tm="100000">
                                          <p:val>
                                            <p:strVal val="#ppt_x"/>
                                          </p:val>
                                        </p:tav>
                                      </p:tavLst>
                                    </p:anim>
                                    <p:anim calcmode="lin" valueType="num">
                                      <p:cBhvr>
                                        <p:cTn id="41" dur="1000" fill="hold"/>
                                        <p:tgtEl>
                                          <p:spTgt spid="11"/>
                                        </p:tgtEl>
                                        <p:attrNameLst>
                                          <p:attrName>ppt_y</p:attrName>
                                        </p:attrNameLst>
                                      </p:cBhvr>
                                      <p:tavLst>
                                        <p:tav tm="0">
                                          <p:val>
                                            <p:strVal val="#ppt_y+.1"/>
                                          </p:val>
                                        </p:tav>
                                        <p:tav tm="100000">
                                          <p:val>
                                            <p:strVal val="#ppt_y"/>
                                          </p:val>
                                        </p:tav>
                                      </p:tavLst>
                                    </p:anim>
                                  </p:childTnLst>
                                </p:cTn>
                              </p:par>
                            </p:childTnLst>
                          </p:cTn>
                        </p:par>
                        <p:par>
                          <p:cTn id="42" fill="hold">
                            <p:stCondLst>
                              <p:cond delay="5500"/>
                            </p:stCondLst>
                            <p:childTnLst>
                              <p:par>
                                <p:cTn id="43" presetID="22" presetClass="entr" presetSubtype="8" fill="hold" grpId="0" nodeType="after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wipe(left)">
                                      <p:cBhvr>
                                        <p:cTn id="45" dur="500"/>
                                        <p:tgtEl>
                                          <p:spTgt spid="22"/>
                                        </p:tgtEl>
                                      </p:cBhvr>
                                    </p:animEffect>
                                  </p:childTnLst>
                                </p:cTn>
                              </p:par>
                            </p:childTnLst>
                          </p:cTn>
                        </p:par>
                        <p:par>
                          <p:cTn id="46" fill="hold">
                            <p:stCondLst>
                              <p:cond delay="6000"/>
                            </p:stCondLst>
                            <p:childTnLst>
                              <p:par>
                                <p:cTn id="47" presetID="22" presetClass="entr" presetSubtype="8" fill="hold" nodeType="after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wipe(left)">
                                      <p:cBhvr>
                                        <p:cTn id="49" dur="500"/>
                                        <p:tgtEl>
                                          <p:spTgt spid="19"/>
                                        </p:tgtEl>
                                      </p:cBhvr>
                                    </p:animEffect>
                                  </p:childTnLst>
                                </p:cTn>
                              </p:par>
                            </p:childTnLst>
                          </p:cTn>
                        </p:par>
                        <p:par>
                          <p:cTn id="50" fill="hold">
                            <p:stCondLst>
                              <p:cond delay="6500"/>
                            </p:stCondLst>
                            <p:childTnLst>
                              <p:par>
                                <p:cTn id="51" presetID="47" presetClass="entr" presetSubtype="0" fill="hold" nodeType="after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fade">
                                      <p:cBhvr>
                                        <p:cTn id="53" dur="1000"/>
                                        <p:tgtEl>
                                          <p:spTgt spid="14"/>
                                        </p:tgtEl>
                                      </p:cBhvr>
                                    </p:animEffect>
                                    <p:anim calcmode="lin" valueType="num">
                                      <p:cBhvr>
                                        <p:cTn id="54" dur="1000" fill="hold"/>
                                        <p:tgtEl>
                                          <p:spTgt spid="14"/>
                                        </p:tgtEl>
                                        <p:attrNameLst>
                                          <p:attrName>ppt_x</p:attrName>
                                        </p:attrNameLst>
                                      </p:cBhvr>
                                      <p:tavLst>
                                        <p:tav tm="0">
                                          <p:val>
                                            <p:strVal val="#ppt_x"/>
                                          </p:val>
                                        </p:tav>
                                        <p:tav tm="100000">
                                          <p:val>
                                            <p:strVal val="#ppt_x"/>
                                          </p:val>
                                        </p:tav>
                                      </p:tavLst>
                                    </p:anim>
                                    <p:anim calcmode="lin" valueType="num">
                                      <p:cBhvr>
                                        <p:cTn id="55" dur="1000" fill="hold"/>
                                        <p:tgtEl>
                                          <p:spTgt spid="14"/>
                                        </p:tgtEl>
                                        <p:attrNameLst>
                                          <p:attrName>ppt_y</p:attrName>
                                        </p:attrNameLst>
                                      </p:cBhvr>
                                      <p:tavLst>
                                        <p:tav tm="0">
                                          <p:val>
                                            <p:strVal val="#ppt_y-.1"/>
                                          </p:val>
                                        </p:tav>
                                        <p:tav tm="100000">
                                          <p:val>
                                            <p:strVal val="#ppt_y"/>
                                          </p:val>
                                        </p:tav>
                                      </p:tavLst>
                                    </p:anim>
                                  </p:childTnLst>
                                </p:cTn>
                              </p:par>
                            </p:childTnLst>
                          </p:cTn>
                        </p:par>
                        <p:par>
                          <p:cTn id="56" fill="hold">
                            <p:stCondLst>
                              <p:cond delay="7500"/>
                            </p:stCondLst>
                            <p:childTnLst>
                              <p:par>
                                <p:cTn id="57" presetID="22" presetClass="entr" presetSubtype="8" fill="hold" grpId="0" nodeType="after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wipe(left)">
                                      <p:cBhvr>
                                        <p:cTn id="59" dur="500"/>
                                        <p:tgtEl>
                                          <p:spTgt spid="24"/>
                                        </p:tgtEl>
                                      </p:cBhvr>
                                    </p:animEffect>
                                  </p:childTnLst>
                                </p:cTn>
                              </p:par>
                            </p:childTnLst>
                          </p:cTn>
                        </p:par>
                        <p:par>
                          <p:cTn id="60" fill="hold">
                            <p:stCondLst>
                              <p:cond delay="8000"/>
                            </p:stCondLst>
                            <p:childTnLst>
                              <p:par>
                                <p:cTn id="61" presetID="22" presetClass="entr" presetSubtype="8" fill="hold" nodeType="after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wipe(left)">
                                      <p:cBhvr>
                                        <p:cTn id="63" dur="500"/>
                                        <p:tgtEl>
                                          <p:spTgt spid="20"/>
                                        </p:tgtEl>
                                      </p:cBhvr>
                                    </p:animEffect>
                                  </p:childTnLst>
                                </p:cTn>
                              </p:par>
                            </p:childTnLst>
                          </p:cTn>
                        </p:par>
                        <p:par>
                          <p:cTn id="64" fill="hold">
                            <p:stCondLst>
                              <p:cond delay="8500"/>
                            </p:stCondLst>
                            <p:childTnLst>
                              <p:par>
                                <p:cTn id="65" presetID="42" presetClass="entr" presetSubtype="0" fill="hold" nodeType="after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fade">
                                      <p:cBhvr>
                                        <p:cTn id="67" dur="1000"/>
                                        <p:tgtEl>
                                          <p:spTgt spid="25"/>
                                        </p:tgtEl>
                                      </p:cBhvr>
                                    </p:animEffect>
                                    <p:anim calcmode="lin" valueType="num">
                                      <p:cBhvr>
                                        <p:cTn id="68" dur="1000" fill="hold"/>
                                        <p:tgtEl>
                                          <p:spTgt spid="25"/>
                                        </p:tgtEl>
                                        <p:attrNameLst>
                                          <p:attrName>ppt_x</p:attrName>
                                        </p:attrNameLst>
                                      </p:cBhvr>
                                      <p:tavLst>
                                        <p:tav tm="0">
                                          <p:val>
                                            <p:strVal val="#ppt_x"/>
                                          </p:val>
                                        </p:tav>
                                        <p:tav tm="100000">
                                          <p:val>
                                            <p:strVal val="#ppt_x"/>
                                          </p:val>
                                        </p:tav>
                                      </p:tavLst>
                                    </p:anim>
                                    <p:anim calcmode="lin" valueType="num">
                                      <p:cBhvr>
                                        <p:cTn id="69" dur="1000" fill="hold"/>
                                        <p:tgtEl>
                                          <p:spTgt spid="25"/>
                                        </p:tgtEl>
                                        <p:attrNameLst>
                                          <p:attrName>ppt_y</p:attrName>
                                        </p:attrNameLst>
                                      </p:cBhvr>
                                      <p:tavLst>
                                        <p:tav tm="0">
                                          <p:val>
                                            <p:strVal val="#ppt_y+.1"/>
                                          </p:val>
                                        </p:tav>
                                        <p:tav tm="100000">
                                          <p:val>
                                            <p:strVal val="#ppt_y"/>
                                          </p:val>
                                        </p:tav>
                                      </p:tavLst>
                                    </p:anim>
                                  </p:childTnLst>
                                </p:cTn>
                              </p:par>
                            </p:childTnLst>
                          </p:cTn>
                        </p:par>
                        <p:par>
                          <p:cTn id="70" fill="hold">
                            <p:stCondLst>
                              <p:cond delay="9500"/>
                            </p:stCondLst>
                            <p:childTnLst>
                              <p:par>
                                <p:cTn id="71" presetID="22" presetClass="entr" presetSubtype="8" fill="hold" grpId="0" nodeType="after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wipe(left)">
                                      <p:cBhvr>
                                        <p:cTn id="73" dur="500"/>
                                        <p:tgtEl>
                                          <p:spTgt spid="29"/>
                                        </p:tgtEl>
                                      </p:cBhvr>
                                    </p:animEffect>
                                  </p:childTnLst>
                                </p:cTn>
                              </p:par>
                            </p:childTnLst>
                          </p:cTn>
                        </p:par>
                        <p:par>
                          <p:cTn id="74" fill="hold">
                            <p:stCondLst>
                              <p:cond delay="10000"/>
                            </p:stCondLst>
                            <p:childTnLst>
                              <p:par>
                                <p:cTn id="75" presetID="22" presetClass="entr" presetSubtype="8" fill="hold" nodeType="afterEffect">
                                  <p:stCondLst>
                                    <p:cond delay="0"/>
                                  </p:stCondLst>
                                  <p:childTnLst>
                                    <p:set>
                                      <p:cBhvr>
                                        <p:cTn id="76" dur="1" fill="hold">
                                          <p:stCondLst>
                                            <p:cond delay="0"/>
                                          </p:stCondLst>
                                        </p:cTn>
                                        <p:tgtEl>
                                          <p:spTgt spid="28"/>
                                        </p:tgtEl>
                                        <p:attrNameLst>
                                          <p:attrName>style.visibility</p:attrName>
                                        </p:attrNameLst>
                                      </p:cBhvr>
                                      <p:to>
                                        <p:strVal val="visible"/>
                                      </p:to>
                                    </p:set>
                                    <p:animEffect transition="in" filter="wipe(left)">
                                      <p:cBhvr>
                                        <p:cTn id="7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P spid="2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3818973" y="158344"/>
            <a:ext cx="1470384" cy="338554"/>
          </a:xfrm>
          <a:prstGeom prst="rect">
            <a:avLst/>
          </a:prstGeom>
          <a:noFill/>
        </p:spPr>
        <p:txBody>
          <a:bodyPr wrap="square"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工作完成情况</a:t>
            </a:r>
          </a:p>
        </p:txBody>
      </p:sp>
      <p:sp>
        <p:nvSpPr>
          <p:cNvPr id="3" name="圆角矩形 2"/>
          <p:cNvSpPr/>
          <p:nvPr/>
        </p:nvSpPr>
        <p:spPr>
          <a:xfrm>
            <a:off x="827584" y="1736660"/>
            <a:ext cx="1728192" cy="2557948"/>
          </a:xfrm>
          <a:prstGeom prst="roundRect">
            <a:avLst>
              <a:gd name="adj" fmla="val 3230"/>
            </a:avLst>
          </a:prstGeom>
          <a:noFill/>
          <a:ln w="19050">
            <a:solidFill>
              <a:schemeClr val="accent1"/>
            </a:solidFill>
          </a:ln>
        </p:spPr>
        <p:txBody>
          <a:bodyPr rtlCol="0" anchor="ctr"/>
          <a:lstStyle/>
          <a:p>
            <a:pPr algn="ctr"/>
            <a:endParaRPr lang="zh-CN" altLang="en-US" sz="1600">
              <a:solidFill>
                <a:schemeClr val="tx2"/>
              </a:solidFill>
              <a:latin typeface="微软雅黑" panose="020B0503020204020204" pitchFamily="34" charset="-122"/>
              <a:ea typeface="微软雅黑" panose="020B0503020204020204" pitchFamily="34" charset="-122"/>
            </a:endParaRPr>
          </a:p>
        </p:txBody>
      </p:sp>
      <p:cxnSp>
        <p:nvCxnSpPr>
          <p:cNvPr id="5" name="直接箭头连接符 4"/>
          <p:cNvCxnSpPr/>
          <p:nvPr/>
        </p:nvCxnSpPr>
        <p:spPr>
          <a:xfrm>
            <a:off x="1007155" y="2473829"/>
            <a:ext cx="1370571" cy="0"/>
          </a:xfrm>
          <a:prstGeom prst="straightConnector1">
            <a:avLst/>
          </a:prstGeom>
          <a:noFill/>
          <a:ln w="19050">
            <a:solidFill>
              <a:schemeClr val="accent1"/>
            </a:solidFill>
            <a:headEnd type="oval" w="med" len="med"/>
            <a:tailEnd type="oval" w="med" len="med"/>
          </a:ln>
        </p:spPr>
      </p:cxnSp>
      <p:cxnSp>
        <p:nvCxnSpPr>
          <p:cNvPr id="6" name="直接箭头连接符 5"/>
          <p:cNvCxnSpPr/>
          <p:nvPr/>
        </p:nvCxnSpPr>
        <p:spPr>
          <a:xfrm>
            <a:off x="1007155" y="2845535"/>
            <a:ext cx="1370571" cy="0"/>
          </a:xfrm>
          <a:prstGeom prst="straightConnector1">
            <a:avLst/>
          </a:prstGeom>
          <a:noFill/>
          <a:ln w="19050">
            <a:solidFill>
              <a:schemeClr val="accent1"/>
            </a:solidFill>
            <a:headEnd type="oval" w="med" len="med"/>
            <a:tailEnd type="oval" w="med" len="med"/>
          </a:ln>
        </p:spPr>
      </p:cxnSp>
      <p:sp>
        <p:nvSpPr>
          <p:cNvPr id="7" name="矩形 6"/>
          <p:cNvSpPr/>
          <p:nvPr/>
        </p:nvSpPr>
        <p:spPr>
          <a:xfrm>
            <a:off x="1018041" y="2966189"/>
            <a:ext cx="1457138" cy="507831"/>
          </a:xfrm>
          <a:prstGeom prst="rect">
            <a:avLst/>
          </a:prstGeom>
        </p:spPr>
        <p:txBody>
          <a:bodyPr wrap="square">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8" name="矩形 7"/>
          <p:cNvSpPr/>
          <p:nvPr/>
        </p:nvSpPr>
        <p:spPr>
          <a:xfrm>
            <a:off x="1102202" y="2502066"/>
            <a:ext cx="1183798" cy="276999"/>
          </a:xfrm>
          <a:prstGeom prst="rect">
            <a:avLst/>
          </a:prstGeom>
        </p:spPr>
        <p:txBody>
          <a:bodyPr wrap="square">
            <a:spAutoFit/>
          </a:bodyPr>
          <a:lstStyle/>
          <a:p>
            <a:pPr algn="ctr"/>
            <a:r>
              <a:rPr lang="zh-CN" altLang="en-US" sz="1200" dirty="0">
                <a:solidFill>
                  <a:schemeClr val="accent1"/>
                </a:solidFill>
                <a:latin typeface="微软雅黑" panose="020B0503020204020204" pitchFamily="34" charset="-122"/>
                <a:ea typeface="微软雅黑" panose="020B0503020204020204" pitchFamily="34" charset="-122"/>
              </a:rPr>
              <a:t>单击编辑标题</a:t>
            </a:r>
          </a:p>
        </p:txBody>
      </p:sp>
      <p:sp>
        <p:nvSpPr>
          <p:cNvPr id="9" name="圆角矩形 8"/>
          <p:cNvSpPr/>
          <p:nvPr/>
        </p:nvSpPr>
        <p:spPr>
          <a:xfrm>
            <a:off x="2747797" y="1736660"/>
            <a:ext cx="1728192" cy="2557948"/>
          </a:xfrm>
          <a:prstGeom prst="roundRect">
            <a:avLst>
              <a:gd name="adj" fmla="val 3230"/>
            </a:avLst>
          </a:prstGeom>
          <a:noFill/>
          <a:ln w="19050">
            <a:solidFill>
              <a:schemeClr val="accent2"/>
            </a:solidFill>
          </a:ln>
        </p:spPr>
        <p:txBody>
          <a:bodyPr rtlCol="0" anchor="ctr"/>
          <a:lstStyle/>
          <a:p>
            <a:pPr algn="ctr"/>
            <a:endParaRPr lang="zh-CN" altLang="en-US" sz="1600">
              <a:solidFill>
                <a:schemeClr val="tx2"/>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4668011" y="1736660"/>
            <a:ext cx="1728192" cy="2557948"/>
          </a:xfrm>
          <a:prstGeom prst="roundRect">
            <a:avLst>
              <a:gd name="adj" fmla="val 3230"/>
            </a:avLst>
          </a:prstGeom>
          <a:noFill/>
          <a:ln w="19050">
            <a:solidFill>
              <a:schemeClr val="accent3"/>
            </a:solidFill>
          </a:ln>
        </p:spPr>
        <p:txBody>
          <a:bodyPr rtlCol="0" anchor="ctr"/>
          <a:lstStyle/>
          <a:p>
            <a:pPr algn="ctr"/>
            <a:endParaRPr lang="zh-CN" altLang="en-US" sz="1600">
              <a:solidFill>
                <a:schemeClr val="tx2"/>
              </a:solidFill>
              <a:latin typeface="微软雅黑" panose="020B0503020204020204" pitchFamily="34" charset="-122"/>
              <a:ea typeface="微软雅黑" panose="020B0503020204020204" pitchFamily="34" charset="-122"/>
            </a:endParaRPr>
          </a:p>
        </p:txBody>
      </p:sp>
      <p:sp>
        <p:nvSpPr>
          <p:cNvPr id="11" name="圆角矩形 10"/>
          <p:cNvSpPr/>
          <p:nvPr/>
        </p:nvSpPr>
        <p:spPr>
          <a:xfrm>
            <a:off x="6588224" y="1736660"/>
            <a:ext cx="1728192" cy="2557948"/>
          </a:xfrm>
          <a:prstGeom prst="roundRect">
            <a:avLst>
              <a:gd name="adj" fmla="val 3230"/>
            </a:avLst>
          </a:prstGeom>
          <a:noFill/>
          <a:ln w="19050">
            <a:solidFill>
              <a:schemeClr val="accent4"/>
            </a:solidFill>
          </a:ln>
        </p:spPr>
        <p:txBody>
          <a:bodyPr rtlCol="0" anchor="ctr"/>
          <a:lstStyle/>
          <a:p>
            <a:pPr algn="ctr"/>
            <a:endParaRPr lang="zh-CN" altLang="en-US" sz="1600">
              <a:solidFill>
                <a:schemeClr val="tx2"/>
              </a:solidFill>
              <a:latin typeface="微软雅黑" panose="020B0503020204020204" pitchFamily="34" charset="-122"/>
              <a:ea typeface="微软雅黑" panose="020B0503020204020204" pitchFamily="34" charset="-122"/>
            </a:endParaRPr>
          </a:p>
        </p:txBody>
      </p:sp>
      <p:sp>
        <p:nvSpPr>
          <p:cNvPr id="12" name="椭圆 11"/>
          <p:cNvSpPr/>
          <p:nvPr/>
        </p:nvSpPr>
        <p:spPr>
          <a:xfrm>
            <a:off x="1291875" y="1351805"/>
            <a:ext cx="799609" cy="784348"/>
          </a:xfrm>
          <a:prstGeom prst="ellipse">
            <a:avLst/>
          </a:prstGeom>
          <a:solidFill>
            <a:schemeClr val="accent1"/>
          </a:solidFill>
          <a:ln>
            <a:noFill/>
          </a:ln>
        </p:spPr>
        <p:txBody>
          <a:bodyPr vert="horz" wrap="square" lIns="91440" tIns="45720" rIns="91440" bIns="45720" numCol="1" anchor="t" anchorCtr="0" compatLnSpc="1"/>
          <a:lstStyle/>
          <a:p>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13" name="椭圆 12"/>
          <p:cNvSpPr/>
          <p:nvPr/>
        </p:nvSpPr>
        <p:spPr>
          <a:xfrm>
            <a:off x="3212090" y="1351805"/>
            <a:ext cx="799609" cy="784348"/>
          </a:xfrm>
          <a:prstGeom prst="ellipse">
            <a:avLst/>
          </a:prstGeom>
          <a:solidFill>
            <a:schemeClr val="accent2"/>
          </a:solidFill>
          <a:ln>
            <a:noFill/>
          </a:ln>
        </p:spPr>
        <p:txBody>
          <a:bodyPr vert="horz" wrap="square" lIns="91440" tIns="45720" rIns="91440" bIns="45720" numCol="1" anchor="t" anchorCtr="0" compatLnSpc="1"/>
          <a:lstStyle/>
          <a:p>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14" name="椭圆 13"/>
          <p:cNvSpPr/>
          <p:nvPr/>
        </p:nvSpPr>
        <p:spPr>
          <a:xfrm>
            <a:off x="5132302" y="1351805"/>
            <a:ext cx="799609" cy="784348"/>
          </a:xfrm>
          <a:prstGeom prst="ellipse">
            <a:avLst/>
          </a:prstGeom>
          <a:solidFill>
            <a:schemeClr val="accent3"/>
          </a:solidFill>
          <a:ln>
            <a:noFill/>
          </a:ln>
        </p:spPr>
        <p:txBody>
          <a:bodyPr vert="horz" wrap="square" lIns="91440" tIns="45720" rIns="91440" bIns="45720" numCol="1" anchor="t" anchorCtr="0" compatLnSpc="1"/>
          <a:lstStyle/>
          <a:p>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15" name="椭圆 14"/>
          <p:cNvSpPr/>
          <p:nvPr/>
        </p:nvSpPr>
        <p:spPr>
          <a:xfrm>
            <a:off x="7052516" y="1351805"/>
            <a:ext cx="799609" cy="784348"/>
          </a:xfrm>
          <a:prstGeom prst="ellipse">
            <a:avLst/>
          </a:prstGeom>
          <a:solidFill>
            <a:schemeClr val="accent4"/>
          </a:solidFill>
          <a:ln>
            <a:noFill/>
          </a:ln>
        </p:spPr>
        <p:txBody>
          <a:bodyPr vert="horz" wrap="square" lIns="91440" tIns="45720" rIns="91440" bIns="45720" numCol="1" anchor="t" anchorCtr="0" compatLnSpc="1"/>
          <a:lstStyle/>
          <a:p>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16" name="矩形 15"/>
          <p:cNvSpPr/>
          <p:nvPr/>
        </p:nvSpPr>
        <p:spPr>
          <a:xfrm>
            <a:off x="1418206" y="1513144"/>
            <a:ext cx="546946" cy="461665"/>
          </a:xfrm>
          <a:prstGeom prst="rect">
            <a:avLst/>
          </a:prstGeom>
        </p:spPr>
        <p:txBody>
          <a:bodyPr wrap="none" anchor="ctr">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01</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3340882" y="1513144"/>
            <a:ext cx="546946" cy="461665"/>
          </a:xfrm>
          <a:prstGeom prst="rect">
            <a:avLst/>
          </a:prstGeom>
        </p:spPr>
        <p:txBody>
          <a:bodyPr wrap="none" anchor="ctr">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02</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8" name="矩形 17"/>
          <p:cNvSpPr/>
          <p:nvPr/>
        </p:nvSpPr>
        <p:spPr>
          <a:xfrm>
            <a:off x="5278499" y="1513144"/>
            <a:ext cx="546946" cy="461665"/>
          </a:xfrm>
          <a:prstGeom prst="rect">
            <a:avLst/>
          </a:prstGeom>
        </p:spPr>
        <p:txBody>
          <a:bodyPr wrap="none" anchor="ctr">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03</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9" name="矩形 18"/>
          <p:cNvSpPr/>
          <p:nvPr/>
        </p:nvSpPr>
        <p:spPr>
          <a:xfrm>
            <a:off x="7180221" y="1513144"/>
            <a:ext cx="546946" cy="461665"/>
          </a:xfrm>
          <a:prstGeom prst="rect">
            <a:avLst/>
          </a:prstGeom>
        </p:spPr>
        <p:txBody>
          <a:bodyPr wrap="none" anchor="ctr">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04</a:t>
            </a:r>
            <a:endParaRPr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20" name="直接箭头连接符 19"/>
          <p:cNvCxnSpPr/>
          <p:nvPr/>
        </p:nvCxnSpPr>
        <p:spPr>
          <a:xfrm>
            <a:off x="2932486" y="2484714"/>
            <a:ext cx="1370571" cy="0"/>
          </a:xfrm>
          <a:prstGeom prst="straightConnector1">
            <a:avLst/>
          </a:prstGeom>
          <a:noFill/>
          <a:ln w="19050">
            <a:solidFill>
              <a:schemeClr val="accent2"/>
            </a:solidFill>
            <a:headEnd type="oval" w="med" len="med"/>
            <a:tailEnd type="oval" w="med" len="med"/>
          </a:ln>
        </p:spPr>
      </p:cxnSp>
      <p:cxnSp>
        <p:nvCxnSpPr>
          <p:cNvPr id="21" name="直接箭头连接符 20"/>
          <p:cNvCxnSpPr/>
          <p:nvPr/>
        </p:nvCxnSpPr>
        <p:spPr>
          <a:xfrm>
            <a:off x="2932486" y="2856421"/>
            <a:ext cx="1370571" cy="0"/>
          </a:xfrm>
          <a:prstGeom prst="straightConnector1">
            <a:avLst/>
          </a:prstGeom>
          <a:noFill/>
          <a:ln w="19050">
            <a:solidFill>
              <a:schemeClr val="accent2"/>
            </a:solidFill>
            <a:headEnd type="oval" w="med" len="med"/>
            <a:tailEnd type="oval" w="med" len="med"/>
          </a:ln>
        </p:spPr>
      </p:cxnSp>
      <p:sp>
        <p:nvSpPr>
          <p:cNvPr id="22" name="矩形 21"/>
          <p:cNvSpPr/>
          <p:nvPr/>
        </p:nvSpPr>
        <p:spPr>
          <a:xfrm>
            <a:off x="2943372" y="2977074"/>
            <a:ext cx="1457138" cy="507831"/>
          </a:xfrm>
          <a:prstGeom prst="rect">
            <a:avLst/>
          </a:prstGeom>
        </p:spPr>
        <p:txBody>
          <a:bodyPr wrap="square">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3" name="矩形 22"/>
          <p:cNvSpPr/>
          <p:nvPr/>
        </p:nvSpPr>
        <p:spPr>
          <a:xfrm>
            <a:off x="3027533" y="2512951"/>
            <a:ext cx="1183798" cy="276999"/>
          </a:xfrm>
          <a:prstGeom prst="rect">
            <a:avLst/>
          </a:prstGeom>
        </p:spPr>
        <p:txBody>
          <a:bodyPr wrap="square">
            <a:spAutoFit/>
          </a:bodyPr>
          <a:lstStyle/>
          <a:p>
            <a:pPr algn="ctr"/>
            <a:r>
              <a:rPr lang="zh-CN" altLang="en-US" sz="1200" dirty="0">
                <a:solidFill>
                  <a:schemeClr val="accent2"/>
                </a:solidFill>
                <a:latin typeface="微软雅黑" panose="020B0503020204020204" pitchFamily="34" charset="-122"/>
                <a:ea typeface="微软雅黑" panose="020B0503020204020204" pitchFamily="34" charset="-122"/>
              </a:rPr>
              <a:t>单击编辑标题</a:t>
            </a:r>
          </a:p>
        </p:txBody>
      </p:sp>
      <p:cxnSp>
        <p:nvCxnSpPr>
          <p:cNvPr id="24" name="直接箭头连接符 23"/>
          <p:cNvCxnSpPr/>
          <p:nvPr/>
        </p:nvCxnSpPr>
        <p:spPr>
          <a:xfrm>
            <a:off x="4861163" y="2481627"/>
            <a:ext cx="1370571" cy="0"/>
          </a:xfrm>
          <a:prstGeom prst="straightConnector1">
            <a:avLst/>
          </a:prstGeom>
          <a:noFill/>
          <a:ln w="19050">
            <a:solidFill>
              <a:schemeClr val="accent3"/>
            </a:solidFill>
            <a:headEnd type="oval" w="med" len="med"/>
            <a:tailEnd type="oval" w="med" len="med"/>
          </a:ln>
        </p:spPr>
      </p:cxnSp>
      <p:cxnSp>
        <p:nvCxnSpPr>
          <p:cNvPr id="25" name="直接箭头连接符 24"/>
          <p:cNvCxnSpPr/>
          <p:nvPr/>
        </p:nvCxnSpPr>
        <p:spPr>
          <a:xfrm>
            <a:off x="4861163" y="2853334"/>
            <a:ext cx="1370571" cy="0"/>
          </a:xfrm>
          <a:prstGeom prst="straightConnector1">
            <a:avLst/>
          </a:prstGeom>
          <a:noFill/>
          <a:ln w="19050">
            <a:solidFill>
              <a:schemeClr val="accent3"/>
            </a:solidFill>
            <a:headEnd type="oval" w="med" len="med"/>
            <a:tailEnd type="oval" w="med" len="med"/>
          </a:ln>
        </p:spPr>
      </p:cxnSp>
      <p:sp>
        <p:nvSpPr>
          <p:cNvPr id="26" name="矩形 25"/>
          <p:cNvSpPr/>
          <p:nvPr/>
        </p:nvSpPr>
        <p:spPr>
          <a:xfrm>
            <a:off x="4872049" y="2973987"/>
            <a:ext cx="1457138" cy="507831"/>
          </a:xfrm>
          <a:prstGeom prst="rect">
            <a:avLst/>
          </a:prstGeom>
        </p:spPr>
        <p:txBody>
          <a:bodyPr wrap="square">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7" name="矩形 26"/>
          <p:cNvSpPr/>
          <p:nvPr/>
        </p:nvSpPr>
        <p:spPr>
          <a:xfrm>
            <a:off x="4956210" y="2509864"/>
            <a:ext cx="1183798" cy="276999"/>
          </a:xfrm>
          <a:prstGeom prst="rect">
            <a:avLst/>
          </a:prstGeom>
        </p:spPr>
        <p:txBody>
          <a:bodyPr wrap="square">
            <a:spAutoFit/>
          </a:bodyPr>
          <a:lstStyle/>
          <a:p>
            <a:pPr algn="ctr"/>
            <a:r>
              <a:rPr lang="zh-CN" altLang="en-US" sz="1200" dirty="0">
                <a:solidFill>
                  <a:schemeClr val="accent3"/>
                </a:solidFill>
                <a:latin typeface="微软雅黑" panose="020B0503020204020204" pitchFamily="34" charset="-122"/>
                <a:ea typeface="微软雅黑" panose="020B0503020204020204" pitchFamily="34" charset="-122"/>
              </a:rPr>
              <a:t>单击编辑标题</a:t>
            </a:r>
          </a:p>
        </p:txBody>
      </p:sp>
      <p:cxnSp>
        <p:nvCxnSpPr>
          <p:cNvPr id="28" name="直接箭头连接符 27"/>
          <p:cNvCxnSpPr/>
          <p:nvPr/>
        </p:nvCxnSpPr>
        <p:spPr>
          <a:xfrm>
            <a:off x="6786494" y="2481627"/>
            <a:ext cx="1370571" cy="0"/>
          </a:xfrm>
          <a:prstGeom prst="straightConnector1">
            <a:avLst/>
          </a:prstGeom>
          <a:noFill/>
          <a:ln w="19050">
            <a:solidFill>
              <a:schemeClr val="accent4"/>
            </a:solidFill>
            <a:headEnd type="oval" w="med" len="med"/>
            <a:tailEnd type="oval" w="med" len="med"/>
          </a:ln>
        </p:spPr>
      </p:cxnSp>
      <p:cxnSp>
        <p:nvCxnSpPr>
          <p:cNvPr id="29" name="直接箭头连接符 28"/>
          <p:cNvCxnSpPr/>
          <p:nvPr/>
        </p:nvCxnSpPr>
        <p:spPr>
          <a:xfrm>
            <a:off x="6786494" y="2853334"/>
            <a:ext cx="1370571" cy="0"/>
          </a:xfrm>
          <a:prstGeom prst="straightConnector1">
            <a:avLst/>
          </a:prstGeom>
          <a:noFill/>
          <a:ln w="19050">
            <a:solidFill>
              <a:schemeClr val="accent4"/>
            </a:solidFill>
            <a:headEnd type="oval" w="med" len="med"/>
            <a:tailEnd type="oval" w="med" len="med"/>
          </a:ln>
        </p:spPr>
      </p:cxnSp>
      <p:sp>
        <p:nvSpPr>
          <p:cNvPr id="30" name="矩形 29"/>
          <p:cNvSpPr/>
          <p:nvPr/>
        </p:nvSpPr>
        <p:spPr>
          <a:xfrm>
            <a:off x="6797380" y="2973987"/>
            <a:ext cx="1457138" cy="507831"/>
          </a:xfrm>
          <a:prstGeom prst="rect">
            <a:avLst/>
          </a:prstGeom>
        </p:spPr>
        <p:txBody>
          <a:bodyPr wrap="square">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31" name="矩形 30"/>
          <p:cNvSpPr/>
          <p:nvPr/>
        </p:nvSpPr>
        <p:spPr>
          <a:xfrm>
            <a:off x="6881541" y="2509864"/>
            <a:ext cx="1183798" cy="276999"/>
          </a:xfrm>
          <a:prstGeom prst="rect">
            <a:avLst/>
          </a:prstGeom>
        </p:spPr>
        <p:txBody>
          <a:bodyPr wrap="square">
            <a:spAutoFit/>
          </a:bodyPr>
          <a:lstStyle/>
          <a:p>
            <a:pPr algn="ctr"/>
            <a:r>
              <a:rPr lang="zh-CN" altLang="en-US" sz="1200" dirty="0">
                <a:solidFill>
                  <a:schemeClr val="accent4"/>
                </a:solidFill>
                <a:latin typeface="微软雅黑" panose="020B0503020204020204" pitchFamily="34" charset="-122"/>
                <a:ea typeface="微软雅黑" panose="020B0503020204020204" pitchFamily="34" charset="-122"/>
              </a:rPr>
              <a:t>单击编辑标题</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ppt_x"/>
                                          </p:val>
                                        </p:tav>
                                        <p:tav tm="100000">
                                          <p:val>
                                            <p:strVal val="#ppt_x"/>
                                          </p:val>
                                        </p:tav>
                                      </p:tavLst>
                                    </p:anim>
                                    <p:anim calcmode="lin" valueType="num">
                                      <p:cBhvr additive="base">
                                        <p:cTn id="42" dur="500" fill="hold"/>
                                        <p:tgtEl>
                                          <p:spTgt spid="13"/>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20"/>
                                        </p:tgtEl>
                                        <p:attrNameLst>
                                          <p:attrName>style.visibility</p:attrName>
                                        </p:attrNameLst>
                                      </p:cBhvr>
                                      <p:to>
                                        <p:strVal val="visible"/>
                                      </p:to>
                                    </p:set>
                                    <p:anim calcmode="lin" valueType="num">
                                      <p:cBhvr additive="base">
                                        <p:cTn id="49" dur="500" fill="hold"/>
                                        <p:tgtEl>
                                          <p:spTgt spid="20"/>
                                        </p:tgtEl>
                                        <p:attrNameLst>
                                          <p:attrName>ppt_x</p:attrName>
                                        </p:attrNameLst>
                                      </p:cBhvr>
                                      <p:tavLst>
                                        <p:tav tm="0">
                                          <p:val>
                                            <p:strVal val="#ppt_x"/>
                                          </p:val>
                                        </p:tav>
                                        <p:tav tm="100000">
                                          <p:val>
                                            <p:strVal val="#ppt_x"/>
                                          </p:val>
                                        </p:tav>
                                      </p:tavLst>
                                    </p:anim>
                                    <p:anim calcmode="lin" valueType="num">
                                      <p:cBhvr additive="base">
                                        <p:cTn id="50" dur="500" fill="hold"/>
                                        <p:tgtEl>
                                          <p:spTgt spid="20"/>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21"/>
                                        </p:tgtEl>
                                        <p:attrNameLst>
                                          <p:attrName>style.visibility</p:attrName>
                                        </p:attrNameLst>
                                      </p:cBhvr>
                                      <p:to>
                                        <p:strVal val="visible"/>
                                      </p:to>
                                    </p:set>
                                    <p:anim calcmode="lin" valueType="num">
                                      <p:cBhvr additive="base">
                                        <p:cTn id="53" dur="500" fill="hold"/>
                                        <p:tgtEl>
                                          <p:spTgt spid="21"/>
                                        </p:tgtEl>
                                        <p:attrNameLst>
                                          <p:attrName>ppt_x</p:attrName>
                                        </p:attrNameLst>
                                      </p:cBhvr>
                                      <p:tavLst>
                                        <p:tav tm="0">
                                          <p:val>
                                            <p:strVal val="#ppt_x"/>
                                          </p:val>
                                        </p:tav>
                                        <p:tav tm="100000">
                                          <p:val>
                                            <p:strVal val="#ppt_x"/>
                                          </p:val>
                                        </p:tav>
                                      </p:tavLst>
                                    </p:anim>
                                    <p:anim calcmode="lin" valueType="num">
                                      <p:cBhvr additive="base">
                                        <p:cTn id="54" dur="500" fill="hold"/>
                                        <p:tgtEl>
                                          <p:spTgt spid="21"/>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anim calcmode="lin" valueType="num">
                                      <p:cBhvr additive="base">
                                        <p:cTn id="57" dur="500" fill="hold"/>
                                        <p:tgtEl>
                                          <p:spTgt spid="22"/>
                                        </p:tgtEl>
                                        <p:attrNameLst>
                                          <p:attrName>ppt_x</p:attrName>
                                        </p:attrNameLst>
                                      </p:cBhvr>
                                      <p:tavLst>
                                        <p:tav tm="0">
                                          <p:val>
                                            <p:strVal val="#ppt_x"/>
                                          </p:val>
                                        </p:tav>
                                        <p:tav tm="100000">
                                          <p:val>
                                            <p:strVal val="#ppt_x"/>
                                          </p:val>
                                        </p:tav>
                                      </p:tavLst>
                                    </p:anim>
                                    <p:anim calcmode="lin" valueType="num">
                                      <p:cBhvr additive="base">
                                        <p:cTn id="58" dur="500" fill="hold"/>
                                        <p:tgtEl>
                                          <p:spTgt spid="22"/>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anim calcmode="lin" valueType="num">
                                      <p:cBhvr additive="base">
                                        <p:cTn id="61" dur="500" fill="hold"/>
                                        <p:tgtEl>
                                          <p:spTgt spid="23"/>
                                        </p:tgtEl>
                                        <p:attrNameLst>
                                          <p:attrName>ppt_x</p:attrName>
                                        </p:attrNameLst>
                                      </p:cBhvr>
                                      <p:tavLst>
                                        <p:tav tm="0">
                                          <p:val>
                                            <p:strVal val="#ppt_x"/>
                                          </p:val>
                                        </p:tav>
                                        <p:tav tm="100000">
                                          <p:val>
                                            <p:strVal val="#ppt_x"/>
                                          </p:val>
                                        </p:tav>
                                      </p:tavLst>
                                    </p:anim>
                                    <p:anim calcmode="lin" valueType="num">
                                      <p:cBhvr additive="base">
                                        <p:cTn id="6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0"/>
                                        </p:tgtEl>
                                        <p:attrNameLst>
                                          <p:attrName>style.visibility</p:attrName>
                                        </p:attrNameLst>
                                      </p:cBhvr>
                                      <p:to>
                                        <p:strVal val="visible"/>
                                      </p:to>
                                    </p:set>
                                    <p:anim calcmode="lin" valueType="num">
                                      <p:cBhvr additive="base">
                                        <p:cTn id="67" dur="500" fill="hold"/>
                                        <p:tgtEl>
                                          <p:spTgt spid="10"/>
                                        </p:tgtEl>
                                        <p:attrNameLst>
                                          <p:attrName>ppt_x</p:attrName>
                                        </p:attrNameLst>
                                      </p:cBhvr>
                                      <p:tavLst>
                                        <p:tav tm="0">
                                          <p:val>
                                            <p:strVal val="#ppt_x"/>
                                          </p:val>
                                        </p:tav>
                                        <p:tav tm="100000">
                                          <p:val>
                                            <p:strVal val="#ppt_x"/>
                                          </p:val>
                                        </p:tav>
                                      </p:tavLst>
                                    </p:anim>
                                    <p:anim calcmode="lin" valueType="num">
                                      <p:cBhvr additive="base">
                                        <p:cTn id="68" dur="500" fill="hold"/>
                                        <p:tgtEl>
                                          <p:spTgt spid="10"/>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4"/>
                                        </p:tgtEl>
                                        <p:attrNameLst>
                                          <p:attrName>style.visibility</p:attrName>
                                        </p:attrNameLst>
                                      </p:cBhvr>
                                      <p:to>
                                        <p:strVal val="visible"/>
                                      </p:to>
                                    </p:set>
                                    <p:anim calcmode="lin" valueType="num">
                                      <p:cBhvr additive="base">
                                        <p:cTn id="71" dur="500" fill="hold"/>
                                        <p:tgtEl>
                                          <p:spTgt spid="14"/>
                                        </p:tgtEl>
                                        <p:attrNameLst>
                                          <p:attrName>ppt_x</p:attrName>
                                        </p:attrNameLst>
                                      </p:cBhvr>
                                      <p:tavLst>
                                        <p:tav tm="0">
                                          <p:val>
                                            <p:strVal val="#ppt_x"/>
                                          </p:val>
                                        </p:tav>
                                        <p:tav tm="100000">
                                          <p:val>
                                            <p:strVal val="#ppt_x"/>
                                          </p:val>
                                        </p:tav>
                                      </p:tavLst>
                                    </p:anim>
                                    <p:anim calcmode="lin" valueType="num">
                                      <p:cBhvr additive="base">
                                        <p:cTn id="72" dur="500" fill="hold"/>
                                        <p:tgtEl>
                                          <p:spTgt spid="14"/>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18"/>
                                        </p:tgtEl>
                                        <p:attrNameLst>
                                          <p:attrName>style.visibility</p:attrName>
                                        </p:attrNameLst>
                                      </p:cBhvr>
                                      <p:to>
                                        <p:strVal val="visible"/>
                                      </p:to>
                                    </p:set>
                                    <p:anim calcmode="lin" valueType="num">
                                      <p:cBhvr additive="base">
                                        <p:cTn id="75" dur="500" fill="hold"/>
                                        <p:tgtEl>
                                          <p:spTgt spid="18"/>
                                        </p:tgtEl>
                                        <p:attrNameLst>
                                          <p:attrName>ppt_x</p:attrName>
                                        </p:attrNameLst>
                                      </p:cBhvr>
                                      <p:tavLst>
                                        <p:tav tm="0">
                                          <p:val>
                                            <p:strVal val="#ppt_x"/>
                                          </p:val>
                                        </p:tav>
                                        <p:tav tm="100000">
                                          <p:val>
                                            <p:strVal val="#ppt_x"/>
                                          </p:val>
                                        </p:tav>
                                      </p:tavLst>
                                    </p:anim>
                                    <p:anim calcmode="lin" valueType="num">
                                      <p:cBhvr additive="base">
                                        <p:cTn id="76" dur="500" fill="hold"/>
                                        <p:tgtEl>
                                          <p:spTgt spid="18"/>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24"/>
                                        </p:tgtEl>
                                        <p:attrNameLst>
                                          <p:attrName>style.visibility</p:attrName>
                                        </p:attrNameLst>
                                      </p:cBhvr>
                                      <p:to>
                                        <p:strVal val="visible"/>
                                      </p:to>
                                    </p:set>
                                    <p:anim calcmode="lin" valueType="num">
                                      <p:cBhvr additive="base">
                                        <p:cTn id="79" dur="500" fill="hold"/>
                                        <p:tgtEl>
                                          <p:spTgt spid="24"/>
                                        </p:tgtEl>
                                        <p:attrNameLst>
                                          <p:attrName>ppt_x</p:attrName>
                                        </p:attrNameLst>
                                      </p:cBhvr>
                                      <p:tavLst>
                                        <p:tav tm="0">
                                          <p:val>
                                            <p:strVal val="#ppt_x"/>
                                          </p:val>
                                        </p:tav>
                                        <p:tav tm="100000">
                                          <p:val>
                                            <p:strVal val="#ppt_x"/>
                                          </p:val>
                                        </p:tav>
                                      </p:tavLst>
                                    </p:anim>
                                    <p:anim calcmode="lin" valueType="num">
                                      <p:cBhvr additive="base">
                                        <p:cTn id="80" dur="500" fill="hold"/>
                                        <p:tgtEl>
                                          <p:spTgt spid="24"/>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25"/>
                                        </p:tgtEl>
                                        <p:attrNameLst>
                                          <p:attrName>style.visibility</p:attrName>
                                        </p:attrNameLst>
                                      </p:cBhvr>
                                      <p:to>
                                        <p:strVal val="visible"/>
                                      </p:to>
                                    </p:set>
                                    <p:anim calcmode="lin" valueType="num">
                                      <p:cBhvr additive="base">
                                        <p:cTn id="83" dur="500" fill="hold"/>
                                        <p:tgtEl>
                                          <p:spTgt spid="25"/>
                                        </p:tgtEl>
                                        <p:attrNameLst>
                                          <p:attrName>ppt_x</p:attrName>
                                        </p:attrNameLst>
                                      </p:cBhvr>
                                      <p:tavLst>
                                        <p:tav tm="0">
                                          <p:val>
                                            <p:strVal val="#ppt_x"/>
                                          </p:val>
                                        </p:tav>
                                        <p:tav tm="100000">
                                          <p:val>
                                            <p:strVal val="#ppt_x"/>
                                          </p:val>
                                        </p:tav>
                                      </p:tavLst>
                                    </p:anim>
                                    <p:anim calcmode="lin" valueType="num">
                                      <p:cBhvr additive="base">
                                        <p:cTn id="84" dur="500" fill="hold"/>
                                        <p:tgtEl>
                                          <p:spTgt spid="25"/>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26"/>
                                        </p:tgtEl>
                                        <p:attrNameLst>
                                          <p:attrName>style.visibility</p:attrName>
                                        </p:attrNameLst>
                                      </p:cBhvr>
                                      <p:to>
                                        <p:strVal val="visible"/>
                                      </p:to>
                                    </p:set>
                                    <p:anim calcmode="lin" valueType="num">
                                      <p:cBhvr additive="base">
                                        <p:cTn id="87" dur="500" fill="hold"/>
                                        <p:tgtEl>
                                          <p:spTgt spid="26"/>
                                        </p:tgtEl>
                                        <p:attrNameLst>
                                          <p:attrName>ppt_x</p:attrName>
                                        </p:attrNameLst>
                                      </p:cBhvr>
                                      <p:tavLst>
                                        <p:tav tm="0">
                                          <p:val>
                                            <p:strVal val="#ppt_x"/>
                                          </p:val>
                                        </p:tav>
                                        <p:tav tm="100000">
                                          <p:val>
                                            <p:strVal val="#ppt_x"/>
                                          </p:val>
                                        </p:tav>
                                      </p:tavLst>
                                    </p:anim>
                                    <p:anim calcmode="lin" valueType="num">
                                      <p:cBhvr additive="base">
                                        <p:cTn id="88" dur="500" fill="hold"/>
                                        <p:tgtEl>
                                          <p:spTgt spid="26"/>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27"/>
                                        </p:tgtEl>
                                        <p:attrNameLst>
                                          <p:attrName>style.visibility</p:attrName>
                                        </p:attrNameLst>
                                      </p:cBhvr>
                                      <p:to>
                                        <p:strVal val="visible"/>
                                      </p:to>
                                    </p:set>
                                    <p:anim calcmode="lin" valueType="num">
                                      <p:cBhvr additive="base">
                                        <p:cTn id="91" dur="500" fill="hold"/>
                                        <p:tgtEl>
                                          <p:spTgt spid="27"/>
                                        </p:tgtEl>
                                        <p:attrNameLst>
                                          <p:attrName>ppt_x</p:attrName>
                                        </p:attrNameLst>
                                      </p:cBhvr>
                                      <p:tavLst>
                                        <p:tav tm="0">
                                          <p:val>
                                            <p:strVal val="#ppt_x"/>
                                          </p:val>
                                        </p:tav>
                                        <p:tav tm="100000">
                                          <p:val>
                                            <p:strVal val="#ppt_x"/>
                                          </p:val>
                                        </p:tav>
                                      </p:tavLst>
                                    </p:anim>
                                    <p:anim calcmode="lin" valueType="num">
                                      <p:cBhvr additive="base">
                                        <p:cTn id="9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11"/>
                                        </p:tgtEl>
                                        <p:attrNameLst>
                                          <p:attrName>style.visibility</p:attrName>
                                        </p:attrNameLst>
                                      </p:cBhvr>
                                      <p:to>
                                        <p:strVal val="visible"/>
                                      </p:to>
                                    </p:set>
                                    <p:anim calcmode="lin" valueType="num">
                                      <p:cBhvr additive="base">
                                        <p:cTn id="97" dur="500" fill="hold"/>
                                        <p:tgtEl>
                                          <p:spTgt spid="11"/>
                                        </p:tgtEl>
                                        <p:attrNameLst>
                                          <p:attrName>ppt_x</p:attrName>
                                        </p:attrNameLst>
                                      </p:cBhvr>
                                      <p:tavLst>
                                        <p:tav tm="0">
                                          <p:val>
                                            <p:strVal val="#ppt_x"/>
                                          </p:val>
                                        </p:tav>
                                        <p:tav tm="100000">
                                          <p:val>
                                            <p:strVal val="#ppt_x"/>
                                          </p:val>
                                        </p:tav>
                                      </p:tavLst>
                                    </p:anim>
                                    <p:anim calcmode="lin" valueType="num">
                                      <p:cBhvr additive="base">
                                        <p:cTn id="98" dur="500" fill="hold"/>
                                        <p:tgtEl>
                                          <p:spTgt spid="11"/>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15"/>
                                        </p:tgtEl>
                                        <p:attrNameLst>
                                          <p:attrName>style.visibility</p:attrName>
                                        </p:attrNameLst>
                                      </p:cBhvr>
                                      <p:to>
                                        <p:strVal val="visible"/>
                                      </p:to>
                                    </p:set>
                                    <p:anim calcmode="lin" valueType="num">
                                      <p:cBhvr additive="base">
                                        <p:cTn id="101" dur="500" fill="hold"/>
                                        <p:tgtEl>
                                          <p:spTgt spid="15"/>
                                        </p:tgtEl>
                                        <p:attrNameLst>
                                          <p:attrName>ppt_x</p:attrName>
                                        </p:attrNameLst>
                                      </p:cBhvr>
                                      <p:tavLst>
                                        <p:tav tm="0">
                                          <p:val>
                                            <p:strVal val="#ppt_x"/>
                                          </p:val>
                                        </p:tav>
                                        <p:tav tm="100000">
                                          <p:val>
                                            <p:strVal val="#ppt_x"/>
                                          </p:val>
                                        </p:tav>
                                      </p:tavLst>
                                    </p:anim>
                                    <p:anim calcmode="lin" valueType="num">
                                      <p:cBhvr additive="base">
                                        <p:cTn id="102" dur="500" fill="hold"/>
                                        <p:tgtEl>
                                          <p:spTgt spid="15"/>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19"/>
                                        </p:tgtEl>
                                        <p:attrNameLst>
                                          <p:attrName>style.visibility</p:attrName>
                                        </p:attrNameLst>
                                      </p:cBhvr>
                                      <p:to>
                                        <p:strVal val="visible"/>
                                      </p:to>
                                    </p:set>
                                    <p:anim calcmode="lin" valueType="num">
                                      <p:cBhvr additive="base">
                                        <p:cTn id="105" dur="500" fill="hold"/>
                                        <p:tgtEl>
                                          <p:spTgt spid="19"/>
                                        </p:tgtEl>
                                        <p:attrNameLst>
                                          <p:attrName>ppt_x</p:attrName>
                                        </p:attrNameLst>
                                      </p:cBhvr>
                                      <p:tavLst>
                                        <p:tav tm="0">
                                          <p:val>
                                            <p:strVal val="#ppt_x"/>
                                          </p:val>
                                        </p:tav>
                                        <p:tav tm="100000">
                                          <p:val>
                                            <p:strVal val="#ppt_x"/>
                                          </p:val>
                                        </p:tav>
                                      </p:tavLst>
                                    </p:anim>
                                    <p:anim calcmode="lin" valueType="num">
                                      <p:cBhvr additive="base">
                                        <p:cTn id="106" dur="500" fill="hold"/>
                                        <p:tgtEl>
                                          <p:spTgt spid="19"/>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28"/>
                                        </p:tgtEl>
                                        <p:attrNameLst>
                                          <p:attrName>style.visibility</p:attrName>
                                        </p:attrNameLst>
                                      </p:cBhvr>
                                      <p:to>
                                        <p:strVal val="visible"/>
                                      </p:to>
                                    </p:set>
                                    <p:anim calcmode="lin" valueType="num">
                                      <p:cBhvr additive="base">
                                        <p:cTn id="109" dur="500" fill="hold"/>
                                        <p:tgtEl>
                                          <p:spTgt spid="28"/>
                                        </p:tgtEl>
                                        <p:attrNameLst>
                                          <p:attrName>ppt_x</p:attrName>
                                        </p:attrNameLst>
                                      </p:cBhvr>
                                      <p:tavLst>
                                        <p:tav tm="0">
                                          <p:val>
                                            <p:strVal val="#ppt_x"/>
                                          </p:val>
                                        </p:tav>
                                        <p:tav tm="100000">
                                          <p:val>
                                            <p:strVal val="#ppt_x"/>
                                          </p:val>
                                        </p:tav>
                                      </p:tavLst>
                                    </p:anim>
                                    <p:anim calcmode="lin" valueType="num">
                                      <p:cBhvr additive="base">
                                        <p:cTn id="110" dur="500" fill="hold"/>
                                        <p:tgtEl>
                                          <p:spTgt spid="28"/>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29"/>
                                        </p:tgtEl>
                                        <p:attrNameLst>
                                          <p:attrName>style.visibility</p:attrName>
                                        </p:attrNameLst>
                                      </p:cBhvr>
                                      <p:to>
                                        <p:strVal val="visible"/>
                                      </p:to>
                                    </p:set>
                                    <p:anim calcmode="lin" valueType="num">
                                      <p:cBhvr additive="base">
                                        <p:cTn id="113" dur="500" fill="hold"/>
                                        <p:tgtEl>
                                          <p:spTgt spid="29"/>
                                        </p:tgtEl>
                                        <p:attrNameLst>
                                          <p:attrName>ppt_x</p:attrName>
                                        </p:attrNameLst>
                                      </p:cBhvr>
                                      <p:tavLst>
                                        <p:tav tm="0">
                                          <p:val>
                                            <p:strVal val="#ppt_x"/>
                                          </p:val>
                                        </p:tav>
                                        <p:tav tm="100000">
                                          <p:val>
                                            <p:strVal val="#ppt_x"/>
                                          </p:val>
                                        </p:tav>
                                      </p:tavLst>
                                    </p:anim>
                                    <p:anim calcmode="lin" valueType="num">
                                      <p:cBhvr additive="base">
                                        <p:cTn id="114" dur="500" fill="hold"/>
                                        <p:tgtEl>
                                          <p:spTgt spid="29"/>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30"/>
                                        </p:tgtEl>
                                        <p:attrNameLst>
                                          <p:attrName>style.visibility</p:attrName>
                                        </p:attrNameLst>
                                      </p:cBhvr>
                                      <p:to>
                                        <p:strVal val="visible"/>
                                      </p:to>
                                    </p:set>
                                    <p:anim calcmode="lin" valueType="num">
                                      <p:cBhvr additive="base">
                                        <p:cTn id="117" dur="500" fill="hold"/>
                                        <p:tgtEl>
                                          <p:spTgt spid="30"/>
                                        </p:tgtEl>
                                        <p:attrNameLst>
                                          <p:attrName>ppt_x</p:attrName>
                                        </p:attrNameLst>
                                      </p:cBhvr>
                                      <p:tavLst>
                                        <p:tav tm="0">
                                          <p:val>
                                            <p:strVal val="#ppt_x"/>
                                          </p:val>
                                        </p:tav>
                                        <p:tav tm="100000">
                                          <p:val>
                                            <p:strVal val="#ppt_x"/>
                                          </p:val>
                                        </p:tav>
                                      </p:tavLst>
                                    </p:anim>
                                    <p:anim calcmode="lin" valueType="num">
                                      <p:cBhvr additive="base">
                                        <p:cTn id="118" dur="500" fill="hold"/>
                                        <p:tgtEl>
                                          <p:spTgt spid="30"/>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31"/>
                                        </p:tgtEl>
                                        <p:attrNameLst>
                                          <p:attrName>style.visibility</p:attrName>
                                        </p:attrNameLst>
                                      </p:cBhvr>
                                      <p:to>
                                        <p:strVal val="visible"/>
                                      </p:to>
                                    </p:set>
                                    <p:anim calcmode="lin" valueType="num">
                                      <p:cBhvr additive="base">
                                        <p:cTn id="121" dur="500" fill="hold"/>
                                        <p:tgtEl>
                                          <p:spTgt spid="31"/>
                                        </p:tgtEl>
                                        <p:attrNameLst>
                                          <p:attrName>ppt_x</p:attrName>
                                        </p:attrNameLst>
                                      </p:cBhvr>
                                      <p:tavLst>
                                        <p:tav tm="0">
                                          <p:val>
                                            <p:strVal val="#ppt_x"/>
                                          </p:val>
                                        </p:tav>
                                        <p:tav tm="100000">
                                          <p:val>
                                            <p:strVal val="#ppt_x"/>
                                          </p:val>
                                        </p:tav>
                                      </p:tavLst>
                                    </p:anim>
                                    <p:anim calcmode="lin" valueType="num">
                                      <p:cBhvr additive="base">
                                        <p:cTn id="122"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P spid="8" grpId="0"/>
      <p:bldP spid="9" grpId="0" animBg="1"/>
      <p:bldP spid="10" grpId="0" animBg="1"/>
      <p:bldP spid="11" grpId="0" animBg="1"/>
      <p:bldP spid="12" grpId="0" animBg="1"/>
      <p:bldP spid="13" grpId="0" animBg="1"/>
      <p:bldP spid="14" grpId="0" animBg="1"/>
      <p:bldP spid="15" grpId="0" animBg="1"/>
      <p:bldP spid="16" grpId="0"/>
      <p:bldP spid="17" grpId="0"/>
      <p:bldP spid="18" grpId="0"/>
      <p:bldP spid="19" grpId="0"/>
      <p:bldP spid="22" grpId="0"/>
      <p:bldP spid="23" grpId="0"/>
      <p:bldP spid="26" grpId="0"/>
      <p:bldP spid="27" grpId="0"/>
      <p:bldP spid="30" grpId="0"/>
      <p:bldP spid="3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8435"/>
          <a:stretch>
            <a:fillRect/>
          </a:stretch>
        </p:blipFill>
        <p:spPr>
          <a:xfrm flipH="1">
            <a:off x="0" y="0"/>
            <a:ext cx="9144000" cy="5143500"/>
          </a:xfrm>
          <a:prstGeom prst="rect">
            <a:avLst/>
          </a:prstGeom>
        </p:spPr>
      </p:pic>
      <p:sp>
        <p:nvSpPr>
          <p:cNvPr id="11" name="文本框 10"/>
          <p:cNvSpPr txBox="1"/>
          <p:nvPr/>
        </p:nvSpPr>
        <p:spPr>
          <a:xfrm>
            <a:off x="1243157" y="2240325"/>
            <a:ext cx="861133" cy="784830"/>
          </a:xfrm>
          <a:prstGeom prst="rect">
            <a:avLst/>
          </a:prstGeom>
          <a:noFill/>
        </p:spPr>
        <p:txBody>
          <a:bodyPr wrap="none" rtlCol="0">
            <a:spAutoFit/>
          </a:bodyPr>
          <a:lstStyle/>
          <a:p>
            <a:r>
              <a:rPr lang="en-US" altLang="zh-CN" sz="45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03</a:t>
            </a:r>
            <a:endParaRPr lang="zh-CN" altLang="en-US" sz="45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endParaRPr>
          </a:p>
        </p:txBody>
      </p:sp>
      <p:sp>
        <p:nvSpPr>
          <p:cNvPr id="12" name="矩形 11"/>
          <p:cNvSpPr/>
          <p:nvPr/>
        </p:nvSpPr>
        <p:spPr>
          <a:xfrm>
            <a:off x="2165522" y="2128389"/>
            <a:ext cx="2492990" cy="553998"/>
          </a:xfrm>
          <a:prstGeom prst="rect">
            <a:avLst/>
          </a:prstGeom>
        </p:spPr>
        <p:txBody>
          <a:bodyPr wrap="none">
            <a:spAutoFit/>
          </a:bodyPr>
          <a:lstStyle/>
          <a:p>
            <a:pPr lvl="0" algn="ctr"/>
            <a:r>
              <a:rPr lang="zh-CN" altLang="en-US" sz="30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项目成功展示</a:t>
            </a:r>
          </a:p>
        </p:txBody>
      </p:sp>
      <p:sp>
        <p:nvSpPr>
          <p:cNvPr id="13" name="文本框 12"/>
          <p:cNvSpPr txBox="1"/>
          <p:nvPr/>
        </p:nvSpPr>
        <p:spPr>
          <a:xfrm>
            <a:off x="2154909" y="2632740"/>
            <a:ext cx="3596107" cy="369332"/>
          </a:xfrm>
          <a:prstGeom prst="rect">
            <a:avLst/>
          </a:prstGeom>
          <a:noFill/>
        </p:spPr>
        <p:txBody>
          <a:bodyPr wrap="square" rtlCol="0">
            <a:spAutoFit/>
          </a:bodyPr>
          <a:lstStyle/>
          <a:p>
            <a:pPr algn="just"/>
            <a:r>
              <a:rPr lang="en-US" altLang="zh-CN" sz="900" dirty="0">
                <a:solidFill>
                  <a:schemeClr val="tx2"/>
                </a:solidFill>
                <a:latin typeface="微软雅黑" panose="020B0503020204020204" pitchFamily="34" charset="-122"/>
                <a:ea typeface="微软雅黑" panose="020B0503020204020204" pitchFamily="34" charset="-122"/>
              </a:rPr>
              <a:t>Do </a:t>
            </a:r>
            <a:r>
              <a:rPr lang="en-US" altLang="zh-CN" sz="900" dirty="0" err="1">
                <a:solidFill>
                  <a:schemeClr val="tx2"/>
                </a:solidFill>
                <a:latin typeface="微软雅黑" panose="020B0503020204020204" pitchFamily="34" charset="-122"/>
                <a:ea typeface="微软雅黑" panose="020B0503020204020204" pitchFamily="34" charset="-122"/>
              </a:rPr>
              <a:t>onething</a:t>
            </a:r>
            <a:r>
              <a:rPr lang="en-US" altLang="zh-CN" sz="900" dirty="0">
                <a:solidFill>
                  <a:schemeClr val="tx2"/>
                </a:solidFill>
                <a:latin typeface="微软雅黑" panose="020B0503020204020204" pitchFamily="34" charset="-122"/>
                <a:ea typeface="微软雅黑" panose="020B0503020204020204" pitchFamily="34" charset="-122"/>
              </a:rPr>
              <a:t> at a time, and do well. Never forget to say thanks”. Keep on going never give up. Whatever</a:t>
            </a:r>
            <a:endParaRPr lang="zh-CN" altLang="en-US" sz="1015" b="1" dirty="0">
              <a:solidFill>
                <a:schemeClr val="tx2"/>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2129599" y="2098075"/>
            <a:ext cx="0" cy="1069331"/>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down)">
                                      <p:cBhvr>
                                        <p:cTn id="14" dur="500"/>
                                        <p:tgtEl>
                                          <p:spTgt spid="22"/>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1+#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1+#ppt_w/2"/>
                                          </p:val>
                                        </p:tav>
                                        <p:tav tm="100000">
                                          <p:val>
                                            <p:strVal val="#ppt_x"/>
                                          </p:val>
                                        </p:tav>
                                      </p:tavLst>
                                    </p:anim>
                                    <p:anim calcmode="lin" valueType="num">
                                      <p:cBhvr additive="base">
                                        <p:cTn id="24"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0" y="158344"/>
            <a:ext cx="9144000" cy="461665"/>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生产者发送流程</a:t>
            </a:r>
          </a:p>
        </p:txBody>
      </p:sp>
      <p:pic>
        <p:nvPicPr>
          <p:cNvPr id="2050" name="Picture 2" descr="img">
            <a:extLst>
              <a:ext uri="{FF2B5EF4-FFF2-40B4-BE49-F238E27FC236}">
                <a16:creationId xmlns:a16="http://schemas.microsoft.com/office/drawing/2014/main" id="{680A082F-C35B-4082-970A-5C47A2AF49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5180" y="766842"/>
            <a:ext cx="4530288" cy="3938324"/>
          </a:xfrm>
          <a:prstGeom prst="rect">
            <a:avLst/>
          </a:prstGeom>
          <a:noFill/>
          <a:extLst>
            <a:ext uri="{909E8E84-426E-40DD-AFC4-6F175D3DCCD1}">
              <a14:hiddenFill xmlns:a14="http://schemas.microsoft.com/office/drawing/2010/main">
                <a:solidFill>
                  <a:srgbClr val="FFFFFF"/>
                </a:solidFill>
              </a14:hiddenFill>
            </a:ext>
          </a:extLst>
        </p:spPr>
      </p:pic>
      <p:sp>
        <p:nvSpPr>
          <p:cNvPr id="14" name="Freeform: Shape 3">
            <a:extLst>
              <a:ext uri="{FF2B5EF4-FFF2-40B4-BE49-F238E27FC236}">
                <a16:creationId xmlns:a16="http://schemas.microsoft.com/office/drawing/2014/main" id="{C8E4A9F4-BA37-4FAC-8E23-987F1E725399}"/>
              </a:ext>
            </a:extLst>
          </p:cNvPr>
          <p:cNvSpPr/>
          <p:nvPr/>
        </p:nvSpPr>
        <p:spPr>
          <a:xfrm>
            <a:off x="551616" y="1892304"/>
            <a:ext cx="2826063" cy="1187116"/>
          </a:xfrm>
          <a:custGeom>
            <a:avLst/>
            <a:gdLst>
              <a:gd name="connsiteX0" fmla="*/ 2526030 w 2526030"/>
              <a:gd name="connsiteY0" fmla="*/ 0 h 1061085"/>
              <a:gd name="connsiteX1" fmla="*/ 1905 w 2526030"/>
              <a:gd name="connsiteY1" fmla="*/ 702945 h 1061085"/>
              <a:gd name="connsiteX2" fmla="*/ 0 w 2526030"/>
              <a:gd name="connsiteY2" fmla="*/ 1061085 h 1061085"/>
              <a:gd name="connsiteX3" fmla="*/ 2522220 w 2526030"/>
              <a:gd name="connsiteY3" fmla="*/ 365760 h 1061085"/>
              <a:gd name="connsiteX4" fmla="*/ 2526030 w 2526030"/>
              <a:gd name="connsiteY4" fmla="*/ 354330 h 1061085"/>
              <a:gd name="connsiteX5" fmla="*/ 2526030 w 2526030"/>
              <a:gd name="connsiteY5" fmla="*/ 0 h 1061085"/>
              <a:gd name="connsiteX0" fmla="*/ 2526030 w 2526030"/>
              <a:gd name="connsiteY0" fmla="*/ 0 h 1061085"/>
              <a:gd name="connsiteX1" fmla="*/ 1905 w 2526030"/>
              <a:gd name="connsiteY1" fmla="*/ 702945 h 1061085"/>
              <a:gd name="connsiteX2" fmla="*/ 0 w 2526030"/>
              <a:gd name="connsiteY2" fmla="*/ 1061085 h 1061085"/>
              <a:gd name="connsiteX3" fmla="*/ 2522220 w 2526030"/>
              <a:gd name="connsiteY3" fmla="*/ 365760 h 1061085"/>
              <a:gd name="connsiteX4" fmla="*/ 2526030 w 2526030"/>
              <a:gd name="connsiteY4" fmla="*/ 0 h 1061085"/>
              <a:gd name="connsiteX0" fmla="*/ 2526030 w 2527935"/>
              <a:gd name="connsiteY0" fmla="*/ 0 h 1061085"/>
              <a:gd name="connsiteX1" fmla="*/ 1905 w 2527935"/>
              <a:gd name="connsiteY1" fmla="*/ 702945 h 1061085"/>
              <a:gd name="connsiteX2" fmla="*/ 0 w 2527935"/>
              <a:gd name="connsiteY2" fmla="*/ 1061085 h 1061085"/>
              <a:gd name="connsiteX3" fmla="*/ 2527935 w 2527935"/>
              <a:gd name="connsiteY3" fmla="*/ 373380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73380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4330 h 1061085"/>
              <a:gd name="connsiteX4" fmla="*/ 2526030 w 2527935"/>
              <a:gd name="connsiteY4" fmla="*/ 0 h 1061085"/>
              <a:gd name="connsiteX0" fmla="*/ 2526030 w 2526030"/>
              <a:gd name="connsiteY0" fmla="*/ 0 h 1061085"/>
              <a:gd name="connsiteX1" fmla="*/ 0 w 2526030"/>
              <a:gd name="connsiteY1" fmla="*/ 701040 h 1061085"/>
              <a:gd name="connsiteX2" fmla="*/ 0 w 2526030"/>
              <a:gd name="connsiteY2" fmla="*/ 1061085 h 1061085"/>
              <a:gd name="connsiteX3" fmla="*/ 2526030 w 2526030"/>
              <a:gd name="connsiteY3" fmla="*/ 356235 h 1061085"/>
              <a:gd name="connsiteX4" fmla="*/ 2526030 w 2526030"/>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6235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8140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8140 h 1061085"/>
              <a:gd name="connsiteX4" fmla="*/ 2526030 w 2527935"/>
              <a:gd name="connsiteY4" fmla="*/ 0 h 1061085"/>
              <a:gd name="connsiteX0" fmla="*/ 2526030 w 2526030"/>
              <a:gd name="connsiteY0" fmla="*/ 0 h 1061085"/>
              <a:gd name="connsiteX1" fmla="*/ 0 w 2526030"/>
              <a:gd name="connsiteY1" fmla="*/ 701040 h 1061085"/>
              <a:gd name="connsiteX2" fmla="*/ 0 w 2526030"/>
              <a:gd name="connsiteY2" fmla="*/ 1061085 h 1061085"/>
              <a:gd name="connsiteX3" fmla="*/ 2526030 w 2526030"/>
              <a:gd name="connsiteY3" fmla="*/ 360045 h 1061085"/>
              <a:gd name="connsiteX4" fmla="*/ 2526030 w 2526030"/>
              <a:gd name="connsiteY4" fmla="*/ 0 h 10610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030" h="1061085">
                <a:moveTo>
                  <a:pt x="2526030" y="0"/>
                </a:moveTo>
                <a:lnTo>
                  <a:pt x="0" y="701040"/>
                </a:lnTo>
                <a:lnTo>
                  <a:pt x="0" y="1061085"/>
                </a:lnTo>
                <a:lnTo>
                  <a:pt x="2526030" y="360045"/>
                </a:lnTo>
                <a:lnTo>
                  <a:pt x="2526030" y="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p>
        </p:txBody>
      </p:sp>
      <p:sp>
        <p:nvSpPr>
          <p:cNvPr id="15" name="Freeform: Shape 4">
            <a:extLst>
              <a:ext uri="{FF2B5EF4-FFF2-40B4-BE49-F238E27FC236}">
                <a16:creationId xmlns:a16="http://schemas.microsoft.com/office/drawing/2014/main" id="{D934EE41-DE76-4AB4-9F2B-B03E39F292FF}"/>
              </a:ext>
            </a:extLst>
          </p:cNvPr>
          <p:cNvSpPr/>
          <p:nvPr/>
        </p:nvSpPr>
        <p:spPr>
          <a:xfrm>
            <a:off x="550144" y="2677768"/>
            <a:ext cx="2826063" cy="1187116"/>
          </a:xfrm>
          <a:custGeom>
            <a:avLst/>
            <a:gdLst>
              <a:gd name="connsiteX0" fmla="*/ 2526030 w 2526030"/>
              <a:gd name="connsiteY0" fmla="*/ 0 h 1061085"/>
              <a:gd name="connsiteX1" fmla="*/ 1905 w 2526030"/>
              <a:gd name="connsiteY1" fmla="*/ 702945 h 1061085"/>
              <a:gd name="connsiteX2" fmla="*/ 0 w 2526030"/>
              <a:gd name="connsiteY2" fmla="*/ 1061085 h 1061085"/>
              <a:gd name="connsiteX3" fmla="*/ 2522220 w 2526030"/>
              <a:gd name="connsiteY3" fmla="*/ 365760 h 1061085"/>
              <a:gd name="connsiteX4" fmla="*/ 2526030 w 2526030"/>
              <a:gd name="connsiteY4" fmla="*/ 354330 h 1061085"/>
              <a:gd name="connsiteX5" fmla="*/ 2526030 w 2526030"/>
              <a:gd name="connsiteY5" fmla="*/ 0 h 1061085"/>
              <a:gd name="connsiteX0" fmla="*/ 2526030 w 2526030"/>
              <a:gd name="connsiteY0" fmla="*/ 0 h 1061085"/>
              <a:gd name="connsiteX1" fmla="*/ 1905 w 2526030"/>
              <a:gd name="connsiteY1" fmla="*/ 702945 h 1061085"/>
              <a:gd name="connsiteX2" fmla="*/ 0 w 2526030"/>
              <a:gd name="connsiteY2" fmla="*/ 1061085 h 1061085"/>
              <a:gd name="connsiteX3" fmla="*/ 2522220 w 2526030"/>
              <a:gd name="connsiteY3" fmla="*/ 365760 h 1061085"/>
              <a:gd name="connsiteX4" fmla="*/ 2526030 w 2526030"/>
              <a:gd name="connsiteY4" fmla="*/ 0 h 1061085"/>
              <a:gd name="connsiteX0" fmla="*/ 2526030 w 2527935"/>
              <a:gd name="connsiteY0" fmla="*/ 0 h 1061085"/>
              <a:gd name="connsiteX1" fmla="*/ 1905 w 2527935"/>
              <a:gd name="connsiteY1" fmla="*/ 702945 h 1061085"/>
              <a:gd name="connsiteX2" fmla="*/ 0 w 2527935"/>
              <a:gd name="connsiteY2" fmla="*/ 1061085 h 1061085"/>
              <a:gd name="connsiteX3" fmla="*/ 2527935 w 2527935"/>
              <a:gd name="connsiteY3" fmla="*/ 373380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73380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4330 h 1061085"/>
              <a:gd name="connsiteX4" fmla="*/ 2526030 w 2527935"/>
              <a:gd name="connsiteY4" fmla="*/ 0 h 1061085"/>
              <a:gd name="connsiteX0" fmla="*/ 2526030 w 2526030"/>
              <a:gd name="connsiteY0" fmla="*/ 0 h 1061085"/>
              <a:gd name="connsiteX1" fmla="*/ 0 w 2526030"/>
              <a:gd name="connsiteY1" fmla="*/ 701040 h 1061085"/>
              <a:gd name="connsiteX2" fmla="*/ 0 w 2526030"/>
              <a:gd name="connsiteY2" fmla="*/ 1061085 h 1061085"/>
              <a:gd name="connsiteX3" fmla="*/ 2526030 w 2526030"/>
              <a:gd name="connsiteY3" fmla="*/ 356235 h 1061085"/>
              <a:gd name="connsiteX4" fmla="*/ 2526030 w 2526030"/>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6235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8140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8140 h 1061085"/>
              <a:gd name="connsiteX4" fmla="*/ 2526030 w 2527935"/>
              <a:gd name="connsiteY4" fmla="*/ 0 h 1061085"/>
              <a:gd name="connsiteX0" fmla="*/ 2526030 w 2526030"/>
              <a:gd name="connsiteY0" fmla="*/ 0 h 1061085"/>
              <a:gd name="connsiteX1" fmla="*/ 0 w 2526030"/>
              <a:gd name="connsiteY1" fmla="*/ 701040 h 1061085"/>
              <a:gd name="connsiteX2" fmla="*/ 0 w 2526030"/>
              <a:gd name="connsiteY2" fmla="*/ 1061085 h 1061085"/>
              <a:gd name="connsiteX3" fmla="*/ 2526030 w 2526030"/>
              <a:gd name="connsiteY3" fmla="*/ 360045 h 1061085"/>
              <a:gd name="connsiteX4" fmla="*/ 2526030 w 2526030"/>
              <a:gd name="connsiteY4" fmla="*/ 0 h 10610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030" h="1061085">
                <a:moveTo>
                  <a:pt x="2526030" y="0"/>
                </a:moveTo>
                <a:lnTo>
                  <a:pt x="0" y="701040"/>
                </a:lnTo>
                <a:lnTo>
                  <a:pt x="0" y="1061085"/>
                </a:lnTo>
                <a:lnTo>
                  <a:pt x="2526030" y="360045"/>
                </a:lnTo>
                <a:lnTo>
                  <a:pt x="2526030" y="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17" name="Freeform: Shape 6">
            <a:extLst>
              <a:ext uri="{FF2B5EF4-FFF2-40B4-BE49-F238E27FC236}">
                <a16:creationId xmlns:a16="http://schemas.microsoft.com/office/drawing/2014/main" id="{FCE2500E-BC67-41C1-A50E-9CBDEF599CA9}"/>
              </a:ext>
            </a:extLst>
          </p:cNvPr>
          <p:cNvSpPr/>
          <p:nvPr/>
        </p:nvSpPr>
        <p:spPr>
          <a:xfrm>
            <a:off x="553228" y="1092759"/>
            <a:ext cx="2823503" cy="1201735"/>
          </a:xfrm>
          <a:custGeom>
            <a:avLst/>
            <a:gdLst>
              <a:gd name="connsiteX0" fmla="*/ 2527030 w 2529192"/>
              <a:gd name="connsiteY0" fmla="*/ 0 h 1290537"/>
              <a:gd name="connsiteX1" fmla="*/ 2162 w 2529192"/>
              <a:gd name="connsiteY1" fmla="*/ 925209 h 1290537"/>
              <a:gd name="connsiteX2" fmla="*/ 0 w 2529192"/>
              <a:gd name="connsiteY2" fmla="*/ 1290537 h 1290537"/>
              <a:gd name="connsiteX3" fmla="*/ 2529192 w 2529192"/>
              <a:gd name="connsiteY3" fmla="*/ 631217 h 1290537"/>
              <a:gd name="connsiteX4" fmla="*/ 2527030 w 2529192"/>
              <a:gd name="connsiteY4" fmla="*/ 0 h 1290537"/>
              <a:gd name="connsiteX0" fmla="*/ 2527238 w 2529400"/>
              <a:gd name="connsiteY0" fmla="*/ 0 h 1290537"/>
              <a:gd name="connsiteX1" fmla="*/ 208 w 2529400"/>
              <a:gd name="connsiteY1" fmla="*/ 927371 h 1290537"/>
              <a:gd name="connsiteX2" fmla="*/ 208 w 2529400"/>
              <a:gd name="connsiteY2" fmla="*/ 1290537 h 1290537"/>
              <a:gd name="connsiteX3" fmla="*/ 2529400 w 2529400"/>
              <a:gd name="connsiteY3" fmla="*/ 631217 h 1290537"/>
              <a:gd name="connsiteX4" fmla="*/ 2527238 w 2529400"/>
              <a:gd name="connsiteY4" fmla="*/ 0 h 1290537"/>
              <a:gd name="connsiteX0" fmla="*/ 2529192 w 2531354"/>
              <a:gd name="connsiteY0" fmla="*/ 0 h 1297022"/>
              <a:gd name="connsiteX1" fmla="*/ 2162 w 2531354"/>
              <a:gd name="connsiteY1" fmla="*/ 927371 h 1297022"/>
              <a:gd name="connsiteX2" fmla="*/ 0 w 2531354"/>
              <a:gd name="connsiteY2" fmla="*/ 1297022 h 1297022"/>
              <a:gd name="connsiteX3" fmla="*/ 2531354 w 2531354"/>
              <a:gd name="connsiteY3" fmla="*/ 631217 h 1297022"/>
              <a:gd name="connsiteX4" fmla="*/ 2529192 w 2531354"/>
              <a:gd name="connsiteY4" fmla="*/ 0 h 1297022"/>
              <a:gd name="connsiteX0" fmla="*/ 2529400 w 2531562"/>
              <a:gd name="connsiteY0" fmla="*/ 0 h 1297022"/>
              <a:gd name="connsiteX1" fmla="*/ 208 w 2531562"/>
              <a:gd name="connsiteY1" fmla="*/ 927371 h 1297022"/>
              <a:gd name="connsiteX2" fmla="*/ 208 w 2531562"/>
              <a:gd name="connsiteY2" fmla="*/ 1297022 h 1297022"/>
              <a:gd name="connsiteX3" fmla="*/ 2531562 w 2531562"/>
              <a:gd name="connsiteY3" fmla="*/ 631217 h 1297022"/>
              <a:gd name="connsiteX4" fmla="*/ 2529400 w 2531562"/>
              <a:gd name="connsiteY4" fmla="*/ 0 h 1297022"/>
              <a:gd name="connsiteX0" fmla="*/ 2529400 w 2531562"/>
              <a:gd name="connsiteY0" fmla="*/ 0 h 1288375"/>
              <a:gd name="connsiteX1" fmla="*/ 208 w 2531562"/>
              <a:gd name="connsiteY1" fmla="*/ 927371 h 1288375"/>
              <a:gd name="connsiteX2" fmla="*/ 208 w 2531562"/>
              <a:gd name="connsiteY2" fmla="*/ 1288375 h 1288375"/>
              <a:gd name="connsiteX3" fmla="*/ 2531562 w 2531562"/>
              <a:gd name="connsiteY3" fmla="*/ 631217 h 1288375"/>
              <a:gd name="connsiteX4" fmla="*/ 2529400 w 2531562"/>
              <a:gd name="connsiteY4" fmla="*/ 0 h 1288375"/>
              <a:gd name="connsiteX0" fmla="*/ 2525077 w 2531562"/>
              <a:gd name="connsiteY0" fmla="*/ 0 h 1286213"/>
              <a:gd name="connsiteX1" fmla="*/ 208 w 2531562"/>
              <a:gd name="connsiteY1" fmla="*/ 925209 h 1286213"/>
              <a:gd name="connsiteX2" fmla="*/ 208 w 2531562"/>
              <a:gd name="connsiteY2" fmla="*/ 1286213 h 1286213"/>
              <a:gd name="connsiteX3" fmla="*/ 2531562 w 2531562"/>
              <a:gd name="connsiteY3" fmla="*/ 629055 h 1286213"/>
              <a:gd name="connsiteX4" fmla="*/ 2525077 w 2531562"/>
              <a:gd name="connsiteY4" fmla="*/ 0 h 1286213"/>
              <a:gd name="connsiteX0" fmla="*/ 2525077 w 2527239"/>
              <a:gd name="connsiteY0" fmla="*/ 0 h 1286213"/>
              <a:gd name="connsiteX1" fmla="*/ 208 w 2527239"/>
              <a:gd name="connsiteY1" fmla="*/ 925209 h 1286213"/>
              <a:gd name="connsiteX2" fmla="*/ 208 w 2527239"/>
              <a:gd name="connsiteY2" fmla="*/ 1286213 h 1286213"/>
              <a:gd name="connsiteX3" fmla="*/ 2527239 w 2527239"/>
              <a:gd name="connsiteY3" fmla="*/ 631217 h 1286213"/>
              <a:gd name="connsiteX4" fmla="*/ 2525077 w 2527239"/>
              <a:gd name="connsiteY4" fmla="*/ 0 h 1286213"/>
              <a:gd name="connsiteX0" fmla="*/ 2525077 w 2527239"/>
              <a:gd name="connsiteY0" fmla="*/ 0 h 1286213"/>
              <a:gd name="connsiteX1" fmla="*/ 208 w 2527239"/>
              <a:gd name="connsiteY1" fmla="*/ 925209 h 1286213"/>
              <a:gd name="connsiteX2" fmla="*/ 208 w 2527239"/>
              <a:gd name="connsiteY2" fmla="*/ 1286213 h 1286213"/>
              <a:gd name="connsiteX3" fmla="*/ 2527239 w 2527239"/>
              <a:gd name="connsiteY3" fmla="*/ 600953 h 1286213"/>
              <a:gd name="connsiteX4" fmla="*/ 2525077 w 2527239"/>
              <a:gd name="connsiteY4" fmla="*/ 0 h 1286213"/>
              <a:gd name="connsiteX0" fmla="*/ 2531571 w 2531633"/>
              <a:gd name="connsiteY0" fmla="*/ 0 h 1320800"/>
              <a:gd name="connsiteX1" fmla="*/ 208 w 2531633"/>
              <a:gd name="connsiteY1" fmla="*/ 959796 h 1320800"/>
              <a:gd name="connsiteX2" fmla="*/ 208 w 2531633"/>
              <a:gd name="connsiteY2" fmla="*/ 1320800 h 1320800"/>
              <a:gd name="connsiteX3" fmla="*/ 2527239 w 2531633"/>
              <a:gd name="connsiteY3" fmla="*/ 635540 h 1320800"/>
              <a:gd name="connsiteX4" fmla="*/ 2531571 w 2531633"/>
              <a:gd name="connsiteY4" fmla="*/ 0 h 1320800"/>
              <a:gd name="connsiteX0" fmla="*/ 2527756 w 2527918"/>
              <a:gd name="connsiteY0" fmla="*/ 0 h 1318895"/>
              <a:gd name="connsiteX1" fmla="*/ 208 w 2527918"/>
              <a:gd name="connsiteY1" fmla="*/ 957891 h 1318895"/>
              <a:gd name="connsiteX2" fmla="*/ 208 w 2527918"/>
              <a:gd name="connsiteY2" fmla="*/ 1318895 h 1318895"/>
              <a:gd name="connsiteX3" fmla="*/ 2527239 w 2527918"/>
              <a:gd name="connsiteY3" fmla="*/ 633635 h 1318895"/>
              <a:gd name="connsiteX4" fmla="*/ 2527756 w 2527918"/>
              <a:gd name="connsiteY4" fmla="*/ 0 h 1318895"/>
              <a:gd name="connsiteX0" fmla="*/ 2527548 w 2527710"/>
              <a:gd name="connsiteY0" fmla="*/ 0 h 1318895"/>
              <a:gd name="connsiteX1" fmla="*/ 1908 w 2527710"/>
              <a:gd name="connsiteY1" fmla="*/ 929316 h 1318895"/>
              <a:gd name="connsiteX2" fmla="*/ 0 w 2527710"/>
              <a:gd name="connsiteY2" fmla="*/ 1318895 h 1318895"/>
              <a:gd name="connsiteX3" fmla="*/ 2527031 w 2527710"/>
              <a:gd name="connsiteY3" fmla="*/ 633635 h 1318895"/>
              <a:gd name="connsiteX4" fmla="*/ 2527548 w 2527710"/>
              <a:gd name="connsiteY4" fmla="*/ 0 h 1318895"/>
              <a:gd name="connsiteX0" fmla="*/ 2525849 w 2526011"/>
              <a:gd name="connsiteY0" fmla="*/ 0 h 1286510"/>
              <a:gd name="connsiteX1" fmla="*/ 209 w 2526011"/>
              <a:gd name="connsiteY1" fmla="*/ 929316 h 1286510"/>
              <a:gd name="connsiteX2" fmla="*/ 209 w 2526011"/>
              <a:gd name="connsiteY2" fmla="*/ 1286510 h 1286510"/>
              <a:gd name="connsiteX3" fmla="*/ 2525332 w 2526011"/>
              <a:gd name="connsiteY3" fmla="*/ 633635 h 1286510"/>
              <a:gd name="connsiteX4" fmla="*/ 2525849 w 2526011"/>
              <a:gd name="connsiteY4" fmla="*/ 0 h 1286510"/>
              <a:gd name="connsiteX0" fmla="*/ 2525849 w 2526011"/>
              <a:gd name="connsiteY0" fmla="*/ 0 h 1273175"/>
              <a:gd name="connsiteX1" fmla="*/ 209 w 2526011"/>
              <a:gd name="connsiteY1" fmla="*/ 929316 h 1273175"/>
              <a:gd name="connsiteX2" fmla="*/ 209 w 2526011"/>
              <a:gd name="connsiteY2" fmla="*/ 1273175 h 1273175"/>
              <a:gd name="connsiteX3" fmla="*/ 2525332 w 2526011"/>
              <a:gd name="connsiteY3" fmla="*/ 633635 h 1273175"/>
              <a:gd name="connsiteX4" fmla="*/ 2525849 w 2526011"/>
              <a:gd name="connsiteY4" fmla="*/ 0 h 1273175"/>
              <a:gd name="connsiteX0" fmla="*/ 2525849 w 2526011"/>
              <a:gd name="connsiteY0" fmla="*/ 0 h 1282700"/>
              <a:gd name="connsiteX1" fmla="*/ 209 w 2526011"/>
              <a:gd name="connsiteY1" fmla="*/ 929316 h 1282700"/>
              <a:gd name="connsiteX2" fmla="*/ 209 w 2526011"/>
              <a:gd name="connsiteY2" fmla="*/ 1282700 h 1282700"/>
              <a:gd name="connsiteX3" fmla="*/ 2525332 w 2526011"/>
              <a:gd name="connsiteY3" fmla="*/ 633635 h 1282700"/>
              <a:gd name="connsiteX4" fmla="*/ 2525849 w 2526011"/>
              <a:gd name="connsiteY4" fmla="*/ 0 h 1282700"/>
              <a:gd name="connsiteX0" fmla="*/ 2527649 w 2527811"/>
              <a:gd name="connsiteY0" fmla="*/ 0 h 1282700"/>
              <a:gd name="connsiteX1" fmla="*/ 102 w 2527811"/>
              <a:gd name="connsiteY1" fmla="*/ 929316 h 1282700"/>
              <a:gd name="connsiteX2" fmla="*/ 2009 w 2527811"/>
              <a:gd name="connsiteY2" fmla="*/ 1282700 h 1282700"/>
              <a:gd name="connsiteX3" fmla="*/ 2527132 w 2527811"/>
              <a:gd name="connsiteY3" fmla="*/ 633635 h 1282700"/>
              <a:gd name="connsiteX4" fmla="*/ 2527649 w 2527811"/>
              <a:gd name="connsiteY4" fmla="*/ 0 h 1282700"/>
              <a:gd name="connsiteX0" fmla="*/ 2525848 w 2526010"/>
              <a:gd name="connsiteY0" fmla="*/ 0 h 1282700"/>
              <a:gd name="connsiteX1" fmla="*/ 209 w 2526010"/>
              <a:gd name="connsiteY1" fmla="*/ 923601 h 1282700"/>
              <a:gd name="connsiteX2" fmla="*/ 208 w 2526010"/>
              <a:gd name="connsiteY2" fmla="*/ 1282700 h 1282700"/>
              <a:gd name="connsiteX3" fmla="*/ 2525331 w 2526010"/>
              <a:gd name="connsiteY3" fmla="*/ 633635 h 1282700"/>
              <a:gd name="connsiteX4" fmla="*/ 2525848 w 2526010"/>
              <a:gd name="connsiteY4" fmla="*/ 0 h 1282700"/>
              <a:gd name="connsiteX0" fmla="*/ 2525848 w 2526010"/>
              <a:gd name="connsiteY0" fmla="*/ 0 h 1286510"/>
              <a:gd name="connsiteX1" fmla="*/ 209 w 2526010"/>
              <a:gd name="connsiteY1" fmla="*/ 923601 h 1286510"/>
              <a:gd name="connsiteX2" fmla="*/ 208 w 2526010"/>
              <a:gd name="connsiteY2" fmla="*/ 1286510 h 1286510"/>
              <a:gd name="connsiteX3" fmla="*/ 2525331 w 2526010"/>
              <a:gd name="connsiteY3" fmla="*/ 633635 h 1286510"/>
              <a:gd name="connsiteX4" fmla="*/ 2525848 w 2526010"/>
              <a:gd name="connsiteY4" fmla="*/ 0 h 1286510"/>
              <a:gd name="connsiteX0" fmla="*/ 2525742 w 2525904"/>
              <a:gd name="connsiteY0" fmla="*/ 0 h 1284605"/>
              <a:gd name="connsiteX1" fmla="*/ 103 w 2525904"/>
              <a:gd name="connsiteY1" fmla="*/ 923601 h 1284605"/>
              <a:gd name="connsiteX2" fmla="*/ 2010 w 2525904"/>
              <a:gd name="connsiteY2" fmla="*/ 1284605 h 1284605"/>
              <a:gd name="connsiteX3" fmla="*/ 2525225 w 2525904"/>
              <a:gd name="connsiteY3" fmla="*/ 633635 h 1284605"/>
              <a:gd name="connsiteX4" fmla="*/ 2525742 w 2525904"/>
              <a:gd name="connsiteY4" fmla="*/ 0 h 1284605"/>
              <a:gd name="connsiteX0" fmla="*/ 2525742 w 2525904"/>
              <a:gd name="connsiteY0" fmla="*/ 0 h 1284605"/>
              <a:gd name="connsiteX1" fmla="*/ 103 w 2525904"/>
              <a:gd name="connsiteY1" fmla="*/ 923601 h 1284605"/>
              <a:gd name="connsiteX2" fmla="*/ 2010 w 2525904"/>
              <a:gd name="connsiteY2" fmla="*/ 1284605 h 1284605"/>
              <a:gd name="connsiteX3" fmla="*/ 2525225 w 2525904"/>
              <a:gd name="connsiteY3" fmla="*/ 633635 h 1284605"/>
              <a:gd name="connsiteX4" fmla="*/ 2525742 w 2525904"/>
              <a:gd name="connsiteY4" fmla="*/ 0 h 1284605"/>
              <a:gd name="connsiteX0" fmla="*/ 2523732 w 2523894"/>
              <a:gd name="connsiteY0" fmla="*/ 0 h 1284605"/>
              <a:gd name="connsiteX1" fmla="*/ 1908 w 2523894"/>
              <a:gd name="connsiteY1" fmla="*/ 925506 h 1284605"/>
              <a:gd name="connsiteX2" fmla="*/ 0 w 2523894"/>
              <a:gd name="connsiteY2" fmla="*/ 1284605 h 1284605"/>
              <a:gd name="connsiteX3" fmla="*/ 2523215 w 2523894"/>
              <a:gd name="connsiteY3" fmla="*/ 633635 h 1284605"/>
              <a:gd name="connsiteX4" fmla="*/ 2523732 w 2523894"/>
              <a:gd name="connsiteY4" fmla="*/ 0 h 1284605"/>
              <a:gd name="connsiteX0" fmla="*/ 2523940 w 2524102"/>
              <a:gd name="connsiteY0" fmla="*/ 0 h 1284605"/>
              <a:gd name="connsiteX1" fmla="*/ 208 w 2524102"/>
              <a:gd name="connsiteY1" fmla="*/ 927411 h 1284605"/>
              <a:gd name="connsiteX2" fmla="*/ 208 w 2524102"/>
              <a:gd name="connsiteY2" fmla="*/ 1284605 h 1284605"/>
              <a:gd name="connsiteX3" fmla="*/ 2523423 w 2524102"/>
              <a:gd name="connsiteY3" fmla="*/ 633635 h 1284605"/>
              <a:gd name="connsiteX4" fmla="*/ 2523940 w 2524102"/>
              <a:gd name="connsiteY4" fmla="*/ 0 h 1284605"/>
              <a:gd name="connsiteX0" fmla="*/ 2525741 w 2525903"/>
              <a:gd name="connsiteY0" fmla="*/ 0 h 1284605"/>
              <a:gd name="connsiteX1" fmla="*/ 102 w 2525903"/>
              <a:gd name="connsiteY1" fmla="*/ 923601 h 1284605"/>
              <a:gd name="connsiteX2" fmla="*/ 2009 w 2525903"/>
              <a:gd name="connsiteY2" fmla="*/ 1284605 h 1284605"/>
              <a:gd name="connsiteX3" fmla="*/ 2525224 w 2525903"/>
              <a:gd name="connsiteY3" fmla="*/ 633635 h 1284605"/>
              <a:gd name="connsiteX4" fmla="*/ 2525741 w 2525903"/>
              <a:gd name="connsiteY4" fmla="*/ 0 h 1284605"/>
              <a:gd name="connsiteX0" fmla="*/ 2525847 w 2526009"/>
              <a:gd name="connsiteY0" fmla="*/ 0 h 1286510"/>
              <a:gd name="connsiteX1" fmla="*/ 208 w 2526009"/>
              <a:gd name="connsiteY1" fmla="*/ 923601 h 1286510"/>
              <a:gd name="connsiteX2" fmla="*/ 207 w 2526009"/>
              <a:gd name="connsiteY2" fmla="*/ 1286510 h 1286510"/>
              <a:gd name="connsiteX3" fmla="*/ 2525330 w 2526009"/>
              <a:gd name="connsiteY3" fmla="*/ 633635 h 1286510"/>
              <a:gd name="connsiteX4" fmla="*/ 2525847 w 2526009"/>
              <a:gd name="connsiteY4" fmla="*/ 0 h 1286510"/>
              <a:gd name="connsiteX0" fmla="*/ 2525847 w 2526009"/>
              <a:gd name="connsiteY0" fmla="*/ 0 h 1284605"/>
              <a:gd name="connsiteX1" fmla="*/ 208 w 2526009"/>
              <a:gd name="connsiteY1" fmla="*/ 923601 h 1284605"/>
              <a:gd name="connsiteX2" fmla="*/ 207 w 2526009"/>
              <a:gd name="connsiteY2" fmla="*/ 1284605 h 1284605"/>
              <a:gd name="connsiteX3" fmla="*/ 2525330 w 2526009"/>
              <a:gd name="connsiteY3" fmla="*/ 633635 h 1284605"/>
              <a:gd name="connsiteX4" fmla="*/ 2525847 w 2526009"/>
              <a:gd name="connsiteY4" fmla="*/ 0 h 1284605"/>
              <a:gd name="connsiteX0" fmla="*/ 2525847 w 2526009"/>
              <a:gd name="connsiteY0" fmla="*/ 0 h 1282700"/>
              <a:gd name="connsiteX1" fmla="*/ 208 w 2526009"/>
              <a:gd name="connsiteY1" fmla="*/ 923601 h 1282700"/>
              <a:gd name="connsiteX2" fmla="*/ 207 w 2526009"/>
              <a:gd name="connsiteY2" fmla="*/ 1282700 h 1282700"/>
              <a:gd name="connsiteX3" fmla="*/ 2525330 w 2526009"/>
              <a:gd name="connsiteY3" fmla="*/ 633635 h 1282700"/>
              <a:gd name="connsiteX4" fmla="*/ 2525847 w 2526009"/>
              <a:gd name="connsiteY4" fmla="*/ 0 h 1282700"/>
              <a:gd name="connsiteX0" fmla="*/ 2525847 w 2525937"/>
              <a:gd name="connsiteY0" fmla="*/ 0 h 1282700"/>
              <a:gd name="connsiteX1" fmla="*/ 208 w 2525937"/>
              <a:gd name="connsiteY1" fmla="*/ 923601 h 1282700"/>
              <a:gd name="connsiteX2" fmla="*/ 207 w 2525937"/>
              <a:gd name="connsiteY2" fmla="*/ 1282700 h 1282700"/>
              <a:gd name="connsiteX3" fmla="*/ 2523422 w 2525937"/>
              <a:gd name="connsiteY3" fmla="*/ 629825 h 1282700"/>
              <a:gd name="connsiteX4" fmla="*/ 2525847 w 2525937"/>
              <a:gd name="connsiteY4" fmla="*/ 0 h 1282700"/>
              <a:gd name="connsiteX0" fmla="*/ 2525847 w 2527238"/>
              <a:gd name="connsiteY0" fmla="*/ 0 h 1282700"/>
              <a:gd name="connsiteX1" fmla="*/ 208 w 2527238"/>
              <a:gd name="connsiteY1" fmla="*/ 923601 h 1282700"/>
              <a:gd name="connsiteX2" fmla="*/ 207 w 2527238"/>
              <a:gd name="connsiteY2" fmla="*/ 1282700 h 1282700"/>
              <a:gd name="connsiteX3" fmla="*/ 2527238 w 2527238"/>
              <a:gd name="connsiteY3" fmla="*/ 626015 h 1282700"/>
              <a:gd name="connsiteX4" fmla="*/ 2525847 w 2527238"/>
              <a:gd name="connsiteY4" fmla="*/ 0 h 1282700"/>
              <a:gd name="connsiteX0" fmla="*/ 2525847 w 2527238"/>
              <a:gd name="connsiteY0" fmla="*/ 0 h 1282700"/>
              <a:gd name="connsiteX1" fmla="*/ 208 w 2527238"/>
              <a:gd name="connsiteY1" fmla="*/ 923601 h 1282700"/>
              <a:gd name="connsiteX2" fmla="*/ 207 w 2527238"/>
              <a:gd name="connsiteY2" fmla="*/ 1282700 h 1282700"/>
              <a:gd name="connsiteX3" fmla="*/ 2527238 w 2527238"/>
              <a:gd name="connsiteY3" fmla="*/ 629825 h 1282700"/>
              <a:gd name="connsiteX4" fmla="*/ 2525847 w 2527238"/>
              <a:gd name="connsiteY4" fmla="*/ 0 h 1282700"/>
              <a:gd name="connsiteX0" fmla="*/ 2525847 w 2527238"/>
              <a:gd name="connsiteY0" fmla="*/ 0 h 1282700"/>
              <a:gd name="connsiteX1" fmla="*/ 208 w 2527238"/>
              <a:gd name="connsiteY1" fmla="*/ 923601 h 1282700"/>
              <a:gd name="connsiteX2" fmla="*/ 207 w 2527238"/>
              <a:gd name="connsiteY2" fmla="*/ 1282700 h 1282700"/>
              <a:gd name="connsiteX3" fmla="*/ 2527238 w 2527238"/>
              <a:gd name="connsiteY3" fmla="*/ 635540 h 1282700"/>
              <a:gd name="connsiteX4" fmla="*/ 2525847 w 2527238"/>
              <a:gd name="connsiteY4" fmla="*/ 0 h 1282700"/>
              <a:gd name="connsiteX0" fmla="*/ 2525847 w 2527238"/>
              <a:gd name="connsiteY0" fmla="*/ 0 h 1130300"/>
              <a:gd name="connsiteX1" fmla="*/ 208 w 2527238"/>
              <a:gd name="connsiteY1" fmla="*/ 771201 h 1130300"/>
              <a:gd name="connsiteX2" fmla="*/ 207 w 2527238"/>
              <a:gd name="connsiteY2" fmla="*/ 1130300 h 1130300"/>
              <a:gd name="connsiteX3" fmla="*/ 2527238 w 2527238"/>
              <a:gd name="connsiteY3" fmla="*/ 483140 h 1130300"/>
              <a:gd name="connsiteX4" fmla="*/ 2525847 w 2527238"/>
              <a:gd name="connsiteY4" fmla="*/ 0 h 1130300"/>
              <a:gd name="connsiteX0" fmla="*/ 2525847 w 2527238"/>
              <a:gd name="connsiteY0" fmla="*/ 0 h 1074152"/>
              <a:gd name="connsiteX1" fmla="*/ 208 w 2527238"/>
              <a:gd name="connsiteY1" fmla="*/ 715053 h 1074152"/>
              <a:gd name="connsiteX2" fmla="*/ 207 w 2527238"/>
              <a:gd name="connsiteY2" fmla="*/ 1074152 h 1074152"/>
              <a:gd name="connsiteX3" fmla="*/ 2527238 w 2527238"/>
              <a:gd name="connsiteY3" fmla="*/ 426992 h 1074152"/>
              <a:gd name="connsiteX4" fmla="*/ 2525847 w 2527238"/>
              <a:gd name="connsiteY4" fmla="*/ 0 h 1074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7238" h="1074152">
                <a:moveTo>
                  <a:pt x="2525847" y="0"/>
                </a:moveTo>
                <a:lnTo>
                  <a:pt x="208" y="715053"/>
                </a:lnTo>
                <a:cubicBezTo>
                  <a:pt x="-513" y="836829"/>
                  <a:pt x="928" y="952376"/>
                  <a:pt x="207" y="1074152"/>
                </a:cubicBezTo>
                <a:lnTo>
                  <a:pt x="2527238" y="426992"/>
                </a:lnTo>
                <a:cubicBezTo>
                  <a:pt x="2526517" y="216586"/>
                  <a:pt x="2526568" y="210406"/>
                  <a:pt x="2525847" y="0"/>
                </a:cubicBez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19" name="Rectangle 7">
            <a:extLst>
              <a:ext uri="{FF2B5EF4-FFF2-40B4-BE49-F238E27FC236}">
                <a16:creationId xmlns:a16="http://schemas.microsoft.com/office/drawing/2014/main" id="{D714E0D2-213A-4F25-9AA3-74E4C6B8AED2}"/>
              </a:ext>
            </a:extLst>
          </p:cNvPr>
          <p:cNvSpPr/>
          <p:nvPr/>
        </p:nvSpPr>
        <p:spPr>
          <a:xfrm>
            <a:off x="551094" y="858282"/>
            <a:ext cx="2825921" cy="7084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20" name="TextBox 12">
            <a:extLst>
              <a:ext uri="{FF2B5EF4-FFF2-40B4-BE49-F238E27FC236}">
                <a16:creationId xmlns:a16="http://schemas.microsoft.com/office/drawing/2014/main" id="{9148FDEE-509D-4151-9FF1-C24E46848AC3}"/>
              </a:ext>
            </a:extLst>
          </p:cNvPr>
          <p:cNvSpPr txBox="1"/>
          <p:nvPr/>
        </p:nvSpPr>
        <p:spPr>
          <a:xfrm>
            <a:off x="936279" y="1090508"/>
            <a:ext cx="2043751" cy="338555"/>
          </a:xfrm>
          <a:prstGeom prst="rect">
            <a:avLst/>
          </a:prstGeom>
          <a:noFill/>
        </p:spPr>
        <p:txBody>
          <a:bodyPr wrap="none">
            <a:normAutofit fontScale="92500" lnSpcReduction="20000"/>
          </a:bodyPr>
          <a:lstStyle/>
          <a:p>
            <a:pPr algn="ctr"/>
            <a:r>
              <a:rPr lang="zh-CN" altLang="en-US" sz="2133" b="1" dirty="0">
                <a:solidFill>
                  <a:schemeClr val="bg1"/>
                </a:solidFill>
              </a:rPr>
              <a:t>生产者发送消息流程</a:t>
            </a:r>
          </a:p>
        </p:txBody>
      </p:sp>
      <p:sp>
        <p:nvSpPr>
          <p:cNvPr id="22" name="Rectangle 8">
            <a:extLst>
              <a:ext uri="{FF2B5EF4-FFF2-40B4-BE49-F238E27FC236}">
                <a16:creationId xmlns:a16="http://schemas.microsoft.com/office/drawing/2014/main" id="{9234E26F-C926-4B43-B345-F92405D9934C}"/>
              </a:ext>
            </a:extLst>
          </p:cNvPr>
          <p:cNvSpPr/>
          <p:nvPr/>
        </p:nvSpPr>
        <p:spPr>
          <a:xfrm>
            <a:off x="551094" y="1891797"/>
            <a:ext cx="2825921" cy="4022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23" name="TextBox 13">
            <a:extLst>
              <a:ext uri="{FF2B5EF4-FFF2-40B4-BE49-F238E27FC236}">
                <a16:creationId xmlns:a16="http://schemas.microsoft.com/office/drawing/2014/main" id="{ADC844FA-6E46-405C-8591-7F5A07F0A8B6}"/>
              </a:ext>
            </a:extLst>
          </p:cNvPr>
          <p:cNvSpPr txBox="1"/>
          <p:nvPr/>
        </p:nvSpPr>
        <p:spPr>
          <a:xfrm>
            <a:off x="1252819" y="1946078"/>
            <a:ext cx="1415772" cy="338554"/>
          </a:xfrm>
          <a:prstGeom prst="rect">
            <a:avLst/>
          </a:prstGeom>
          <a:noFill/>
        </p:spPr>
        <p:txBody>
          <a:bodyPr wrap="none" anchor="ctr">
            <a:normAutofit fontScale="92500" lnSpcReduction="20000"/>
          </a:bodyPr>
          <a:lstStyle/>
          <a:p>
            <a:pPr algn="ctr"/>
            <a:r>
              <a:rPr lang="zh-CN" altLang="en-US" sz="2133" b="1" dirty="0">
                <a:solidFill>
                  <a:schemeClr val="bg1"/>
                </a:solidFill>
              </a:rPr>
              <a:t>序列化</a:t>
            </a:r>
          </a:p>
        </p:txBody>
      </p:sp>
      <p:sp>
        <p:nvSpPr>
          <p:cNvPr id="40" name="Freeform: Shape 4">
            <a:extLst>
              <a:ext uri="{FF2B5EF4-FFF2-40B4-BE49-F238E27FC236}">
                <a16:creationId xmlns:a16="http://schemas.microsoft.com/office/drawing/2014/main" id="{79334EEC-0DEB-46C0-8769-0ACB63D491DC}"/>
              </a:ext>
            </a:extLst>
          </p:cNvPr>
          <p:cNvSpPr/>
          <p:nvPr/>
        </p:nvSpPr>
        <p:spPr>
          <a:xfrm>
            <a:off x="550144" y="3463341"/>
            <a:ext cx="2826063" cy="1187116"/>
          </a:xfrm>
          <a:custGeom>
            <a:avLst/>
            <a:gdLst>
              <a:gd name="connsiteX0" fmla="*/ 2526030 w 2526030"/>
              <a:gd name="connsiteY0" fmla="*/ 0 h 1061085"/>
              <a:gd name="connsiteX1" fmla="*/ 1905 w 2526030"/>
              <a:gd name="connsiteY1" fmla="*/ 702945 h 1061085"/>
              <a:gd name="connsiteX2" fmla="*/ 0 w 2526030"/>
              <a:gd name="connsiteY2" fmla="*/ 1061085 h 1061085"/>
              <a:gd name="connsiteX3" fmla="*/ 2522220 w 2526030"/>
              <a:gd name="connsiteY3" fmla="*/ 365760 h 1061085"/>
              <a:gd name="connsiteX4" fmla="*/ 2526030 w 2526030"/>
              <a:gd name="connsiteY4" fmla="*/ 354330 h 1061085"/>
              <a:gd name="connsiteX5" fmla="*/ 2526030 w 2526030"/>
              <a:gd name="connsiteY5" fmla="*/ 0 h 1061085"/>
              <a:gd name="connsiteX0" fmla="*/ 2526030 w 2526030"/>
              <a:gd name="connsiteY0" fmla="*/ 0 h 1061085"/>
              <a:gd name="connsiteX1" fmla="*/ 1905 w 2526030"/>
              <a:gd name="connsiteY1" fmla="*/ 702945 h 1061085"/>
              <a:gd name="connsiteX2" fmla="*/ 0 w 2526030"/>
              <a:gd name="connsiteY2" fmla="*/ 1061085 h 1061085"/>
              <a:gd name="connsiteX3" fmla="*/ 2522220 w 2526030"/>
              <a:gd name="connsiteY3" fmla="*/ 365760 h 1061085"/>
              <a:gd name="connsiteX4" fmla="*/ 2526030 w 2526030"/>
              <a:gd name="connsiteY4" fmla="*/ 0 h 1061085"/>
              <a:gd name="connsiteX0" fmla="*/ 2526030 w 2527935"/>
              <a:gd name="connsiteY0" fmla="*/ 0 h 1061085"/>
              <a:gd name="connsiteX1" fmla="*/ 1905 w 2527935"/>
              <a:gd name="connsiteY1" fmla="*/ 702945 h 1061085"/>
              <a:gd name="connsiteX2" fmla="*/ 0 w 2527935"/>
              <a:gd name="connsiteY2" fmla="*/ 1061085 h 1061085"/>
              <a:gd name="connsiteX3" fmla="*/ 2527935 w 2527935"/>
              <a:gd name="connsiteY3" fmla="*/ 373380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73380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4330 h 1061085"/>
              <a:gd name="connsiteX4" fmla="*/ 2526030 w 2527935"/>
              <a:gd name="connsiteY4" fmla="*/ 0 h 1061085"/>
              <a:gd name="connsiteX0" fmla="*/ 2526030 w 2526030"/>
              <a:gd name="connsiteY0" fmla="*/ 0 h 1061085"/>
              <a:gd name="connsiteX1" fmla="*/ 0 w 2526030"/>
              <a:gd name="connsiteY1" fmla="*/ 701040 h 1061085"/>
              <a:gd name="connsiteX2" fmla="*/ 0 w 2526030"/>
              <a:gd name="connsiteY2" fmla="*/ 1061085 h 1061085"/>
              <a:gd name="connsiteX3" fmla="*/ 2526030 w 2526030"/>
              <a:gd name="connsiteY3" fmla="*/ 356235 h 1061085"/>
              <a:gd name="connsiteX4" fmla="*/ 2526030 w 2526030"/>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6235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8140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8140 h 1061085"/>
              <a:gd name="connsiteX4" fmla="*/ 2526030 w 2527935"/>
              <a:gd name="connsiteY4" fmla="*/ 0 h 1061085"/>
              <a:gd name="connsiteX0" fmla="*/ 2526030 w 2526030"/>
              <a:gd name="connsiteY0" fmla="*/ 0 h 1061085"/>
              <a:gd name="connsiteX1" fmla="*/ 0 w 2526030"/>
              <a:gd name="connsiteY1" fmla="*/ 701040 h 1061085"/>
              <a:gd name="connsiteX2" fmla="*/ 0 w 2526030"/>
              <a:gd name="connsiteY2" fmla="*/ 1061085 h 1061085"/>
              <a:gd name="connsiteX3" fmla="*/ 2526030 w 2526030"/>
              <a:gd name="connsiteY3" fmla="*/ 360045 h 1061085"/>
              <a:gd name="connsiteX4" fmla="*/ 2526030 w 2526030"/>
              <a:gd name="connsiteY4" fmla="*/ 0 h 10610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030" h="1061085">
                <a:moveTo>
                  <a:pt x="2526030" y="0"/>
                </a:moveTo>
                <a:lnTo>
                  <a:pt x="0" y="701040"/>
                </a:lnTo>
                <a:lnTo>
                  <a:pt x="0" y="1061085"/>
                </a:lnTo>
                <a:lnTo>
                  <a:pt x="2526030" y="360045"/>
                </a:lnTo>
                <a:lnTo>
                  <a:pt x="2526030" y="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25" name="Rectangle 10">
            <a:extLst>
              <a:ext uri="{FF2B5EF4-FFF2-40B4-BE49-F238E27FC236}">
                <a16:creationId xmlns:a16="http://schemas.microsoft.com/office/drawing/2014/main" id="{4043B36E-8FEF-4E8A-8948-DCF12FEAD698}"/>
              </a:ext>
            </a:extLst>
          </p:cNvPr>
          <p:cNvSpPr/>
          <p:nvPr/>
        </p:nvSpPr>
        <p:spPr>
          <a:xfrm>
            <a:off x="550809" y="3462594"/>
            <a:ext cx="2825921" cy="4022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26" name="TextBox 14">
            <a:extLst>
              <a:ext uri="{FF2B5EF4-FFF2-40B4-BE49-F238E27FC236}">
                <a16:creationId xmlns:a16="http://schemas.microsoft.com/office/drawing/2014/main" id="{06F45DC8-0411-4F0C-A462-43D0E1A1629A}"/>
              </a:ext>
            </a:extLst>
          </p:cNvPr>
          <p:cNvSpPr txBox="1"/>
          <p:nvPr/>
        </p:nvSpPr>
        <p:spPr>
          <a:xfrm>
            <a:off x="1252819" y="3526330"/>
            <a:ext cx="1415772" cy="338554"/>
          </a:xfrm>
          <a:prstGeom prst="rect">
            <a:avLst/>
          </a:prstGeom>
          <a:noFill/>
        </p:spPr>
        <p:txBody>
          <a:bodyPr wrap="none" anchor="ctr">
            <a:normAutofit fontScale="92500" lnSpcReduction="20000"/>
          </a:bodyPr>
          <a:lstStyle/>
          <a:p>
            <a:pPr algn="ctr"/>
            <a:r>
              <a:rPr lang="zh-CN" altLang="en-US" sz="2133" b="1" dirty="0">
                <a:solidFill>
                  <a:schemeClr val="bg1"/>
                </a:solidFill>
              </a:rPr>
              <a:t>批次传输</a:t>
            </a:r>
          </a:p>
        </p:txBody>
      </p:sp>
      <p:sp>
        <p:nvSpPr>
          <p:cNvPr id="28" name="Rectangle 9">
            <a:extLst>
              <a:ext uri="{FF2B5EF4-FFF2-40B4-BE49-F238E27FC236}">
                <a16:creationId xmlns:a16="http://schemas.microsoft.com/office/drawing/2014/main" id="{6006E756-959E-4CF1-AE64-B10F0AFCC478}"/>
              </a:ext>
            </a:extLst>
          </p:cNvPr>
          <p:cNvSpPr/>
          <p:nvPr/>
        </p:nvSpPr>
        <p:spPr>
          <a:xfrm>
            <a:off x="551094" y="2677667"/>
            <a:ext cx="2825921" cy="4022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29" name="TextBox 15">
            <a:extLst>
              <a:ext uri="{FF2B5EF4-FFF2-40B4-BE49-F238E27FC236}">
                <a16:creationId xmlns:a16="http://schemas.microsoft.com/office/drawing/2014/main" id="{AEDF7938-6DAE-483C-9090-687C1E2D7BF0}"/>
              </a:ext>
            </a:extLst>
          </p:cNvPr>
          <p:cNvSpPr txBox="1"/>
          <p:nvPr/>
        </p:nvSpPr>
        <p:spPr>
          <a:xfrm>
            <a:off x="1252819" y="2738615"/>
            <a:ext cx="1415772" cy="338554"/>
          </a:xfrm>
          <a:prstGeom prst="rect">
            <a:avLst/>
          </a:prstGeom>
          <a:noFill/>
        </p:spPr>
        <p:txBody>
          <a:bodyPr wrap="none" anchor="ctr">
            <a:normAutofit fontScale="92500" lnSpcReduction="20000"/>
          </a:bodyPr>
          <a:lstStyle/>
          <a:p>
            <a:pPr algn="ctr"/>
            <a:r>
              <a:rPr lang="zh-CN" altLang="en-US" sz="2133" b="1" dirty="0">
                <a:solidFill>
                  <a:schemeClr val="bg1"/>
                </a:solidFill>
              </a:rPr>
              <a:t>分区</a:t>
            </a:r>
          </a:p>
        </p:txBody>
      </p:sp>
      <p:sp>
        <p:nvSpPr>
          <p:cNvPr id="41" name="Rectangle 10">
            <a:extLst>
              <a:ext uri="{FF2B5EF4-FFF2-40B4-BE49-F238E27FC236}">
                <a16:creationId xmlns:a16="http://schemas.microsoft.com/office/drawing/2014/main" id="{0DCA5971-C86C-459E-BA05-3B2B58B8868F}"/>
              </a:ext>
            </a:extLst>
          </p:cNvPr>
          <p:cNvSpPr/>
          <p:nvPr/>
        </p:nvSpPr>
        <p:spPr>
          <a:xfrm>
            <a:off x="547744" y="4244184"/>
            <a:ext cx="2825921" cy="4022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42" name="TextBox 14">
            <a:extLst>
              <a:ext uri="{FF2B5EF4-FFF2-40B4-BE49-F238E27FC236}">
                <a16:creationId xmlns:a16="http://schemas.microsoft.com/office/drawing/2014/main" id="{9A1A1493-B7A0-4541-B6C2-AA6906EC76FA}"/>
              </a:ext>
            </a:extLst>
          </p:cNvPr>
          <p:cNvSpPr txBox="1"/>
          <p:nvPr/>
        </p:nvSpPr>
        <p:spPr>
          <a:xfrm>
            <a:off x="1250269" y="4309911"/>
            <a:ext cx="1415772" cy="338554"/>
          </a:xfrm>
          <a:prstGeom prst="rect">
            <a:avLst/>
          </a:prstGeom>
          <a:noFill/>
        </p:spPr>
        <p:txBody>
          <a:bodyPr wrap="none" anchor="ctr">
            <a:normAutofit fontScale="92500" lnSpcReduction="20000"/>
          </a:bodyPr>
          <a:lstStyle/>
          <a:p>
            <a:pPr algn="ctr"/>
            <a:r>
              <a:rPr lang="zh-CN" altLang="en-US" sz="2133" b="1" dirty="0">
                <a:solidFill>
                  <a:schemeClr val="bg1"/>
                </a:solidFill>
              </a:rPr>
              <a:t>响应</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down)">
                                      <p:cBhvr>
                                        <p:cTn id="11" dur="500"/>
                                        <p:tgtEl>
                                          <p:spTgt spid="14"/>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down)">
                                      <p:cBhvr>
                                        <p:cTn id="15" dur="500"/>
                                        <p:tgtEl>
                                          <p:spTgt spid="17"/>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wipe(down)">
                                      <p:cBhvr>
                                        <p:cTn id="19"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7" grpId="0" animBg="1"/>
      <p:bldP spid="4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3818973" y="158344"/>
            <a:ext cx="1470384" cy="338554"/>
          </a:xfrm>
          <a:prstGeom prst="rect">
            <a:avLst/>
          </a:prstGeom>
          <a:noFill/>
        </p:spPr>
        <p:txBody>
          <a:bodyPr wrap="square"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项目成功展示</a:t>
            </a:r>
          </a:p>
        </p:txBody>
      </p:sp>
      <p:cxnSp>
        <p:nvCxnSpPr>
          <p:cNvPr id="16" name="直接连接符 15"/>
          <p:cNvCxnSpPr/>
          <p:nvPr/>
        </p:nvCxnSpPr>
        <p:spPr>
          <a:xfrm>
            <a:off x="4906109" y="0"/>
            <a:ext cx="0" cy="155614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277708" y="0"/>
            <a:ext cx="0" cy="2700997"/>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7659858" y="0"/>
            <a:ext cx="0" cy="190968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9" name="同心圆 18"/>
          <p:cNvSpPr/>
          <p:nvPr/>
        </p:nvSpPr>
        <p:spPr>
          <a:xfrm>
            <a:off x="4230860" y="1556147"/>
            <a:ext cx="1350498" cy="1350498"/>
          </a:xfrm>
          <a:prstGeom prst="donut">
            <a:avLst>
              <a:gd name="adj" fmla="val 125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20" name="同心圆 19"/>
          <p:cNvSpPr/>
          <p:nvPr/>
        </p:nvSpPr>
        <p:spPr>
          <a:xfrm>
            <a:off x="5602459" y="2700997"/>
            <a:ext cx="1350498" cy="1350498"/>
          </a:xfrm>
          <a:prstGeom prst="donut">
            <a:avLst>
              <a:gd name="adj" fmla="val 125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21" name="同心圆 20"/>
          <p:cNvSpPr/>
          <p:nvPr/>
        </p:nvSpPr>
        <p:spPr>
          <a:xfrm>
            <a:off x="6984609" y="1909689"/>
            <a:ext cx="1350498" cy="1350498"/>
          </a:xfrm>
          <a:prstGeom prst="donut">
            <a:avLst>
              <a:gd name="adj" fmla="val 125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22" name="空心弧 21"/>
          <p:cNvSpPr/>
          <p:nvPr/>
        </p:nvSpPr>
        <p:spPr>
          <a:xfrm>
            <a:off x="4230860" y="1556147"/>
            <a:ext cx="1350498" cy="1350498"/>
          </a:xfrm>
          <a:prstGeom prst="blockArc">
            <a:avLst>
              <a:gd name="adj1" fmla="val 10795232"/>
              <a:gd name="adj2" fmla="val 512995"/>
              <a:gd name="adj3" fmla="val 1246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23" name="空心弧 22"/>
          <p:cNvSpPr/>
          <p:nvPr/>
        </p:nvSpPr>
        <p:spPr>
          <a:xfrm rot="12289424">
            <a:off x="6984608" y="1909689"/>
            <a:ext cx="1350498" cy="1350498"/>
          </a:xfrm>
          <a:prstGeom prst="blockArc">
            <a:avLst>
              <a:gd name="adj1" fmla="val 10795232"/>
              <a:gd name="adj2" fmla="val 16106589"/>
              <a:gd name="adj3" fmla="val 1259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24" name="空心弧 23"/>
          <p:cNvSpPr/>
          <p:nvPr/>
        </p:nvSpPr>
        <p:spPr>
          <a:xfrm rot="3433786">
            <a:off x="5602459" y="2700997"/>
            <a:ext cx="1350498" cy="1350498"/>
          </a:xfrm>
          <a:prstGeom prst="blockArc">
            <a:avLst>
              <a:gd name="adj1" fmla="val 10795232"/>
              <a:gd name="adj2" fmla="val 20381218"/>
              <a:gd name="adj3" fmla="val 1237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25" name="KSO_Shape"/>
          <p:cNvSpPr/>
          <p:nvPr/>
        </p:nvSpPr>
        <p:spPr bwMode="auto">
          <a:xfrm>
            <a:off x="7423360" y="2441833"/>
            <a:ext cx="472995" cy="313622"/>
          </a:xfrm>
          <a:custGeom>
            <a:avLst/>
            <a:gdLst>
              <a:gd name="T0" fmla="*/ 292563706 w 6176"/>
              <a:gd name="T1" fmla="*/ 94836 h 4867"/>
              <a:gd name="T2" fmla="*/ 308833011 w 6176"/>
              <a:gd name="T3" fmla="*/ 10908958 h 4867"/>
              <a:gd name="T4" fmla="*/ 311211793 w 6176"/>
              <a:gd name="T5" fmla="*/ 392245233 h 4867"/>
              <a:gd name="T6" fmla="*/ 296655015 w 6176"/>
              <a:gd name="T7" fmla="*/ 408181752 h 4867"/>
              <a:gd name="T8" fmla="*/ 276960350 w 6176"/>
              <a:gd name="T9" fmla="*/ 404387372 h 4867"/>
              <a:gd name="T10" fmla="*/ 41862807 w 6176"/>
              <a:gd name="T11" fmla="*/ 298239259 h 4867"/>
              <a:gd name="T12" fmla="*/ 16649934 w 6176"/>
              <a:gd name="T13" fmla="*/ 281164395 h 4867"/>
              <a:gd name="T14" fmla="*/ 1236893 w 6176"/>
              <a:gd name="T15" fmla="*/ 251188700 h 4867"/>
              <a:gd name="T16" fmla="*/ 1902841 w 6176"/>
              <a:gd name="T17" fmla="*/ 155475362 h 4867"/>
              <a:gd name="T18" fmla="*/ 18648087 w 6176"/>
              <a:gd name="T19" fmla="*/ 126258359 h 4867"/>
              <a:gd name="T20" fmla="*/ 39959966 w 6176"/>
              <a:gd name="T21" fmla="*/ 112314020 h 4867"/>
              <a:gd name="T22" fmla="*/ 473334819 w 6176"/>
              <a:gd name="T23" fmla="*/ 233639653 h 4867"/>
              <a:gd name="T24" fmla="*/ 501877740 w 6176"/>
              <a:gd name="T25" fmla="*/ 237339197 h 4867"/>
              <a:gd name="T26" fmla="*/ 530230038 w 6176"/>
              <a:gd name="T27" fmla="*/ 248817174 h 4867"/>
              <a:gd name="T28" fmla="*/ 554111014 w 6176"/>
              <a:gd name="T29" fmla="*/ 267125219 h 4867"/>
              <a:gd name="T30" fmla="*/ 571046267 w 6176"/>
              <a:gd name="T31" fmla="*/ 288563482 h 4867"/>
              <a:gd name="T32" fmla="*/ 583319883 w 6176"/>
              <a:gd name="T33" fmla="*/ 316547304 h 4867"/>
              <a:gd name="T34" fmla="*/ 587601198 w 6176"/>
              <a:gd name="T35" fmla="*/ 347756180 h 4867"/>
              <a:gd name="T36" fmla="*/ 583985831 w 6176"/>
              <a:gd name="T37" fmla="*/ 376214185 h 4867"/>
              <a:gd name="T38" fmla="*/ 572473475 w 6176"/>
              <a:gd name="T39" fmla="*/ 404482209 h 4867"/>
              <a:gd name="T40" fmla="*/ 554111014 w 6176"/>
              <a:gd name="T41" fmla="*/ 428386834 h 4867"/>
              <a:gd name="T42" fmla="*/ 532513509 w 6176"/>
              <a:gd name="T43" fmla="*/ 445177189 h 4867"/>
              <a:gd name="T44" fmla="*/ 504636844 w 6176"/>
              <a:gd name="T45" fmla="*/ 457414165 h 4867"/>
              <a:gd name="T46" fmla="*/ 473334819 w 6176"/>
              <a:gd name="T47" fmla="*/ 461682727 h 4867"/>
              <a:gd name="T48" fmla="*/ 444601892 w 6176"/>
              <a:gd name="T49" fmla="*/ 458172856 h 4867"/>
              <a:gd name="T50" fmla="*/ 416439601 w 6176"/>
              <a:gd name="T51" fmla="*/ 446600043 h 4867"/>
              <a:gd name="T52" fmla="*/ 392463621 w 6176"/>
              <a:gd name="T53" fmla="*/ 428386834 h 4867"/>
              <a:gd name="T54" fmla="*/ 375528060 w 6176"/>
              <a:gd name="T55" fmla="*/ 406758898 h 4867"/>
              <a:gd name="T56" fmla="*/ 363254752 w 6176"/>
              <a:gd name="T57" fmla="*/ 378965057 h 4867"/>
              <a:gd name="T58" fmla="*/ 358878126 w 6176"/>
              <a:gd name="T59" fmla="*/ 347756180 h 4867"/>
              <a:gd name="T60" fmla="*/ 362588804 w 6176"/>
              <a:gd name="T61" fmla="*/ 319298176 h 4867"/>
              <a:gd name="T62" fmla="*/ 374101161 w 6176"/>
              <a:gd name="T63" fmla="*/ 291029844 h 4867"/>
              <a:gd name="T64" fmla="*/ 392463621 w 6176"/>
              <a:gd name="T65" fmla="*/ 267125219 h 4867"/>
              <a:gd name="T66" fmla="*/ 413965815 w 6176"/>
              <a:gd name="T67" fmla="*/ 250240336 h 4867"/>
              <a:gd name="T68" fmla="*/ 442032795 w 6176"/>
              <a:gd name="T69" fmla="*/ 238003360 h 4867"/>
              <a:gd name="T70" fmla="*/ 473334819 w 6176"/>
              <a:gd name="T71" fmla="*/ 233639653 h 4867"/>
              <a:gd name="T72" fmla="*/ 470195086 w 6176"/>
              <a:gd name="T73" fmla="*/ 424877271 h 4867"/>
              <a:gd name="T74" fmla="*/ 506825003 w 6176"/>
              <a:gd name="T75" fmla="*/ 417288203 h 4867"/>
              <a:gd name="T76" fmla="*/ 535272613 w 6176"/>
              <a:gd name="T77" fmla="*/ 393858068 h 4867"/>
              <a:gd name="T78" fmla="*/ 550305333 w 6176"/>
              <a:gd name="T79" fmla="*/ 355534613 h 4867"/>
              <a:gd name="T80" fmla="*/ 544596810 w 6176"/>
              <a:gd name="T81" fmla="*/ 317590813 h 4867"/>
              <a:gd name="T82" fmla="*/ 418437445 w 6176"/>
              <a:gd name="T83" fmla="*/ 402110683 h 4867"/>
              <a:gd name="T84" fmla="*/ 473334819 w 6176"/>
              <a:gd name="T85" fmla="*/ 270540254 h 4867"/>
              <a:gd name="T86" fmla="*/ 433089535 w 6176"/>
              <a:gd name="T87" fmla="*/ 281638884 h 4867"/>
              <a:gd name="T88" fmla="*/ 407020400 w 6176"/>
              <a:gd name="T89" fmla="*/ 307630527 h 4867"/>
              <a:gd name="T90" fmla="*/ 395888673 w 6176"/>
              <a:gd name="T91" fmla="*/ 347756180 h 4867"/>
              <a:gd name="T92" fmla="*/ 405212562 w 6176"/>
              <a:gd name="T93" fmla="*/ 384466800 h 4867"/>
              <a:gd name="T94" fmla="*/ 320155053 w 6176"/>
              <a:gd name="T95" fmla="*/ 349084198 h 4867"/>
              <a:gd name="T96" fmla="*/ 288567710 w 6176"/>
              <a:gd name="T97" fmla="*/ 91349939 h 4867"/>
              <a:gd name="T98" fmla="*/ 285237661 w 6176"/>
              <a:gd name="T99" fmla="*/ 71809020 h 4867"/>
              <a:gd name="T100" fmla="*/ 265067363 w 6176"/>
              <a:gd name="T101" fmla="*/ 63935443 h 4867"/>
              <a:gd name="T102" fmla="*/ 168783123 w 6176"/>
              <a:gd name="T103" fmla="*/ 137167317 h 4867"/>
              <a:gd name="T104" fmla="*/ 169163753 w 6176"/>
              <a:gd name="T105" fmla="*/ 158605580 h 4867"/>
              <a:gd name="T106" fmla="*/ 186479636 w 6176"/>
              <a:gd name="T107" fmla="*/ 168565866 h 4867"/>
              <a:gd name="T108" fmla="*/ 63935946 w 6176"/>
              <a:gd name="T109" fmla="*/ 149878475 h 4867"/>
              <a:gd name="T110" fmla="*/ 48617907 w 6176"/>
              <a:gd name="T111" fmla="*/ 156234054 h 4867"/>
              <a:gd name="T112" fmla="*/ 42338440 w 6176"/>
              <a:gd name="T113" fmla="*/ 238287869 h 4867"/>
              <a:gd name="T114" fmla="*/ 51852644 w 6176"/>
              <a:gd name="T115" fmla="*/ 256121424 h 486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6176" h="4867">
                <a:moveTo>
                  <a:pt x="1587" y="1134"/>
                </a:moveTo>
                <a:lnTo>
                  <a:pt x="2912" y="51"/>
                </a:lnTo>
                <a:lnTo>
                  <a:pt x="2930" y="38"/>
                </a:lnTo>
                <a:lnTo>
                  <a:pt x="2949" y="26"/>
                </a:lnTo>
                <a:lnTo>
                  <a:pt x="2968" y="17"/>
                </a:lnTo>
                <a:lnTo>
                  <a:pt x="2989" y="10"/>
                </a:lnTo>
                <a:lnTo>
                  <a:pt x="3010" y="5"/>
                </a:lnTo>
                <a:lnTo>
                  <a:pt x="3032" y="1"/>
                </a:lnTo>
                <a:lnTo>
                  <a:pt x="3053" y="0"/>
                </a:lnTo>
                <a:lnTo>
                  <a:pt x="3075" y="1"/>
                </a:lnTo>
                <a:lnTo>
                  <a:pt x="3095" y="5"/>
                </a:lnTo>
                <a:lnTo>
                  <a:pt x="3116" y="10"/>
                </a:lnTo>
                <a:lnTo>
                  <a:pt x="3137" y="17"/>
                </a:lnTo>
                <a:lnTo>
                  <a:pt x="3156" y="26"/>
                </a:lnTo>
                <a:lnTo>
                  <a:pt x="3174" y="38"/>
                </a:lnTo>
                <a:lnTo>
                  <a:pt x="3192" y="51"/>
                </a:lnTo>
                <a:lnTo>
                  <a:pt x="3208" y="66"/>
                </a:lnTo>
                <a:lnTo>
                  <a:pt x="3225" y="83"/>
                </a:lnTo>
                <a:lnTo>
                  <a:pt x="3236" y="98"/>
                </a:lnTo>
                <a:lnTo>
                  <a:pt x="3246" y="115"/>
                </a:lnTo>
                <a:lnTo>
                  <a:pt x="3255" y="132"/>
                </a:lnTo>
                <a:lnTo>
                  <a:pt x="3262" y="149"/>
                </a:lnTo>
                <a:lnTo>
                  <a:pt x="3267" y="168"/>
                </a:lnTo>
                <a:lnTo>
                  <a:pt x="3272" y="186"/>
                </a:lnTo>
                <a:lnTo>
                  <a:pt x="3274" y="205"/>
                </a:lnTo>
                <a:lnTo>
                  <a:pt x="3275" y="223"/>
                </a:lnTo>
                <a:lnTo>
                  <a:pt x="3275" y="4090"/>
                </a:lnTo>
                <a:lnTo>
                  <a:pt x="3274" y="4113"/>
                </a:lnTo>
                <a:lnTo>
                  <a:pt x="3271" y="4135"/>
                </a:lnTo>
                <a:lnTo>
                  <a:pt x="3264" y="4157"/>
                </a:lnTo>
                <a:lnTo>
                  <a:pt x="3257" y="4177"/>
                </a:lnTo>
                <a:lnTo>
                  <a:pt x="3248" y="4196"/>
                </a:lnTo>
                <a:lnTo>
                  <a:pt x="3236" y="4214"/>
                </a:lnTo>
                <a:lnTo>
                  <a:pt x="3223" y="4232"/>
                </a:lnTo>
                <a:lnTo>
                  <a:pt x="3210" y="4248"/>
                </a:lnTo>
                <a:lnTo>
                  <a:pt x="3193" y="4263"/>
                </a:lnTo>
                <a:lnTo>
                  <a:pt x="3176" y="4274"/>
                </a:lnTo>
                <a:lnTo>
                  <a:pt x="3158" y="4286"/>
                </a:lnTo>
                <a:lnTo>
                  <a:pt x="3139" y="4296"/>
                </a:lnTo>
                <a:lnTo>
                  <a:pt x="3118" y="4303"/>
                </a:lnTo>
                <a:lnTo>
                  <a:pt x="3097" y="4309"/>
                </a:lnTo>
                <a:lnTo>
                  <a:pt x="3075" y="4312"/>
                </a:lnTo>
                <a:lnTo>
                  <a:pt x="3052" y="4313"/>
                </a:lnTo>
                <a:lnTo>
                  <a:pt x="3029" y="4312"/>
                </a:lnTo>
                <a:lnTo>
                  <a:pt x="3007" y="4309"/>
                </a:lnTo>
                <a:lnTo>
                  <a:pt x="2986" y="4303"/>
                </a:lnTo>
                <a:lnTo>
                  <a:pt x="2965" y="4296"/>
                </a:lnTo>
                <a:lnTo>
                  <a:pt x="2946" y="4286"/>
                </a:lnTo>
                <a:lnTo>
                  <a:pt x="2928" y="4275"/>
                </a:lnTo>
                <a:lnTo>
                  <a:pt x="2911" y="4263"/>
                </a:lnTo>
                <a:lnTo>
                  <a:pt x="2894" y="4248"/>
                </a:lnTo>
                <a:lnTo>
                  <a:pt x="1613" y="3184"/>
                </a:lnTo>
                <a:lnTo>
                  <a:pt x="672" y="3184"/>
                </a:lnTo>
                <a:lnTo>
                  <a:pt x="636" y="3183"/>
                </a:lnTo>
                <a:lnTo>
                  <a:pt x="603" y="3181"/>
                </a:lnTo>
                <a:lnTo>
                  <a:pt x="569" y="3177"/>
                </a:lnTo>
                <a:lnTo>
                  <a:pt x="536" y="3171"/>
                </a:lnTo>
                <a:lnTo>
                  <a:pt x="504" y="3163"/>
                </a:lnTo>
                <a:lnTo>
                  <a:pt x="471" y="3154"/>
                </a:lnTo>
                <a:lnTo>
                  <a:pt x="440" y="3144"/>
                </a:lnTo>
                <a:lnTo>
                  <a:pt x="410" y="3131"/>
                </a:lnTo>
                <a:lnTo>
                  <a:pt x="380" y="3118"/>
                </a:lnTo>
                <a:lnTo>
                  <a:pt x="351" y="3103"/>
                </a:lnTo>
                <a:lnTo>
                  <a:pt x="324" y="3087"/>
                </a:lnTo>
                <a:lnTo>
                  <a:pt x="296" y="3069"/>
                </a:lnTo>
                <a:lnTo>
                  <a:pt x="270" y="3050"/>
                </a:lnTo>
                <a:lnTo>
                  <a:pt x="244" y="3030"/>
                </a:lnTo>
                <a:lnTo>
                  <a:pt x="220" y="3009"/>
                </a:lnTo>
                <a:lnTo>
                  <a:pt x="196" y="2987"/>
                </a:lnTo>
                <a:lnTo>
                  <a:pt x="175" y="2964"/>
                </a:lnTo>
                <a:lnTo>
                  <a:pt x="153" y="2939"/>
                </a:lnTo>
                <a:lnTo>
                  <a:pt x="133" y="2913"/>
                </a:lnTo>
                <a:lnTo>
                  <a:pt x="115" y="2888"/>
                </a:lnTo>
                <a:lnTo>
                  <a:pt x="97" y="2860"/>
                </a:lnTo>
                <a:lnTo>
                  <a:pt x="80" y="2832"/>
                </a:lnTo>
                <a:lnTo>
                  <a:pt x="66" y="2803"/>
                </a:lnTo>
                <a:lnTo>
                  <a:pt x="52" y="2773"/>
                </a:lnTo>
                <a:lnTo>
                  <a:pt x="41" y="2743"/>
                </a:lnTo>
                <a:lnTo>
                  <a:pt x="30" y="2712"/>
                </a:lnTo>
                <a:lnTo>
                  <a:pt x="20" y="2680"/>
                </a:lnTo>
                <a:lnTo>
                  <a:pt x="13" y="2648"/>
                </a:lnTo>
                <a:lnTo>
                  <a:pt x="7" y="2614"/>
                </a:lnTo>
                <a:lnTo>
                  <a:pt x="3" y="2581"/>
                </a:lnTo>
                <a:lnTo>
                  <a:pt x="0" y="2547"/>
                </a:lnTo>
                <a:lnTo>
                  <a:pt x="0" y="2512"/>
                </a:lnTo>
                <a:lnTo>
                  <a:pt x="0" y="1806"/>
                </a:lnTo>
                <a:lnTo>
                  <a:pt x="0" y="1772"/>
                </a:lnTo>
                <a:lnTo>
                  <a:pt x="3" y="1738"/>
                </a:lnTo>
                <a:lnTo>
                  <a:pt x="7" y="1704"/>
                </a:lnTo>
                <a:lnTo>
                  <a:pt x="13" y="1671"/>
                </a:lnTo>
                <a:lnTo>
                  <a:pt x="20" y="1639"/>
                </a:lnTo>
                <a:lnTo>
                  <a:pt x="30" y="1607"/>
                </a:lnTo>
                <a:lnTo>
                  <a:pt x="41" y="1576"/>
                </a:lnTo>
                <a:lnTo>
                  <a:pt x="52" y="1545"/>
                </a:lnTo>
                <a:lnTo>
                  <a:pt x="66" y="1516"/>
                </a:lnTo>
                <a:lnTo>
                  <a:pt x="80" y="1487"/>
                </a:lnTo>
                <a:lnTo>
                  <a:pt x="97" y="1458"/>
                </a:lnTo>
                <a:lnTo>
                  <a:pt x="115" y="1431"/>
                </a:lnTo>
                <a:lnTo>
                  <a:pt x="133" y="1404"/>
                </a:lnTo>
                <a:lnTo>
                  <a:pt x="153" y="1380"/>
                </a:lnTo>
                <a:lnTo>
                  <a:pt x="175" y="1355"/>
                </a:lnTo>
                <a:lnTo>
                  <a:pt x="196" y="1331"/>
                </a:lnTo>
                <a:lnTo>
                  <a:pt x="212" y="1318"/>
                </a:lnTo>
                <a:lnTo>
                  <a:pt x="235" y="1297"/>
                </a:lnTo>
                <a:lnTo>
                  <a:pt x="259" y="1277"/>
                </a:lnTo>
                <a:lnTo>
                  <a:pt x="284" y="1259"/>
                </a:lnTo>
                <a:lnTo>
                  <a:pt x="310" y="1241"/>
                </a:lnTo>
                <a:lnTo>
                  <a:pt x="336" y="1225"/>
                </a:lnTo>
                <a:lnTo>
                  <a:pt x="363" y="1210"/>
                </a:lnTo>
                <a:lnTo>
                  <a:pt x="391" y="1196"/>
                </a:lnTo>
                <a:lnTo>
                  <a:pt x="420" y="1184"/>
                </a:lnTo>
                <a:lnTo>
                  <a:pt x="450" y="1172"/>
                </a:lnTo>
                <a:lnTo>
                  <a:pt x="480" y="1162"/>
                </a:lnTo>
                <a:lnTo>
                  <a:pt x="510" y="1154"/>
                </a:lnTo>
                <a:lnTo>
                  <a:pt x="542" y="1147"/>
                </a:lnTo>
                <a:lnTo>
                  <a:pt x="573" y="1142"/>
                </a:lnTo>
                <a:lnTo>
                  <a:pt x="605" y="1137"/>
                </a:lnTo>
                <a:lnTo>
                  <a:pt x="639" y="1135"/>
                </a:lnTo>
                <a:lnTo>
                  <a:pt x="672" y="1134"/>
                </a:lnTo>
                <a:lnTo>
                  <a:pt x="1587" y="1134"/>
                </a:lnTo>
                <a:close/>
                <a:moveTo>
                  <a:pt x="4975" y="2463"/>
                </a:moveTo>
                <a:lnTo>
                  <a:pt x="4975" y="2463"/>
                </a:lnTo>
                <a:lnTo>
                  <a:pt x="5006" y="2464"/>
                </a:lnTo>
                <a:lnTo>
                  <a:pt x="5036" y="2465"/>
                </a:lnTo>
                <a:lnTo>
                  <a:pt x="5067" y="2467"/>
                </a:lnTo>
                <a:lnTo>
                  <a:pt x="5097" y="2470"/>
                </a:lnTo>
                <a:lnTo>
                  <a:pt x="5128" y="2473"/>
                </a:lnTo>
                <a:lnTo>
                  <a:pt x="5158" y="2477"/>
                </a:lnTo>
                <a:lnTo>
                  <a:pt x="5187" y="2482"/>
                </a:lnTo>
                <a:lnTo>
                  <a:pt x="5217" y="2488"/>
                </a:lnTo>
                <a:lnTo>
                  <a:pt x="5246" y="2494"/>
                </a:lnTo>
                <a:lnTo>
                  <a:pt x="5275" y="2502"/>
                </a:lnTo>
                <a:lnTo>
                  <a:pt x="5304" y="2509"/>
                </a:lnTo>
                <a:lnTo>
                  <a:pt x="5331" y="2518"/>
                </a:lnTo>
                <a:lnTo>
                  <a:pt x="5360" y="2526"/>
                </a:lnTo>
                <a:lnTo>
                  <a:pt x="5387" y="2536"/>
                </a:lnTo>
                <a:lnTo>
                  <a:pt x="5415" y="2547"/>
                </a:lnTo>
                <a:lnTo>
                  <a:pt x="5442" y="2558"/>
                </a:lnTo>
                <a:lnTo>
                  <a:pt x="5469" y="2569"/>
                </a:lnTo>
                <a:lnTo>
                  <a:pt x="5495" y="2582"/>
                </a:lnTo>
                <a:lnTo>
                  <a:pt x="5521" y="2595"/>
                </a:lnTo>
                <a:lnTo>
                  <a:pt x="5547" y="2609"/>
                </a:lnTo>
                <a:lnTo>
                  <a:pt x="5573" y="2623"/>
                </a:lnTo>
                <a:lnTo>
                  <a:pt x="5597" y="2638"/>
                </a:lnTo>
                <a:lnTo>
                  <a:pt x="5622" y="2653"/>
                </a:lnTo>
                <a:lnTo>
                  <a:pt x="5647" y="2669"/>
                </a:lnTo>
                <a:lnTo>
                  <a:pt x="5670" y="2685"/>
                </a:lnTo>
                <a:lnTo>
                  <a:pt x="5694" y="2702"/>
                </a:lnTo>
                <a:lnTo>
                  <a:pt x="5716" y="2720"/>
                </a:lnTo>
                <a:lnTo>
                  <a:pt x="5739" y="2738"/>
                </a:lnTo>
                <a:lnTo>
                  <a:pt x="5761" y="2757"/>
                </a:lnTo>
                <a:lnTo>
                  <a:pt x="5783" y="2776"/>
                </a:lnTo>
                <a:lnTo>
                  <a:pt x="5804" y="2795"/>
                </a:lnTo>
                <a:lnTo>
                  <a:pt x="5824" y="2816"/>
                </a:lnTo>
                <a:lnTo>
                  <a:pt x="5845" y="2836"/>
                </a:lnTo>
                <a:lnTo>
                  <a:pt x="5864" y="2858"/>
                </a:lnTo>
                <a:lnTo>
                  <a:pt x="5883" y="2879"/>
                </a:lnTo>
                <a:lnTo>
                  <a:pt x="5902" y="2900"/>
                </a:lnTo>
                <a:lnTo>
                  <a:pt x="5920" y="2923"/>
                </a:lnTo>
                <a:lnTo>
                  <a:pt x="5938" y="2947"/>
                </a:lnTo>
                <a:lnTo>
                  <a:pt x="5954" y="2970"/>
                </a:lnTo>
                <a:lnTo>
                  <a:pt x="5971" y="2994"/>
                </a:lnTo>
                <a:lnTo>
                  <a:pt x="5987" y="3017"/>
                </a:lnTo>
                <a:lnTo>
                  <a:pt x="6002" y="3042"/>
                </a:lnTo>
                <a:lnTo>
                  <a:pt x="6017" y="3068"/>
                </a:lnTo>
                <a:lnTo>
                  <a:pt x="6031" y="3092"/>
                </a:lnTo>
                <a:lnTo>
                  <a:pt x="6045" y="3118"/>
                </a:lnTo>
                <a:lnTo>
                  <a:pt x="6058" y="3145"/>
                </a:lnTo>
                <a:lnTo>
                  <a:pt x="6070" y="3171"/>
                </a:lnTo>
                <a:lnTo>
                  <a:pt x="6082" y="3197"/>
                </a:lnTo>
                <a:lnTo>
                  <a:pt x="6093" y="3225"/>
                </a:lnTo>
                <a:lnTo>
                  <a:pt x="6103" y="3252"/>
                </a:lnTo>
                <a:lnTo>
                  <a:pt x="6113" y="3280"/>
                </a:lnTo>
                <a:lnTo>
                  <a:pt x="6122" y="3308"/>
                </a:lnTo>
                <a:lnTo>
                  <a:pt x="6131" y="3337"/>
                </a:lnTo>
                <a:lnTo>
                  <a:pt x="6138" y="3366"/>
                </a:lnTo>
                <a:lnTo>
                  <a:pt x="6146" y="3395"/>
                </a:lnTo>
                <a:lnTo>
                  <a:pt x="6152" y="3423"/>
                </a:lnTo>
                <a:lnTo>
                  <a:pt x="6158" y="3452"/>
                </a:lnTo>
                <a:lnTo>
                  <a:pt x="6163" y="3482"/>
                </a:lnTo>
                <a:lnTo>
                  <a:pt x="6166" y="3512"/>
                </a:lnTo>
                <a:lnTo>
                  <a:pt x="6171" y="3542"/>
                </a:lnTo>
                <a:lnTo>
                  <a:pt x="6173" y="3574"/>
                </a:lnTo>
                <a:lnTo>
                  <a:pt x="6175" y="3604"/>
                </a:lnTo>
                <a:lnTo>
                  <a:pt x="6176" y="3635"/>
                </a:lnTo>
                <a:lnTo>
                  <a:pt x="6176" y="3666"/>
                </a:lnTo>
                <a:lnTo>
                  <a:pt x="6176" y="3697"/>
                </a:lnTo>
                <a:lnTo>
                  <a:pt x="6175" y="3727"/>
                </a:lnTo>
                <a:lnTo>
                  <a:pt x="6173" y="3758"/>
                </a:lnTo>
                <a:lnTo>
                  <a:pt x="6171" y="3788"/>
                </a:lnTo>
                <a:lnTo>
                  <a:pt x="6166" y="3819"/>
                </a:lnTo>
                <a:lnTo>
                  <a:pt x="6163" y="3849"/>
                </a:lnTo>
                <a:lnTo>
                  <a:pt x="6158" y="3878"/>
                </a:lnTo>
                <a:lnTo>
                  <a:pt x="6152" y="3908"/>
                </a:lnTo>
                <a:lnTo>
                  <a:pt x="6146" y="3937"/>
                </a:lnTo>
                <a:lnTo>
                  <a:pt x="6138" y="3966"/>
                </a:lnTo>
                <a:lnTo>
                  <a:pt x="6131" y="3995"/>
                </a:lnTo>
                <a:lnTo>
                  <a:pt x="6122" y="4023"/>
                </a:lnTo>
                <a:lnTo>
                  <a:pt x="6113" y="4051"/>
                </a:lnTo>
                <a:lnTo>
                  <a:pt x="6103" y="4078"/>
                </a:lnTo>
                <a:lnTo>
                  <a:pt x="6093" y="4106"/>
                </a:lnTo>
                <a:lnTo>
                  <a:pt x="6082" y="4133"/>
                </a:lnTo>
                <a:lnTo>
                  <a:pt x="6070" y="4160"/>
                </a:lnTo>
                <a:lnTo>
                  <a:pt x="6058" y="4187"/>
                </a:lnTo>
                <a:lnTo>
                  <a:pt x="6045" y="4212"/>
                </a:lnTo>
                <a:lnTo>
                  <a:pt x="6031" y="4238"/>
                </a:lnTo>
                <a:lnTo>
                  <a:pt x="6017" y="4264"/>
                </a:lnTo>
                <a:lnTo>
                  <a:pt x="6002" y="4288"/>
                </a:lnTo>
                <a:lnTo>
                  <a:pt x="5987" y="4313"/>
                </a:lnTo>
                <a:lnTo>
                  <a:pt x="5971" y="4338"/>
                </a:lnTo>
                <a:lnTo>
                  <a:pt x="5954" y="4361"/>
                </a:lnTo>
                <a:lnTo>
                  <a:pt x="5938" y="4385"/>
                </a:lnTo>
                <a:lnTo>
                  <a:pt x="5920" y="4407"/>
                </a:lnTo>
                <a:lnTo>
                  <a:pt x="5902" y="4430"/>
                </a:lnTo>
                <a:lnTo>
                  <a:pt x="5883" y="4452"/>
                </a:lnTo>
                <a:lnTo>
                  <a:pt x="5864" y="4474"/>
                </a:lnTo>
                <a:lnTo>
                  <a:pt x="5845" y="4495"/>
                </a:lnTo>
                <a:lnTo>
                  <a:pt x="5824" y="4516"/>
                </a:lnTo>
                <a:lnTo>
                  <a:pt x="5804" y="4536"/>
                </a:lnTo>
                <a:lnTo>
                  <a:pt x="5783" y="4555"/>
                </a:lnTo>
                <a:lnTo>
                  <a:pt x="5761" y="4575"/>
                </a:lnTo>
                <a:lnTo>
                  <a:pt x="5739" y="4593"/>
                </a:lnTo>
                <a:lnTo>
                  <a:pt x="5716" y="4611"/>
                </a:lnTo>
                <a:lnTo>
                  <a:pt x="5694" y="4629"/>
                </a:lnTo>
                <a:lnTo>
                  <a:pt x="5670" y="4645"/>
                </a:lnTo>
                <a:lnTo>
                  <a:pt x="5647" y="4662"/>
                </a:lnTo>
                <a:lnTo>
                  <a:pt x="5622" y="4678"/>
                </a:lnTo>
                <a:lnTo>
                  <a:pt x="5597" y="4693"/>
                </a:lnTo>
                <a:lnTo>
                  <a:pt x="5573" y="4708"/>
                </a:lnTo>
                <a:lnTo>
                  <a:pt x="5547" y="4722"/>
                </a:lnTo>
                <a:lnTo>
                  <a:pt x="5521" y="4736"/>
                </a:lnTo>
                <a:lnTo>
                  <a:pt x="5495" y="4749"/>
                </a:lnTo>
                <a:lnTo>
                  <a:pt x="5469" y="4761"/>
                </a:lnTo>
                <a:lnTo>
                  <a:pt x="5442" y="4773"/>
                </a:lnTo>
                <a:lnTo>
                  <a:pt x="5415" y="4785"/>
                </a:lnTo>
                <a:lnTo>
                  <a:pt x="5387" y="4794"/>
                </a:lnTo>
                <a:lnTo>
                  <a:pt x="5360" y="4804"/>
                </a:lnTo>
                <a:lnTo>
                  <a:pt x="5331" y="4813"/>
                </a:lnTo>
                <a:lnTo>
                  <a:pt x="5304" y="4822"/>
                </a:lnTo>
                <a:lnTo>
                  <a:pt x="5275" y="4830"/>
                </a:lnTo>
                <a:lnTo>
                  <a:pt x="5246" y="4837"/>
                </a:lnTo>
                <a:lnTo>
                  <a:pt x="5217" y="4844"/>
                </a:lnTo>
                <a:lnTo>
                  <a:pt x="5187" y="4849"/>
                </a:lnTo>
                <a:lnTo>
                  <a:pt x="5158" y="4853"/>
                </a:lnTo>
                <a:lnTo>
                  <a:pt x="5128" y="4857"/>
                </a:lnTo>
                <a:lnTo>
                  <a:pt x="5097" y="4862"/>
                </a:lnTo>
                <a:lnTo>
                  <a:pt x="5067" y="4864"/>
                </a:lnTo>
                <a:lnTo>
                  <a:pt x="5036" y="4866"/>
                </a:lnTo>
                <a:lnTo>
                  <a:pt x="5006" y="4867"/>
                </a:lnTo>
                <a:lnTo>
                  <a:pt x="4975" y="4867"/>
                </a:lnTo>
                <a:lnTo>
                  <a:pt x="4943" y="4867"/>
                </a:lnTo>
                <a:lnTo>
                  <a:pt x="4912" y="4866"/>
                </a:lnTo>
                <a:lnTo>
                  <a:pt x="4881" y="4864"/>
                </a:lnTo>
                <a:lnTo>
                  <a:pt x="4851" y="4862"/>
                </a:lnTo>
                <a:lnTo>
                  <a:pt x="4821" y="4857"/>
                </a:lnTo>
                <a:lnTo>
                  <a:pt x="4791" y="4853"/>
                </a:lnTo>
                <a:lnTo>
                  <a:pt x="4761" y="4849"/>
                </a:lnTo>
                <a:lnTo>
                  <a:pt x="4732" y="4844"/>
                </a:lnTo>
                <a:lnTo>
                  <a:pt x="4702" y="4837"/>
                </a:lnTo>
                <a:lnTo>
                  <a:pt x="4673" y="4830"/>
                </a:lnTo>
                <a:lnTo>
                  <a:pt x="4646" y="4822"/>
                </a:lnTo>
                <a:lnTo>
                  <a:pt x="4617" y="4813"/>
                </a:lnTo>
                <a:lnTo>
                  <a:pt x="4589" y="4804"/>
                </a:lnTo>
                <a:lnTo>
                  <a:pt x="4561" y="4794"/>
                </a:lnTo>
                <a:lnTo>
                  <a:pt x="4534" y="4785"/>
                </a:lnTo>
                <a:lnTo>
                  <a:pt x="4506" y="4773"/>
                </a:lnTo>
                <a:lnTo>
                  <a:pt x="4479" y="4761"/>
                </a:lnTo>
                <a:lnTo>
                  <a:pt x="4454" y="4749"/>
                </a:lnTo>
                <a:lnTo>
                  <a:pt x="4427" y="4736"/>
                </a:lnTo>
                <a:lnTo>
                  <a:pt x="4401" y="4722"/>
                </a:lnTo>
                <a:lnTo>
                  <a:pt x="4377" y="4708"/>
                </a:lnTo>
                <a:lnTo>
                  <a:pt x="4351" y="4693"/>
                </a:lnTo>
                <a:lnTo>
                  <a:pt x="4326" y="4678"/>
                </a:lnTo>
                <a:lnTo>
                  <a:pt x="4303" y="4662"/>
                </a:lnTo>
                <a:lnTo>
                  <a:pt x="4279" y="4645"/>
                </a:lnTo>
                <a:lnTo>
                  <a:pt x="4255" y="4629"/>
                </a:lnTo>
                <a:lnTo>
                  <a:pt x="4232" y="4611"/>
                </a:lnTo>
                <a:lnTo>
                  <a:pt x="4209" y="4593"/>
                </a:lnTo>
                <a:lnTo>
                  <a:pt x="4188" y="4575"/>
                </a:lnTo>
                <a:lnTo>
                  <a:pt x="4167" y="4555"/>
                </a:lnTo>
                <a:lnTo>
                  <a:pt x="4145" y="4536"/>
                </a:lnTo>
                <a:lnTo>
                  <a:pt x="4125" y="4516"/>
                </a:lnTo>
                <a:lnTo>
                  <a:pt x="4104" y="4495"/>
                </a:lnTo>
                <a:lnTo>
                  <a:pt x="4085" y="4474"/>
                </a:lnTo>
                <a:lnTo>
                  <a:pt x="4066" y="4452"/>
                </a:lnTo>
                <a:lnTo>
                  <a:pt x="4047" y="4430"/>
                </a:lnTo>
                <a:lnTo>
                  <a:pt x="4029" y="4407"/>
                </a:lnTo>
                <a:lnTo>
                  <a:pt x="4011" y="4385"/>
                </a:lnTo>
                <a:lnTo>
                  <a:pt x="3994" y="4361"/>
                </a:lnTo>
                <a:lnTo>
                  <a:pt x="3978" y="4338"/>
                </a:lnTo>
                <a:lnTo>
                  <a:pt x="3962" y="4313"/>
                </a:lnTo>
                <a:lnTo>
                  <a:pt x="3947" y="4288"/>
                </a:lnTo>
                <a:lnTo>
                  <a:pt x="3932" y="4264"/>
                </a:lnTo>
                <a:lnTo>
                  <a:pt x="3918" y="4238"/>
                </a:lnTo>
                <a:lnTo>
                  <a:pt x="3904" y="4212"/>
                </a:lnTo>
                <a:lnTo>
                  <a:pt x="3891" y="4187"/>
                </a:lnTo>
                <a:lnTo>
                  <a:pt x="3878" y="4160"/>
                </a:lnTo>
                <a:lnTo>
                  <a:pt x="3866" y="4133"/>
                </a:lnTo>
                <a:lnTo>
                  <a:pt x="3856" y="4106"/>
                </a:lnTo>
                <a:lnTo>
                  <a:pt x="3845" y="4078"/>
                </a:lnTo>
                <a:lnTo>
                  <a:pt x="3835" y="4051"/>
                </a:lnTo>
                <a:lnTo>
                  <a:pt x="3827" y="4023"/>
                </a:lnTo>
                <a:lnTo>
                  <a:pt x="3818" y="3995"/>
                </a:lnTo>
                <a:lnTo>
                  <a:pt x="3811" y="3966"/>
                </a:lnTo>
                <a:lnTo>
                  <a:pt x="3803" y="3937"/>
                </a:lnTo>
                <a:lnTo>
                  <a:pt x="3797" y="3908"/>
                </a:lnTo>
                <a:lnTo>
                  <a:pt x="3791" y="3878"/>
                </a:lnTo>
                <a:lnTo>
                  <a:pt x="3786" y="3849"/>
                </a:lnTo>
                <a:lnTo>
                  <a:pt x="3782" y="3819"/>
                </a:lnTo>
                <a:lnTo>
                  <a:pt x="3779" y="3788"/>
                </a:lnTo>
                <a:lnTo>
                  <a:pt x="3775" y="3758"/>
                </a:lnTo>
                <a:lnTo>
                  <a:pt x="3774" y="3727"/>
                </a:lnTo>
                <a:lnTo>
                  <a:pt x="3773" y="3697"/>
                </a:lnTo>
                <a:lnTo>
                  <a:pt x="3772" y="3666"/>
                </a:lnTo>
                <a:lnTo>
                  <a:pt x="3773" y="3635"/>
                </a:lnTo>
                <a:lnTo>
                  <a:pt x="3774" y="3604"/>
                </a:lnTo>
                <a:lnTo>
                  <a:pt x="3775" y="3574"/>
                </a:lnTo>
                <a:lnTo>
                  <a:pt x="3779" y="3542"/>
                </a:lnTo>
                <a:lnTo>
                  <a:pt x="3782" y="3512"/>
                </a:lnTo>
                <a:lnTo>
                  <a:pt x="3786" y="3482"/>
                </a:lnTo>
                <a:lnTo>
                  <a:pt x="3791" y="3452"/>
                </a:lnTo>
                <a:lnTo>
                  <a:pt x="3797" y="3423"/>
                </a:lnTo>
                <a:lnTo>
                  <a:pt x="3803" y="3395"/>
                </a:lnTo>
                <a:lnTo>
                  <a:pt x="3811" y="3366"/>
                </a:lnTo>
                <a:lnTo>
                  <a:pt x="3818" y="3337"/>
                </a:lnTo>
                <a:lnTo>
                  <a:pt x="3827" y="3308"/>
                </a:lnTo>
                <a:lnTo>
                  <a:pt x="3835" y="3280"/>
                </a:lnTo>
                <a:lnTo>
                  <a:pt x="3845" y="3252"/>
                </a:lnTo>
                <a:lnTo>
                  <a:pt x="3856" y="3225"/>
                </a:lnTo>
                <a:lnTo>
                  <a:pt x="3866" y="3197"/>
                </a:lnTo>
                <a:lnTo>
                  <a:pt x="3878" y="3171"/>
                </a:lnTo>
                <a:lnTo>
                  <a:pt x="3891" y="3145"/>
                </a:lnTo>
                <a:lnTo>
                  <a:pt x="3904" y="3118"/>
                </a:lnTo>
                <a:lnTo>
                  <a:pt x="3918" y="3092"/>
                </a:lnTo>
                <a:lnTo>
                  <a:pt x="3932" y="3068"/>
                </a:lnTo>
                <a:lnTo>
                  <a:pt x="3947" y="3042"/>
                </a:lnTo>
                <a:lnTo>
                  <a:pt x="3962" y="3017"/>
                </a:lnTo>
                <a:lnTo>
                  <a:pt x="3978" y="2994"/>
                </a:lnTo>
                <a:lnTo>
                  <a:pt x="3994" y="2970"/>
                </a:lnTo>
                <a:lnTo>
                  <a:pt x="4011" y="2947"/>
                </a:lnTo>
                <a:lnTo>
                  <a:pt x="4029" y="2923"/>
                </a:lnTo>
                <a:lnTo>
                  <a:pt x="4047" y="2900"/>
                </a:lnTo>
                <a:lnTo>
                  <a:pt x="4066" y="2879"/>
                </a:lnTo>
                <a:lnTo>
                  <a:pt x="4085" y="2858"/>
                </a:lnTo>
                <a:lnTo>
                  <a:pt x="4104" y="2836"/>
                </a:lnTo>
                <a:lnTo>
                  <a:pt x="4125" y="2816"/>
                </a:lnTo>
                <a:lnTo>
                  <a:pt x="4145" y="2795"/>
                </a:lnTo>
                <a:lnTo>
                  <a:pt x="4167" y="2776"/>
                </a:lnTo>
                <a:lnTo>
                  <a:pt x="4188" y="2757"/>
                </a:lnTo>
                <a:lnTo>
                  <a:pt x="4209" y="2738"/>
                </a:lnTo>
                <a:lnTo>
                  <a:pt x="4232" y="2720"/>
                </a:lnTo>
                <a:lnTo>
                  <a:pt x="4255" y="2702"/>
                </a:lnTo>
                <a:lnTo>
                  <a:pt x="4279" y="2685"/>
                </a:lnTo>
                <a:lnTo>
                  <a:pt x="4303" y="2669"/>
                </a:lnTo>
                <a:lnTo>
                  <a:pt x="4326" y="2653"/>
                </a:lnTo>
                <a:lnTo>
                  <a:pt x="4351" y="2638"/>
                </a:lnTo>
                <a:lnTo>
                  <a:pt x="4377" y="2623"/>
                </a:lnTo>
                <a:lnTo>
                  <a:pt x="4401" y="2609"/>
                </a:lnTo>
                <a:lnTo>
                  <a:pt x="4427" y="2595"/>
                </a:lnTo>
                <a:lnTo>
                  <a:pt x="4454" y="2582"/>
                </a:lnTo>
                <a:lnTo>
                  <a:pt x="4479" y="2569"/>
                </a:lnTo>
                <a:lnTo>
                  <a:pt x="4506" y="2558"/>
                </a:lnTo>
                <a:lnTo>
                  <a:pt x="4534" y="2547"/>
                </a:lnTo>
                <a:lnTo>
                  <a:pt x="4561" y="2536"/>
                </a:lnTo>
                <a:lnTo>
                  <a:pt x="4589" y="2526"/>
                </a:lnTo>
                <a:lnTo>
                  <a:pt x="4617" y="2518"/>
                </a:lnTo>
                <a:lnTo>
                  <a:pt x="4646" y="2509"/>
                </a:lnTo>
                <a:lnTo>
                  <a:pt x="4673" y="2502"/>
                </a:lnTo>
                <a:lnTo>
                  <a:pt x="4702" y="2494"/>
                </a:lnTo>
                <a:lnTo>
                  <a:pt x="4732" y="2488"/>
                </a:lnTo>
                <a:lnTo>
                  <a:pt x="4761" y="2482"/>
                </a:lnTo>
                <a:lnTo>
                  <a:pt x="4791" y="2477"/>
                </a:lnTo>
                <a:lnTo>
                  <a:pt x="4821" y="2473"/>
                </a:lnTo>
                <a:lnTo>
                  <a:pt x="4851" y="2470"/>
                </a:lnTo>
                <a:lnTo>
                  <a:pt x="4881" y="2467"/>
                </a:lnTo>
                <a:lnTo>
                  <a:pt x="4912" y="2465"/>
                </a:lnTo>
                <a:lnTo>
                  <a:pt x="4943" y="2464"/>
                </a:lnTo>
                <a:lnTo>
                  <a:pt x="4975" y="2463"/>
                </a:lnTo>
                <a:close/>
                <a:moveTo>
                  <a:pt x="5548" y="3088"/>
                </a:moveTo>
                <a:lnTo>
                  <a:pt x="4727" y="4441"/>
                </a:lnTo>
                <a:lnTo>
                  <a:pt x="4757" y="4450"/>
                </a:lnTo>
                <a:lnTo>
                  <a:pt x="4787" y="4458"/>
                </a:lnTo>
                <a:lnTo>
                  <a:pt x="4817" y="4464"/>
                </a:lnTo>
                <a:lnTo>
                  <a:pt x="4848" y="4469"/>
                </a:lnTo>
                <a:lnTo>
                  <a:pt x="4879" y="4474"/>
                </a:lnTo>
                <a:lnTo>
                  <a:pt x="4910" y="4477"/>
                </a:lnTo>
                <a:lnTo>
                  <a:pt x="4942" y="4479"/>
                </a:lnTo>
                <a:lnTo>
                  <a:pt x="4975" y="4479"/>
                </a:lnTo>
                <a:lnTo>
                  <a:pt x="5016" y="4478"/>
                </a:lnTo>
                <a:lnTo>
                  <a:pt x="5057" y="4475"/>
                </a:lnTo>
                <a:lnTo>
                  <a:pt x="5098" y="4469"/>
                </a:lnTo>
                <a:lnTo>
                  <a:pt x="5139" y="4463"/>
                </a:lnTo>
                <a:lnTo>
                  <a:pt x="5178" y="4453"/>
                </a:lnTo>
                <a:lnTo>
                  <a:pt x="5217" y="4443"/>
                </a:lnTo>
                <a:lnTo>
                  <a:pt x="5254" y="4430"/>
                </a:lnTo>
                <a:lnTo>
                  <a:pt x="5291" y="4415"/>
                </a:lnTo>
                <a:lnTo>
                  <a:pt x="5327" y="4399"/>
                </a:lnTo>
                <a:lnTo>
                  <a:pt x="5363" y="4381"/>
                </a:lnTo>
                <a:lnTo>
                  <a:pt x="5397" y="4361"/>
                </a:lnTo>
                <a:lnTo>
                  <a:pt x="5429" y="4340"/>
                </a:lnTo>
                <a:lnTo>
                  <a:pt x="5461" y="4317"/>
                </a:lnTo>
                <a:lnTo>
                  <a:pt x="5492" y="4294"/>
                </a:lnTo>
                <a:lnTo>
                  <a:pt x="5521" y="4268"/>
                </a:lnTo>
                <a:lnTo>
                  <a:pt x="5550" y="4241"/>
                </a:lnTo>
                <a:lnTo>
                  <a:pt x="5577" y="4212"/>
                </a:lnTo>
                <a:lnTo>
                  <a:pt x="5603" y="4183"/>
                </a:lnTo>
                <a:lnTo>
                  <a:pt x="5626" y="4152"/>
                </a:lnTo>
                <a:lnTo>
                  <a:pt x="5649" y="4120"/>
                </a:lnTo>
                <a:lnTo>
                  <a:pt x="5670" y="4088"/>
                </a:lnTo>
                <a:lnTo>
                  <a:pt x="5689" y="4054"/>
                </a:lnTo>
                <a:lnTo>
                  <a:pt x="5708" y="4018"/>
                </a:lnTo>
                <a:lnTo>
                  <a:pt x="5724" y="3982"/>
                </a:lnTo>
                <a:lnTo>
                  <a:pt x="5739" y="3945"/>
                </a:lnTo>
                <a:lnTo>
                  <a:pt x="5752" y="3908"/>
                </a:lnTo>
                <a:lnTo>
                  <a:pt x="5762" y="3869"/>
                </a:lnTo>
                <a:lnTo>
                  <a:pt x="5772" y="3830"/>
                </a:lnTo>
                <a:lnTo>
                  <a:pt x="5778" y="3789"/>
                </a:lnTo>
                <a:lnTo>
                  <a:pt x="5784" y="3748"/>
                </a:lnTo>
                <a:lnTo>
                  <a:pt x="5787" y="3707"/>
                </a:lnTo>
                <a:lnTo>
                  <a:pt x="5788" y="3666"/>
                </a:lnTo>
                <a:lnTo>
                  <a:pt x="5787" y="3624"/>
                </a:lnTo>
                <a:lnTo>
                  <a:pt x="5784" y="3582"/>
                </a:lnTo>
                <a:lnTo>
                  <a:pt x="5778" y="3541"/>
                </a:lnTo>
                <a:lnTo>
                  <a:pt x="5772" y="3502"/>
                </a:lnTo>
                <a:lnTo>
                  <a:pt x="5762" y="3462"/>
                </a:lnTo>
                <a:lnTo>
                  <a:pt x="5752" y="3423"/>
                </a:lnTo>
                <a:lnTo>
                  <a:pt x="5739" y="3386"/>
                </a:lnTo>
                <a:lnTo>
                  <a:pt x="5724" y="3348"/>
                </a:lnTo>
                <a:lnTo>
                  <a:pt x="5708" y="3313"/>
                </a:lnTo>
                <a:lnTo>
                  <a:pt x="5689" y="3278"/>
                </a:lnTo>
                <a:lnTo>
                  <a:pt x="5670" y="3243"/>
                </a:lnTo>
                <a:lnTo>
                  <a:pt x="5649" y="3210"/>
                </a:lnTo>
                <a:lnTo>
                  <a:pt x="5626" y="3179"/>
                </a:lnTo>
                <a:lnTo>
                  <a:pt x="5603" y="3148"/>
                </a:lnTo>
                <a:lnTo>
                  <a:pt x="5577" y="3118"/>
                </a:lnTo>
                <a:lnTo>
                  <a:pt x="5550" y="3090"/>
                </a:lnTo>
                <a:lnTo>
                  <a:pt x="5548" y="3088"/>
                </a:lnTo>
                <a:close/>
                <a:moveTo>
                  <a:pt x="4398" y="4239"/>
                </a:moveTo>
                <a:lnTo>
                  <a:pt x="5217" y="2889"/>
                </a:lnTo>
                <a:lnTo>
                  <a:pt x="5188" y="2880"/>
                </a:lnTo>
                <a:lnTo>
                  <a:pt x="5159" y="2873"/>
                </a:lnTo>
                <a:lnTo>
                  <a:pt x="5129" y="2866"/>
                </a:lnTo>
                <a:lnTo>
                  <a:pt x="5099" y="2861"/>
                </a:lnTo>
                <a:lnTo>
                  <a:pt x="5068" y="2858"/>
                </a:lnTo>
                <a:lnTo>
                  <a:pt x="5037" y="2854"/>
                </a:lnTo>
                <a:lnTo>
                  <a:pt x="5006" y="2852"/>
                </a:lnTo>
                <a:lnTo>
                  <a:pt x="4975" y="2852"/>
                </a:lnTo>
                <a:lnTo>
                  <a:pt x="4933" y="2853"/>
                </a:lnTo>
                <a:lnTo>
                  <a:pt x="4891" y="2855"/>
                </a:lnTo>
                <a:lnTo>
                  <a:pt x="4850" y="2861"/>
                </a:lnTo>
                <a:lnTo>
                  <a:pt x="4811" y="2868"/>
                </a:lnTo>
                <a:lnTo>
                  <a:pt x="4771" y="2877"/>
                </a:lnTo>
                <a:lnTo>
                  <a:pt x="4732" y="2889"/>
                </a:lnTo>
                <a:lnTo>
                  <a:pt x="4695" y="2902"/>
                </a:lnTo>
                <a:lnTo>
                  <a:pt x="4657" y="2915"/>
                </a:lnTo>
                <a:lnTo>
                  <a:pt x="4622" y="2932"/>
                </a:lnTo>
                <a:lnTo>
                  <a:pt x="4587" y="2950"/>
                </a:lnTo>
                <a:lnTo>
                  <a:pt x="4552" y="2969"/>
                </a:lnTo>
                <a:lnTo>
                  <a:pt x="4519" y="2990"/>
                </a:lnTo>
                <a:lnTo>
                  <a:pt x="4487" y="3013"/>
                </a:lnTo>
                <a:lnTo>
                  <a:pt x="4457" y="3038"/>
                </a:lnTo>
                <a:lnTo>
                  <a:pt x="4427" y="3063"/>
                </a:lnTo>
                <a:lnTo>
                  <a:pt x="4399" y="3090"/>
                </a:lnTo>
                <a:lnTo>
                  <a:pt x="4372" y="3118"/>
                </a:lnTo>
                <a:lnTo>
                  <a:pt x="4347" y="3148"/>
                </a:lnTo>
                <a:lnTo>
                  <a:pt x="4322" y="3179"/>
                </a:lnTo>
                <a:lnTo>
                  <a:pt x="4299" y="3210"/>
                </a:lnTo>
                <a:lnTo>
                  <a:pt x="4278" y="3243"/>
                </a:lnTo>
                <a:lnTo>
                  <a:pt x="4259" y="3278"/>
                </a:lnTo>
                <a:lnTo>
                  <a:pt x="4240" y="3313"/>
                </a:lnTo>
                <a:lnTo>
                  <a:pt x="4224" y="3348"/>
                </a:lnTo>
                <a:lnTo>
                  <a:pt x="4210" y="3386"/>
                </a:lnTo>
                <a:lnTo>
                  <a:pt x="4198" y="3423"/>
                </a:lnTo>
                <a:lnTo>
                  <a:pt x="4186" y="3462"/>
                </a:lnTo>
                <a:lnTo>
                  <a:pt x="4177" y="3502"/>
                </a:lnTo>
                <a:lnTo>
                  <a:pt x="4170" y="3541"/>
                </a:lnTo>
                <a:lnTo>
                  <a:pt x="4164" y="3582"/>
                </a:lnTo>
                <a:lnTo>
                  <a:pt x="4162" y="3624"/>
                </a:lnTo>
                <a:lnTo>
                  <a:pt x="4161" y="3666"/>
                </a:lnTo>
                <a:lnTo>
                  <a:pt x="4162" y="3707"/>
                </a:lnTo>
                <a:lnTo>
                  <a:pt x="4164" y="3748"/>
                </a:lnTo>
                <a:lnTo>
                  <a:pt x="4170" y="3789"/>
                </a:lnTo>
                <a:lnTo>
                  <a:pt x="4177" y="3829"/>
                </a:lnTo>
                <a:lnTo>
                  <a:pt x="4186" y="3868"/>
                </a:lnTo>
                <a:lnTo>
                  <a:pt x="4197" y="3907"/>
                </a:lnTo>
                <a:lnTo>
                  <a:pt x="4209" y="3944"/>
                </a:lnTo>
                <a:lnTo>
                  <a:pt x="4224" y="3982"/>
                </a:lnTo>
                <a:lnTo>
                  <a:pt x="4240" y="4017"/>
                </a:lnTo>
                <a:lnTo>
                  <a:pt x="4259" y="4053"/>
                </a:lnTo>
                <a:lnTo>
                  <a:pt x="4278" y="4087"/>
                </a:lnTo>
                <a:lnTo>
                  <a:pt x="4298" y="4119"/>
                </a:lnTo>
                <a:lnTo>
                  <a:pt x="4321" y="4151"/>
                </a:lnTo>
                <a:lnTo>
                  <a:pt x="4346" y="4182"/>
                </a:lnTo>
                <a:lnTo>
                  <a:pt x="4371" y="4211"/>
                </a:lnTo>
                <a:lnTo>
                  <a:pt x="4398" y="4239"/>
                </a:lnTo>
                <a:close/>
                <a:moveTo>
                  <a:pt x="3365" y="684"/>
                </a:moveTo>
                <a:lnTo>
                  <a:pt x="3603" y="684"/>
                </a:lnTo>
                <a:lnTo>
                  <a:pt x="3603" y="3680"/>
                </a:lnTo>
                <a:lnTo>
                  <a:pt x="3365" y="3680"/>
                </a:lnTo>
                <a:lnTo>
                  <a:pt x="3365" y="684"/>
                </a:lnTo>
                <a:close/>
                <a:moveTo>
                  <a:pt x="2103" y="1731"/>
                </a:moveTo>
                <a:lnTo>
                  <a:pt x="2958" y="1069"/>
                </a:lnTo>
                <a:lnTo>
                  <a:pt x="2975" y="1054"/>
                </a:lnTo>
                <a:lnTo>
                  <a:pt x="2991" y="1038"/>
                </a:lnTo>
                <a:lnTo>
                  <a:pt x="3004" y="1021"/>
                </a:lnTo>
                <a:lnTo>
                  <a:pt x="3016" y="1002"/>
                </a:lnTo>
                <a:lnTo>
                  <a:pt x="3025" y="983"/>
                </a:lnTo>
                <a:lnTo>
                  <a:pt x="3033" y="963"/>
                </a:lnTo>
                <a:lnTo>
                  <a:pt x="3039" y="942"/>
                </a:lnTo>
                <a:lnTo>
                  <a:pt x="3042" y="921"/>
                </a:lnTo>
                <a:lnTo>
                  <a:pt x="3044" y="901"/>
                </a:lnTo>
                <a:lnTo>
                  <a:pt x="3043" y="879"/>
                </a:lnTo>
                <a:lnTo>
                  <a:pt x="3041" y="858"/>
                </a:lnTo>
                <a:lnTo>
                  <a:pt x="3037" y="836"/>
                </a:lnTo>
                <a:lnTo>
                  <a:pt x="3031" y="816"/>
                </a:lnTo>
                <a:lnTo>
                  <a:pt x="3022" y="796"/>
                </a:lnTo>
                <a:lnTo>
                  <a:pt x="3011" y="776"/>
                </a:lnTo>
                <a:lnTo>
                  <a:pt x="2998" y="757"/>
                </a:lnTo>
                <a:lnTo>
                  <a:pt x="2983" y="740"/>
                </a:lnTo>
                <a:lnTo>
                  <a:pt x="2967" y="725"/>
                </a:lnTo>
                <a:lnTo>
                  <a:pt x="2950" y="711"/>
                </a:lnTo>
                <a:lnTo>
                  <a:pt x="2931" y="700"/>
                </a:lnTo>
                <a:lnTo>
                  <a:pt x="2912" y="691"/>
                </a:lnTo>
                <a:lnTo>
                  <a:pt x="2892" y="683"/>
                </a:lnTo>
                <a:lnTo>
                  <a:pt x="2872" y="677"/>
                </a:lnTo>
                <a:lnTo>
                  <a:pt x="2851" y="673"/>
                </a:lnTo>
                <a:lnTo>
                  <a:pt x="2829" y="671"/>
                </a:lnTo>
                <a:lnTo>
                  <a:pt x="2808" y="671"/>
                </a:lnTo>
                <a:lnTo>
                  <a:pt x="2786" y="674"/>
                </a:lnTo>
                <a:lnTo>
                  <a:pt x="2766" y="679"/>
                </a:lnTo>
                <a:lnTo>
                  <a:pt x="2744" y="685"/>
                </a:lnTo>
                <a:lnTo>
                  <a:pt x="2725" y="694"/>
                </a:lnTo>
                <a:lnTo>
                  <a:pt x="2705" y="704"/>
                </a:lnTo>
                <a:lnTo>
                  <a:pt x="2687" y="717"/>
                </a:lnTo>
                <a:lnTo>
                  <a:pt x="1831" y="1380"/>
                </a:lnTo>
                <a:lnTo>
                  <a:pt x="1813" y="1395"/>
                </a:lnTo>
                <a:lnTo>
                  <a:pt x="1798" y="1411"/>
                </a:lnTo>
                <a:lnTo>
                  <a:pt x="1785" y="1428"/>
                </a:lnTo>
                <a:lnTo>
                  <a:pt x="1774" y="1446"/>
                </a:lnTo>
                <a:lnTo>
                  <a:pt x="1764" y="1465"/>
                </a:lnTo>
                <a:lnTo>
                  <a:pt x="1756" y="1486"/>
                </a:lnTo>
                <a:lnTo>
                  <a:pt x="1750" y="1506"/>
                </a:lnTo>
                <a:lnTo>
                  <a:pt x="1747" y="1526"/>
                </a:lnTo>
                <a:lnTo>
                  <a:pt x="1745" y="1548"/>
                </a:lnTo>
                <a:lnTo>
                  <a:pt x="1745" y="1569"/>
                </a:lnTo>
                <a:lnTo>
                  <a:pt x="1748" y="1591"/>
                </a:lnTo>
                <a:lnTo>
                  <a:pt x="1752" y="1612"/>
                </a:lnTo>
                <a:lnTo>
                  <a:pt x="1758" y="1633"/>
                </a:lnTo>
                <a:lnTo>
                  <a:pt x="1767" y="1653"/>
                </a:lnTo>
                <a:lnTo>
                  <a:pt x="1778" y="1672"/>
                </a:lnTo>
                <a:lnTo>
                  <a:pt x="1791" y="1690"/>
                </a:lnTo>
                <a:lnTo>
                  <a:pt x="1806" y="1709"/>
                </a:lnTo>
                <a:lnTo>
                  <a:pt x="1822" y="1724"/>
                </a:lnTo>
                <a:lnTo>
                  <a:pt x="1839" y="1737"/>
                </a:lnTo>
                <a:lnTo>
                  <a:pt x="1857" y="1748"/>
                </a:lnTo>
                <a:lnTo>
                  <a:pt x="1876" y="1758"/>
                </a:lnTo>
                <a:lnTo>
                  <a:pt x="1897" y="1765"/>
                </a:lnTo>
                <a:lnTo>
                  <a:pt x="1917" y="1772"/>
                </a:lnTo>
                <a:lnTo>
                  <a:pt x="1939" y="1775"/>
                </a:lnTo>
                <a:lnTo>
                  <a:pt x="1960" y="1777"/>
                </a:lnTo>
                <a:lnTo>
                  <a:pt x="1981" y="1776"/>
                </a:lnTo>
                <a:lnTo>
                  <a:pt x="2002" y="1774"/>
                </a:lnTo>
                <a:lnTo>
                  <a:pt x="2023" y="1770"/>
                </a:lnTo>
                <a:lnTo>
                  <a:pt x="2044" y="1763"/>
                </a:lnTo>
                <a:lnTo>
                  <a:pt x="2064" y="1755"/>
                </a:lnTo>
                <a:lnTo>
                  <a:pt x="2083" y="1744"/>
                </a:lnTo>
                <a:lnTo>
                  <a:pt x="2103" y="1731"/>
                </a:lnTo>
                <a:close/>
                <a:moveTo>
                  <a:pt x="1456" y="2739"/>
                </a:moveTo>
                <a:lnTo>
                  <a:pt x="1456" y="1580"/>
                </a:lnTo>
                <a:lnTo>
                  <a:pt x="672" y="1580"/>
                </a:lnTo>
                <a:lnTo>
                  <a:pt x="649" y="1581"/>
                </a:lnTo>
                <a:lnTo>
                  <a:pt x="629" y="1583"/>
                </a:lnTo>
                <a:lnTo>
                  <a:pt x="609" y="1589"/>
                </a:lnTo>
                <a:lnTo>
                  <a:pt x="588" y="1595"/>
                </a:lnTo>
                <a:lnTo>
                  <a:pt x="570" y="1604"/>
                </a:lnTo>
                <a:lnTo>
                  <a:pt x="552" y="1613"/>
                </a:lnTo>
                <a:lnTo>
                  <a:pt x="536" y="1625"/>
                </a:lnTo>
                <a:lnTo>
                  <a:pt x="520" y="1638"/>
                </a:lnTo>
                <a:lnTo>
                  <a:pt x="511" y="1647"/>
                </a:lnTo>
                <a:lnTo>
                  <a:pt x="497" y="1663"/>
                </a:lnTo>
                <a:lnTo>
                  <a:pt x="483" y="1680"/>
                </a:lnTo>
                <a:lnTo>
                  <a:pt x="472" y="1699"/>
                </a:lnTo>
                <a:lnTo>
                  <a:pt x="463" y="1718"/>
                </a:lnTo>
                <a:lnTo>
                  <a:pt x="455" y="1739"/>
                </a:lnTo>
                <a:lnTo>
                  <a:pt x="449" y="1761"/>
                </a:lnTo>
                <a:lnTo>
                  <a:pt x="446" y="1784"/>
                </a:lnTo>
                <a:lnTo>
                  <a:pt x="445" y="1806"/>
                </a:lnTo>
                <a:lnTo>
                  <a:pt x="445" y="2512"/>
                </a:lnTo>
                <a:lnTo>
                  <a:pt x="446" y="2535"/>
                </a:lnTo>
                <a:lnTo>
                  <a:pt x="449" y="2558"/>
                </a:lnTo>
                <a:lnTo>
                  <a:pt x="455" y="2579"/>
                </a:lnTo>
                <a:lnTo>
                  <a:pt x="463" y="2600"/>
                </a:lnTo>
                <a:lnTo>
                  <a:pt x="472" y="2620"/>
                </a:lnTo>
                <a:lnTo>
                  <a:pt x="483" y="2639"/>
                </a:lnTo>
                <a:lnTo>
                  <a:pt x="497" y="2656"/>
                </a:lnTo>
                <a:lnTo>
                  <a:pt x="511" y="2672"/>
                </a:lnTo>
                <a:lnTo>
                  <a:pt x="527" y="2687"/>
                </a:lnTo>
                <a:lnTo>
                  <a:pt x="545" y="2700"/>
                </a:lnTo>
                <a:lnTo>
                  <a:pt x="564" y="2712"/>
                </a:lnTo>
                <a:lnTo>
                  <a:pt x="584" y="2721"/>
                </a:lnTo>
                <a:lnTo>
                  <a:pt x="604" y="2729"/>
                </a:lnTo>
                <a:lnTo>
                  <a:pt x="626" y="2734"/>
                </a:lnTo>
                <a:lnTo>
                  <a:pt x="648" y="2738"/>
                </a:lnTo>
                <a:lnTo>
                  <a:pt x="672" y="2739"/>
                </a:lnTo>
                <a:lnTo>
                  <a:pt x="1456" y="2739"/>
                </a:lnTo>
                <a:close/>
              </a:path>
            </a:pathLst>
          </a:custGeom>
          <a:solidFill>
            <a:schemeClr val="accent3"/>
          </a:solidFill>
          <a:ln>
            <a:noFill/>
          </a:ln>
        </p:spPr>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6" name="KSO_Shape"/>
          <p:cNvSpPr/>
          <p:nvPr/>
        </p:nvSpPr>
        <p:spPr bwMode="auto">
          <a:xfrm>
            <a:off x="6079641" y="3249453"/>
            <a:ext cx="393723" cy="246680"/>
          </a:xfrm>
          <a:custGeom>
            <a:avLst/>
            <a:gdLst>
              <a:gd name="T0" fmla="*/ 2147483646 w 257"/>
              <a:gd name="T1" fmla="*/ 2147483646 h 191"/>
              <a:gd name="T2" fmla="*/ 2147483646 w 257"/>
              <a:gd name="T3" fmla="*/ 2147483646 h 191"/>
              <a:gd name="T4" fmla="*/ 2147483646 w 257"/>
              <a:gd name="T5" fmla="*/ 2147483646 h 191"/>
              <a:gd name="T6" fmla="*/ 2147483646 w 257"/>
              <a:gd name="T7" fmla="*/ 2147483646 h 191"/>
              <a:gd name="T8" fmla="*/ 2147483646 w 257"/>
              <a:gd name="T9" fmla="*/ 2147483646 h 191"/>
              <a:gd name="T10" fmla="*/ 2147483646 w 257"/>
              <a:gd name="T11" fmla="*/ 2147483646 h 191"/>
              <a:gd name="T12" fmla="*/ 2147483646 w 257"/>
              <a:gd name="T13" fmla="*/ 2147483646 h 191"/>
              <a:gd name="T14" fmla="*/ 2147483646 w 257"/>
              <a:gd name="T15" fmla="*/ 2147483646 h 191"/>
              <a:gd name="T16" fmla="*/ 2147483646 w 257"/>
              <a:gd name="T17" fmla="*/ 2147483646 h 191"/>
              <a:gd name="T18" fmla="*/ 2147483646 w 257"/>
              <a:gd name="T19" fmla="*/ 2147483646 h 191"/>
              <a:gd name="T20" fmla="*/ 2147483646 w 257"/>
              <a:gd name="T21" fmla="*/ 2147483646 h 191"/>
              <a:gd name="T22" fmla="*/ 2147483646 w 257"/>
              <a:gd name="T23" fmla="*/ 2147483646 h 191"/>
              <a:gd name="T24" fmla="*/ 2147483646 w 257"/>
              <a:gd name="T25" fmla="*/ 2147483646 h 191"/>
              <a:gd name="T26" fmla="*/ 2147483646 w 257"/>
              <a:gd name="T27" fmla="*/ 2147483646 h 191"/>
              <a:gd name="T28" fmla="*/ 2147483646 w 257"/>
              <a:gd name="T29" fmla="*/ 2147483646 h 191"/>
              <a:gd name="T30" fmla="*/ 2147483646 w 257"/>
              <a:gd name="T31" fmla="*/ 2147483646 h 191"/>
              <a:gd name="T32" fmla="*/ 2147483646 w 257"/>
              <a:gd name="T33" fmla="*/ 2147483646 h 191"/>
              <a:gd name="T34" fmla="*/ 2147483646 w 257"/>
              <a:gd name="T35" fmla="*/ 2147483646 h 191"/>
              <a:gd name="T36" fmla="*/ 2147483646 w 257"/>
              <a:gd name="T37" fmla="*/ 2147483646 h 191"/>
              <a:gd name="T38" fmla="*/ 2147483646 w 257"/>
              <a:gd name="T39" fmla="*/ 2147483646 h 191"/>
              <a:gd name="T40" fmla="*/ 2147483646 w 257"/>
              <a:gd name="T41" fmla="*/ 2147483646 h 191"/>
              <a:gd name="T42" fmla="*/ 2147483646 w 257"/>
              <a:gd name="T43" fmla="*/ 2147483646 h 191"/>
              <a:gd name="T44" fmla="*/ 2147483646 w 257"/>
              <a:gd name="T45" fmla="*/ 2147483646 h 191"/>
              <a:gd name="T46" fmla="*/ 2147483646 w 257"/>
              <a:gd name="T47" fmla="*/ 2147483646 h 191"/>
              <a:gd name="T48" fmla="*/ 2147483646 w 257"/>
              <a:gd name="T49" fmla="*/ 2147483646 h 191"/>
              <a:gd name="T50" fmla="*/ 2147483646 w 257"/>
              <a:gd name="T51" fmla="*/ 2147483646 h 191"/>
              <a:gd name="T52" fmla="*/ 2147483646 w 257"/>
              <a:gd name="T53" fmla="*/ 2147483646 h 191"/>
              <a:gd name="T54" fmla="*/ 2147483646 w 257"/>
              <a:gd name="T55" fmla="*/ 2147483646 h 191"/>
              <a:gd name="T56" fmla="*/ 2147483646 w 257"/>
              <a:gd name="T57" fmla="*/ 2147483646 h 191"/>
              <a:gd name="T58" fmla="*/ 2147483646 w 257"/>
              <a:gd name="T59" fmla="*/ 2147483646 h 191"/>
              <a:gd name="T60" fmla="*/ 2147483646 w 257"/>
              <a:gd name="T61" fmla="*/ 2147483646 h 191"/>
              <a:gd name="T62" fmla="*/ 2147483646 w 257"/>
              <a:gd name="T63" fmla="*/ 2147483646 h 191"/>
              <a:gd name="T64" fmla="*/ 2147483646 w 257"/>
              <a:gd name="T65" fmla="*/ 2147483646 h 191"/>
              <a:gd name="T66" fmla="*/ 2147483646 w 257"/>
              <a:gd name="T67" fmla="*/ 2147483646 h 191"/>
              <a:gd name="T68" fmla="*/ 2147483646 w 257"/>
              <a:gd name="T69" fmla="*/ 2147483646 h 191"/>
              <a:gd name="T70" fmla="*/ 2147483646 w 257"/>
              <a:gd name="T71" fmla="*/ 2147483646 h 191"/>
              <a:gd name="T72" fmla="*/ 2147483646 w 257"/>
              <a:gd name="T73" fmla="*/ 2147483646 h 191"/>
              <a:gd name="T74" fmla="*/ 2147483646 w 257"/>
              <a:gd name="T75" fmla="*/ 2147483646 h 191"/>
              <a:gd name="T76" fmla="*/ 2147483646 w 257"/>
              <a:gd name="T77" fmla="*/ 2147483646 h 191"/>
              <a:gd name="T78" fmla="*/ 2147483646 w 257"/>
              <a:gd name="T79" fmla="*/ 2147483646 h 191"/>
              <a:gd name="T80" fmla="*/ 2147483646 w 257"/>
              <a:gd name="T81" fmla="*/ 2147483646 h 191"/>
              <a:gd name="T82" fmla="*/ 2147483646 w 257"/>
              <a:gd name="T83" fmla="*/ 2147483646 h 191"/>
              <a:gd name="T84" fmla="*/ 2147483646 w 257"/>
              <a:gd name="T85" fmla="*/ 2147483646 h 191"/>
              <a:gd name="T86" fmla="*/ 2147483646 w 257"/>
              <a:gd name="T87" fmla="*/ 2147483646 h 191"/>
              <a:gd name="T88" fmla="*/ 2147483646 w 257"/>
              <a:gd name="T89" fmla="*/ 2147483646 h 191"/>
              <a:gd name="T90" fmla="*/ 2147483646 w 257"/>
              <a:gd name="T91" fmla="*/ 2147483646 h 191"/>
              <a:gd name="T92" fmla="*/ 2147483646 w 257"/>
              <a:gd name="T93" fmla="*/ 2147483646 h 191"/>
              <a:gd name="T94" fmla="*/ 2147483646 w 257"/>
              <a:gd name="T95" fmla="*/ 2147483646 h 191"/>
              <a:gd name="T96" fmla="*/ 2147483646 w 257"/>
              <a:gd name="T97" fmla="*/ 2147483646 h 191"/>
              <a:gd name="T98" fmla="*/ 2147483646 w 257"/>
              <a:gd name="T99" fmla="*/ 2147483646 h 19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57" h="191">
                <a:moveTo>
                  <a:pt x="33" y="125"/>
                </a:moveTo>
                <a:cubicBezTo>
                  <a:pt x="55" y="125"/>
                  <a:pt x="55" y="125"/>
                  <a:pt x="55" y="125"/>
                </a:cubicBezTo>
                <a:cubicBezTo>
                  <a:pt x="55" y="122"/>
                  <a:pt x="55" y="122"/>
                  <a:pt x="55" y="122"/>
                </a:cubicBezTo>
                <a:cubicBezTo>
                  <a:pt x="45" y="122"/>
                  <a:pt x="45" y="122"/>
                  <a:pt x="45" y="122"/>
                </a:cubicBezTo>
                <a:cubicBezTo>
                  <a:pt x="41" y="122"/>
                  <a:pt x="37" y="120"/>
                  <a:pt x="34" y="118"/>
                </a:cubicBezTo>
                <a:cubicBezTo>
                  <a:pt x="32" y="115"/>
                  <a:pt x="30" y="111"/>
                  <a:pt x="30" y="107"/>
                </a:cubicBezTo>
                <a:cubicBezTo>
                  <a:pt x="30" y="15"/>
                  <a:pt x="30" y="15"/>
                  <a:pt x="30" y="15"/>
                </a:cubicBezTo>
                <a:cubicBezTo>
                  <a:pt x="30" y="11"/>
                  <a:pt x="32" y="7"/>
                  <a:pt x="34" y="5"/>
                </a:cubicBezTo>
                <a:cubicBezTo>
                  <a:pt x="34" y="5"/>
                  <a:pt x="34" y="5"/>
                  <a:pt x="34" y="5"/>
                </a:cubicBezTo>
                <a:cubicBezTo>
                  <a:pt x="37" y="2"/>
                  <a:pt x="41" y="0"/>
                  <a:pt x="45" y="0"/>
                </a:cubicBezTo>
                <a:cubicBezTo>
                  <a:pt x="209" y="0"/>
                  <a:pt x="209" y="0"/>
                  <a:pt x="209" y="0"/>
                </a:cubicBezTo>
                <a:cubicBezTo>
                  <a:pt x="213" y="0"/>
                  <a:pt x="217" y="2"/>
                  <a:pt x="220" y="5"/>
                </a:cubicBezTo>
                <a:cubicBezTo>
                  <a:pt x="220" y="5"/>
                  <a:pt x="220" y="5"/>
                  <a:pt x="220" y="5"/>
                </a:cubicBezTo>
                <a:cubicBezTo>
                  <a:pt x="222" y="7"/>
                  <a:pt x="224" y="11"/>
                  <a:pt x="224" y="15"/>
                </a:cubicBezTo>
                <a:cubicBezTo>
                  <a:pt x="224" y="107"/>
                  <a:pt x="224" y="107"/>
                  <a:pt x="224" y="107"/>
                </a:cubicBezTo>
                <a:cubicBezTo>
                  <a:pt x="224" y="111"/>
                  <a:pt x="222" y="115"/>
                  <a:pt x="220" y="118"/>
                </a:cubicBezTo>
                <a:cubicBezTo>
                  <a:pt x="217" y="120"/>
                  <a:pt x="213" y="122"/>
                  <a:pt x="209" y="122"/>
                </a:cubicBezTo>
                <a:cubicBezTo>
                  <a:pt x="198" y="122"/>
                  <a:pt x="198" y="122"/>
                  <a:pt x="198" y="122"/>
                </a:cubicBezTo>
                <a:cubicBezTo>
                  <a:pt x="198" y="125"/>
                  <a:pt x="198" y="125"/>
                  <a:pt x="198" y="125"/>
                </a:cubicBezTo>
                <a:cubicBezTo>
                  <a:pt x="221" y="125"/>
                  <a:pt x="221" y="125"/>
                  <a:pt x="221" y="125"/>
                </a:cubicBezTo>
                <a:cubicBezTo>
                  <a:pt x="257" y="173"/>
                  <a:pt x="257" y="173"/>
                  <a:pt x="257" y="173"/>
                </a:cubicBezTo>
                <a:cubicBezTo>
                  <a:pt x="256" y="173"/>
                  <a:pt x="256" y="173"/>
                  <a:pt x="256" y="173"/>
                </a:cubicBezTo>
                <a:cubicBezTo>
                  <a:pt x="248" y="191"/>
                  <a:pt x="248" y="191"/>
                  <a:pt x="248" y="191"/>
                </a:cubicBezTo>
                <a:cubicBezTo>
                  <a:pt x="9" y="191"/>
                  <a:pt x="9" y="191"/>
                  <a:pt x="9" y="191"/>
                </a:cubicBezTo>
                <a:cubicBezTo>
                  <a:pt x="0" y="173"/>
                  <a:pt x="0" y="173"/>
                  <a:pt x="0" y="173"/>
                </a:cubicBezTo>
                <a:cubicBezTo>
                  <a:pt x="33" y="125"/>
                  <a:pt x="33" y="125"/>
                  <a:pt x="33" y="125"/>
                </a:cubicBezTo>
                <a:close/>
                <a:moveTo>
                  <a:pt x="77" y="125"/>
                </a:moveTo>
                <a:cubicBezTo>
                  <a:pt x="176" y="125"/>
                  <a:pt x="176" y="125"/>
                  <a:pt x="176" y="125"/>
                </a:cubicBezTo>
                <a:cubicBezTo>
                  <a:pt x="176" y="122"/>
                  <a:pt x="176" y="122"/>
                  <a:pt x="176" y="122"/>
                </a:cubicBezTo>
                <a:cubicBezTo>
                  <a:pt x="77" y="122"/>
                  <a:pt x="77" y="122"/>
                  <a:pt x="77" y="122"/>
                </a:cubicBezTo>
                <a:cubicBezTo>
                  <a:pt x="77" y="125"/>
                  <a:pt x="77" y="125"/>
                  <a:pt x="77" y="125"/>
                </a:cubicBezTo>
                <a:close/>
                <a:moveTo>
                  <a:pt x="209" y="15"/>
                </a:moveTo>
                <a:cubicBezTo>
                  <a:pt x="45" y="15"/>
                  <a:pt x="45" y="15"/>
                  <a:pt x="45" y="15"/>
                </a:cubicBezTo>
                <a:cubicBezTo>
                  <a:pt x="45" y="15"/>
                  <a:pt x="45" y="15"/>
                  <a:pt x="45" y="15"/>
                </a:cubicBezTo>
                <a:cubicBezTo>
                  <a:pt x="45" y="15"/>
                  <a:pt x="45" y="15"/>
                  <a:pt x="45" y="15"/>
                </a:cubicBezTo>
                <a:cubicBezTo>
                  <a:pt x="45" y="15"/>
                  <a:pt x="45" y="15"/>
                  <a:pt x="45" y="15"/>
                </a:cubicBezTo>
                <a:cubicBezTo>
                  <a:pt x="45" y="107"/>
                  <a:pt x="45" y="107"/>
                  <a:pt x="45" y="107"/>
                </a:cubicBezTo>
                <a:cubicBezTo>
                  <a:pt x="45" y="107"/>
                  <a:pt x="45" y="107"/>
                  <a:pt x="45" y="107"/>
                </a:cubicBezTo>
                <a:cubicBezTo>
                  <a:pt x="45" y="107"/>
                  <a:pt x="45" y="107"/>
                  <a:pt x="45" y="107"/>
                </a:cubicBezTo>
                <a:cubicBezTo>
                  <a:pt x="209" y="107"/>
                  <a:pt x="209" y="107"/>
                  <a:pt x="209" y="107"/>
                </a:cubicBezTo>
                <a:cubicBezTo>
                  <a:pt x="209" y="107"/>
                  <a:pt x="209" y="107"/>
                  <a:pt x="209" y="107"/>
                </a:cubicBezTo>
                <a:cubicBezTo>
                  <a:pt x="209" y="107"/>
                  <a:pt x="210" y="107"/>
                  <a:pt x="210" y="107"/>
                </a:cubicBezTo>
                <a:cubicBezTo>
                  <a:pt x="210" y="15"/>
                  <a:pt x="210" y="15"/>
                  <a:pt x="210" y="15"/>
                </a:cubicBezTo>
                <a:cubicBezTo>
                  <a:pt x="210" y="15"/>
                  <a:pt x="210" y="15"/>
                  <a:pt x="209" y="15"/>
                </a:cubicBezTo>
                <a:cubicBezTo>
                  <a:pt x="209" y="15"/>
                  <a:pt x="209" y="15"/>
                  <a:pt x="209" y="15"/>
                </a:cubicBezTo>
                <a:cubicBezTo>
                  <a:pt x="209" y="15"/>
                  <a:pt x="209" y="15"/>
                  <a:pt x="209" y="15"/>
                </a:cubicBezTo>
                <a:close/>
                <a:moveTo>
                  <a:pt x="39" y="155"/>
                </a:moveTo>
                <a:cubicBezTo>
                  <a:pt x="37" y="158"/>
                  <a:pt x="35" y="160"/>
                  <a:pt x="34" y="163"/>
                </a:cubicBezTo>
                <a:cubicBezTo>
                  <a:pt x="42" y="163"/>
                  <a:pt x="51" y="163"/>
                  <a:pt x="60" y="163"/>
                </a:cubicBezTo>
                <a:cubicBezTo>
                  <a:pt x="61" y="160"/>
                  <a:pt x="62" y="158"/>
                  <a:pt x="63" y="155"/>
                </a:cubicBezTo>
                <a:cubicBezTo>
                  <a:pt x="55" y="155"/>
                  <a:pt x="47" y="155"/>
                  <a:pt x="39" y="155"/>
                </a:cubicBezTo>
                <a:close/>
                <a:moveTo>
                  <a:pt x="51" y="135"/>
                </a:moveTo>
                <a:cubicBezTo>
                  <a:pt x="50" y="137"/>
                  <a:pt x="49" y="139"/>
                  <a:pt x="48" y="141"/>
                </a:cubicBezTo>
                <a:cubicBezTo>
                  <a:pt x="57" y="141"/>
                  <a:pt x="66" y="141"/>
                  <a:pt x="75" y="141"/>
                </a:cubicBezTo>
                <a:cubicBezTo>
                  <a:pt x="76" y="139"/>
                  <a:pt x="77" y="137"/>
                  <a:pt x="78" y="135"/>
                </a:cubicBezTo>
                <a:cubicBezTo>
                  <a:pt x="69" y="135"/>
                  <a:pt x="60" y="135"/>
                  <a:pt x="51" y="135"/>
                </a:cubicBezTo>
                <a:close/>
                <a:moveTo>
                  <a:pt x="192" y="135"/>
                </a:moveTo>
                <a:cubicBezTo>
                  <a:pt x="193" y="137"/>
                  <a:pt x="194" y="139"/>
                  <a:pt x="195" y="141"/>
                </a:cubicBezTo>
                <a:cubicBezTo>
                  <a:pt x="201" y="141"/>
                  <a:pt x="207" y="141"/>
                  <a:pt x="213" y="141"/>
                </a:cubicBezTo>
                <a:cubicBezTo>
                  <a:pt x="212" y="139"/>
                  <a:pt x="210" y="137"/>
                  <a:pt x="209" y="135"/>
                </a:cubicBezTo>
                <a:cubicBezTo>
                  <a:pt x="204" y="135"/>
                  <a:pt x="198" y="135"/>
                  <a:pt x="192" y="135"/>
                </a:cubicBezTo>
                <a:close/>
                <a:moveTo>
                  <a:pt x="171" y="135"/>
                </a:moveTo>
                <a:cubicBezTo>
                  <a:pt x="171" y="137"/>
                  <a:pt x="172" y="139"/>
                  <a:pt x="173" y="141"/>
                </a:cubicBezTo>
                <a:cubicBezTo>
                  <a:pt x="179" y="141"/>
                  <a:pt x="184" y="141"/>
                  <a:pt x="190" y="141"/>
                </a:cubicBezTo>
                <a:cubicBezTo>
                  <a:pt x="189" y="139"/>
                  <a:pt x="188" y="137"/>
                  <a:pt x="187" y="135"/>
                </a:cubicBezTo>
                <a:cubicBezTo>
                  <a:pt x="182" y="135"/>
                  <a:pt x="176" y="135"/>
                  <a:pt x="171" y="135"/>
                </a:cubicBezTo>
                <a:close/>
                <a:moveTo>
                  <a:pt x="149" y="135"/>
                </a:moveTo>
                <a:cubicBezTo>
                  <a:pt x="149" y="137"/>
                  <a:pt x="149" y="139"/>
                  <a:pt x="150" y="141"/>
                </a:cubicBezTo>
                <a:cubicBezTo>
                  <a:pt x="155" y="141"/>
                  <a:pt x="161" y="141"/>
                  <a:pt x="167" y="141"/>
                </a:cubicBezTo>
                <a:cubicBezTo>
                  <a:pt x="167" y="139"/>
                  <a:pt x="166" y="137"/>
                  <a:pt x="165" y="135"/>
                </a:cubicBezTo>
                <a:cubicBezTo>
                  <a:pt x="160" y="135"/>
                  <a:pt x="154" y="135"/>
                  <a:pt x="149" y="135"/>
                </a:cubicBezTo>
                <a:close/>
                <a:moveTo>
                  <a:pt x="127" y="135"/>
                </a:moveTo>
                <a:cubicBezTo>
                  <a:pt x="127" y="137"/>
                  <a:pt x="127" y="139"/>
                  <a:pt x="127" y="141"/>
                </a:cubicBezTo>
                <a:cubicBezTo>
                  <a:pt x="133" y="141"/>
                  <a:pt x="139" y="141"/>
                  <a:pt x="144" y="141"/>
                </a:cubicBezTo>
                <a:cubicBezTo>
                  <a:pt x="144" y="139"/>
                  <a:pt x="144" y="137"/>
                  <a:pt x="144" y="135"/>
                </a:cubicBezTo>
                <a:cubicBezTo>
                  <a:pt x="138" y="135"/>
                  <a:pt x="133" y="135"/>
                  <a:pt x="127" y="135"/>
                </a:cubicBezTo>
                <a:close/>
                <a:moveTo>
                  <a:pt x="105" y="135"/>
                </a:moveTo>
                <a:cubicBezTo>
                  <a:pt x="105" y="137"/>
                  <a:pt x="104" y="139"/>
                  <a:pt x="104" y="141"/>
                </a:cubicBezTo>
                <a:cubicBezTo>
                  <a:pt x="110" y="141"/>
                  <a:pt x="115" y="141"/>
                  <a:pt x="121" y="141"/>
                </a:cubicBezTo>
                <a:cubicBezTo>
                  <a:pt x="121" y="139"/>
                  <a:pt x="122" y="137"/>
                  <a:pt x="122" y="135"/>
                </a:cubicBezTo>
                <a:cubicBezTo>
                  <a:pt x="116" y="135"/>
                  <a:pt x="111" y="135"/>
                  <a:pt x="105" y="135"/>
                </a:cubicBezTo>
                <a:close/>
                <a:moveTo>
                  <a:pt x="83" y="135"/>
                </a:moveTo>
                <a:cubicBezTo>
                  <a:pt x="83" y="137"/>
                  <a:pt x="82" y="139"/>
                  <a:pt x="81" y="141"/>
                </a:cubicBezTo>
                <a:cubicBezTo>
                  <a:pt x="87" y="141"/>
                  <a:pt x="93" y="141"/>
                  <a:pt x="99" y="141"/>
                </a:cubicBezTo>
                <a:cubicBezTo>
                  <a:pt x="99" y="139"/>
                  <a:pt x="100" y="137"/>
                  <a:pt x="100" y="135"/>
                </a:cubicBezTo>
                <a:cubicBezTo>
                  <a:pt x="94" y="135"/>
                  <a:pt x="89" y="135"/>
                  <a:pt x="83" y="135"/>
                </a:cubicBezTo>
                <a:close/>
                <a:moveTo>
                  <a:pt x="187" y="144"/>
                </a:moveTo>
                <a:cubicBezTo>
                  <a:pt x="188" y="146"/>
                  <a:pt x="189" y="149"/>
                  <a:pt x="190" y="151"/>
                </a:cubicBezTo>
                <a:cubicBezTo>
                  <a:pt x="200" y="151"/>
                  <a:pt x="209" y="151"/>
                  <a:pt x="219" y="151"/>
                </a:cubicBezTo>
                <a:cubicBezTo>
                  <a:pt x="218" y="149"/>
                  <a:pt x="216" y="146"/>
                  <a:pt x="215" y="144"/>
                </a:cubicBezTo>
                <a:cubicBezTo>
                  <a:pt x="205" y="144"/>
                  <a:pt x="196" y="144"/>
                  <a:pt x="187" y="144"/>
                </a:cubicBezTo>
                <a:close/>
                <a:moveTo>
                  <a:pt x="163" y="144"/>
                </a:moveTo>
                <a:cubicBezTo>
                  <a:pt x="163" y="146"/>
                  <a:pt x="164" y="149"/>
                  <a:pt x="165" y="151"/>
                </a:cubicBezTo>
                <a:cubicBezTo>
                  <a:pt x="171" y="151"/>
                  <a:pt x="177" y="151"/>
                  <a:pt x="183" y="151"/>
                </a:cubicBezTo>
                <a:cubicBezTo>
                  <a:pt x="183" y="149"/>
                  <a:pt x="182" y="146"/>
                  <a:pt x="181" y="144"/>
                </a:cubicBezTo>
                <a:cubicBezTo>
                  <a:pt x="175" y="144"/>
                  <a:pt x="169" y="144"/>
                  <a:pt x="163" y="144"/>
                </a:cubicBezTo>
                <a:close/>
                <a:moveTo>
                  <a:pt x="139" y="144"/>
                </a:moveTo>
                <a:cubicBezTo>
                  <a:pt x="140" y="146"/>
                  <a:pt x="140" y="149"/>
                  <a:pt x="140" y="151"/>
                </a:cubicBezTo>
                <a:cubicBezTo>
                  <a:pt x="146" y="151"/>
                  <a:pt x="153" y="151"/>
                  <a:pt x="159" y="151"/>
                </a:cubicBezTo>
                <a:cubicBezTo>
                  <a:pt x="158" y="149"/>
                  <a:pt x="158" y="146"/>
                  <a:pt x="157" y="144"/>
                </a:cubicBezTo>
                <a:cubicBezTo>
                  <a:pt x="151" y="144"/>
                  <a:pt x="145" y="144"/>
                  <a:pt x="139" y="144"/>
                </a:cubicBezTo>
                <a:close/>
                <a:moveTo>
                  <a:pt x="116" y="144"/>
                </a:moveTo>
                <a:cubicBezTo>
                  <a:pt x="116" y="146"/>
                  <a:pt x="115" y="149"/>
                  <a:pt x="115" y="151"/>
                </a:cubicBezTo>
                <a:cubicBezTo>
                  <a:pt x="121" y="151"/>
                  <a:pt x="128" y="151"/>
                  <a:pt x="134" y="151"/>
                </a:cubicBezTo>
                <a:cubicBezTo>
                  <a:pt x="134" y="149"/>
                  <a:pt x="134" y="146"/>
                  <a:pt x="134" y="144"/>
                </a:cubicBezTo>
                <a:cubicBezTo>
                  <a:pt x="128" y="144"/>
                  <a:pt x="122" y="144"/>
                  <a:pt x="116" y="144"/>
                </a:cubicBezTo>
                <a:close/>
                <a:moveTo>
                  <a:pt x="92" y="144"/>
                </a:moveTo>
                <a:cubicBezTo>
                  <a:pt x="92" y="146"/>
                  <a:pt x="91" y="149"/>
                  <a:pt x="91" y="151"/>
                </a:cubicBezTo>
                <a:cubicBezTo>
                  <a:pt x="97" y="151"/>
                  <a:pt x="103" y="151"/>
                  <a:pt x="109" y="151"/>
                </a:cubicBezTo>
                <a:cubicBezTo>
                  <a:pt x="110" y="149"/>
                  <a:pt x="110" y="146"/>
                  <a:pt x="110" y="144"/>
                </a:cubicBezTo>
                <a:cubicBezTo>
                  <a:pt x="104" y="144"/>
                  <a:pt x="98" y="144"/>
                  <a:pt x="92" y="144"/>
                </a:cubicBezTo>
                <a:close/>
                <a:moveTo>
                  <a:pt x="69" y="144"/>
                </a:moveTo>
                <a:cubicBezTo>
                  <a:pt x="68" y="146"/>
                  <a:pt x="67" y="149"/>
                  <a:pt x="66" y="151"/>
                </a:cubicBezTo>
                <a:cubicBezTo>
                  <a:pt x="72" y="151"/>
                  <a:pt x="78" y="151"/>
                  <a:pt x="84" y="151"/>
                </a:cubicBezTo>
                <a:cubicBezTo>
                  <a:pt x="85" y="149"/>
                  <a:pt x="86" y="146"/>
                  <a:pt x="87" y="144"/>
                </a:cubicBezTo>
                <a:cubicBezTo>
                  <a:pt x="81" y="144"/>
                  <a:pt x="75" y="144"/>
                  <a:pt x="69" y="144"/>
                </a:cubicBezTo>
                <a:close/>
                <a:moveTo>
                  <a:pt x="45" y="144"/>
                </a:moveTo>
                <a:cubicBezTo>
                  <a:pt x="44" y="146"/>
                  <a:pt x="43" y="149"/>
                  <a:pt x="41" y="151"/>
                </a:cubicBezTo>
                <a:cubicBezTo>
                  <a:pt x="47" y="151"/>
                  <a:pt x="54" y="151"/>
                  <a:pt x="60" y="151"/>
                </a:cubicBezTo>
                <a:cubicBezTo>
                  <a:pt x="61" y="149"/>
                  <a:pt x="62" y="146"/>
                  <a:pt x="63" y="144"/>
                </a:cubicBezTo>
                <a:cubicBezTo>
                  <a:pt x="57" y="144"/>
                  <a:pt x="51" y="144"/>
                  <a:pt x="45" y="144"/>
                </a:cubicBezTo>
                <a:close/>
                <a:moveTo>
                  <a:pt x="197" y="155"/>
                </a:moveTo>
                <a:cubicBezTo>
                  <a:pt x="198" y="158"/>
                  <a:pt x="199" y="160"/>
                  <a:pt x="201" y="163"/>
                </a:cubicBezTo>
                <a:cubicBezTo>
                  <a:pt x="209" y="163"/>
                  <a:pt x="218" y="163"/>
                  <a:pt x="227" y="163"/>
                </a:cubicBezTo>
                <a:cubicBezTo>
                  <a:pt x="225" y="160"/>
                  <a:pt x="223" y="158"/>
                  <a:pt x="222" y="155"/>
                </a:cubicBezTo>
                <a:cubicBezTo>
                  <a:pt x="213" y="155"/>
                  <a:pt x="205" y="155"/>
                  <a:pt x="197" y="155"/>
                </a:cubicBezTo>
                <a:close/>
                <a:moveTo>
                  <a:pt x="171" y="155"/>
                </a:moveTo>
                <a:cubicBezTo>
                  <a:pt x="172" y="158"/>
                  <a:pt x="173" y="160"/>
                  <a:pt x="174" y="163"/>
                </a:cubicBezTo>
                <a:cubicBezTo>
                  <a:pt x="180" y="163"/>
                  <a:pt x="187" y="163"/>
                  <a:pt x="194" y="163"/>
                </a:cubicBezTo>
                <a:cubicBezTo>
                  <a:pt x="193" y="160"/>
                  <a:pt x="192" y="158"/>
                  <a:pt x="191" y="155"/>
                </a:cubicBezTo>
                <a:cubicBezTo>
                  <a:pt x="184" y="155"/>
                  <a:pt x="178" y="155"/>
                  <a:pt x="171" y="155"/>
                </a:cubicBezTo>
                <a:close/>
                <a:moveTo>
                  <a:pt x="146" y="155"/>
                </a:moveTo>
                <a:cubicBezTo>
                  <a:pt x="146" y="158"/>
                  <a:pt x="147" y="160"/>
                  <a:pt x="147" y="163"/>
                </a:cubicBezTo>
                <a:cubicBezTo>
                  <a:pt x="154" y="163"/>
                  <a:pt x="161" y="163"/>
                  <a:pt x="168" y="163"/>
                </a:cubicBezTo>
                <a:cubicBezTo>
                  <a:pt x="167" y="160"/>
                  <a:pt x="166" y="158"/>
                  <a:pt x="165" y="155"/>
                </a:cubicBezTo>
                <a:cubicBezTo>
                  <a:pt x="159" y="155"/>
                  <a:pt x="153" y="155"/>
                  <a:pt x="146" y="155"/>
                </a:cubicBezTo>
                <a:close/>
                <a:moveTo>
                  <a:pt x="121" y="155"/>
                </a:moveTo>
                <a:cubicBezTo>
                  <a:pt x="121" y="158"/>
                  <a:pt x="121" y="160"/>
                  <a:pt x="120" y="163"/>
                </a:cubicBezTo>
                <a:cubicBezTo>
                  <a:pt x="127" y="163"/>
                  <a:pt x="134" y="163"/>
                  <a:pt x="141" y="163"/>
                </a:cubicBezTo>
                <a:cubicBezTo>
                  <a:pt x="141" y="160"/>
                  <a:pt x="141" y="158"/>
                  <a:pt x="140" y="155"/>
                </a:cubicBezTo>
                <a:cubicBezTo>
                  <a:pt x="134" y="155"/>
                  <a:pt x="127" y="155"/>
                  <a:pt x="121" y="155"/>
                </a:cubicBezTo>
                <a:close/>
                <a:moveTo>
                  <a:pt x="95" y="155"/>
                </a:moveTo>
                <a:cubicBezTo>
                  <a:pt x="95" y="158"/>
                  <a:pt x="94" y="160"/>
                  <a:pt x="93" y="163"/>
                </a:cubicBezTo>
                <a:cubicBezTo>
                  <a:pt x="100" y="163"/>
                  <a:pt x="107" y="163"/>
                  <a:pt x="114" y="163"/>
                </a:cubicBezTo>
                <a:cubicBezTo>
                  <a:pt x="114" y="160"/>
                  <a:pt x="114" y="158"/>
                  <a:pt x="115" y="155"/>
                </a:cubicBezTo>
                <a:cubicBezTo>
                  <a:pt x="108" y="155"/>
                  <a:pt x="102" y="155"/>
                  <a:pt x="95" y="155"/>
                </a:cubicBezTo>
                <a:close/>
                <a:moveTo>
                  <a:pt x="70" y="155"/>
                </a:moveTo>
                <a:cubicBezTo>
                  <a:pt x="69" y="158"/>
                  <a:pt x="68" y="160"/>
                  <a:pt x="67" y="163"/>
                </a:cubicBezTo>
                <a:cubicBezTo>
                  <a:pt x="74" y="163"/>
                  <a:pt x="81" y="163"/>
                  <a:pt x="87" y="163"/>
                </a:cubicBezTo>
                <a:cubicBezTo>
                  <a:pt x="88" y="160"/>
                  <a:pt x="89" y="158"/>
                  <a:pt x="90" y="155"/>
                </a:cubicBezTo>
                <a:cubicBezTo>
                  <a:pt x="83" y="155"/>
                  <a:pt x="77" y="155"/>
                  <a:pt x="70" y="155"/>
                </a:cubicBezTo>
                <a:close/>
              </a:path>
            </a:pathLst>
          </a:custGeom>
          <a:solidFill>
            <a:schemeClr val="accent2"/>
          </a:solidFill>
          <a:ln>
            <a:noFill/>
          </a:ln>
        </p:spPr>
        <p:txBody>
          <a:bodyPr lIns="51435" tIns="25718" rIns="51435" bIns="405000"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7" name="KSO_Shape"/>
          <p:cNvSpPr/>
          <p:nvPr/>
        </p:nvSpPr>
        <p:spPr>
          <a:xfrm>
            <a:off x="4731112" y="2121694"/>
            <a:ext cx="328892" cy="272828"/>
          </a:xfrm>
          <a:custGeom>
            <a:avLst/>
            <a:gdLst/>
            <a:ahLst/>
            <a:cxnLst/>
            <a:rect l="l" t="t" r="r" b="b"/>
            <a:pathLst>
              <a:path w="969654" h="903534">
                <a:moveTo>
                  <a:pt x="813088" y="487443"/>
                </a:moveTo>
                <a:cubicBezTo>
                  <a:pt x="793206" y="487443"/>
                  <a:pt x="777088" y="503561"/>
                  <a:pt x="777088" y="523443"/>
                </a:cubicBezTo>
                <a:cubicBezTo>
                  <a:pt x="777088" y="543325"/>
                  <a:pt x="793206" y="559443"/>
                  <a:pt x="813088" y="559443"/>
                </a:cubicBezTo>
                <a:cubicBezTo>
                  <a:pt x="832970" y="559443"/>
                  <a:pt x="849088" y="543325"/>
                  <a:pt x="849088" y="523443"/>
                </a:cubicBezTo>
                <a:cubicBezTo>
                  <a:pt x="849088" y="503561"/>
                  <a:pt x="832970" y="487443"/>
                  <a:pt x="813088" y="487443"/>
                </a:cubicBezTo>
                <a:close/>
                <a:moveTo>
                  <a:pt x="606961" y="487443"/>
                </a:moveTo>
                <a:cubicBezTo>
                  <a:pt x="587079" y="487443"/>
                  <a:pt x="570961" y="503561"/>
                  <a:pt x="570961" y="523443"/>
                </a:cubicBezTo>
                <a:cubicBezTo>
                  <a:pt x="570961" y="543325"/>
                  <a:pt x="587079" y="559443"/>
                  <a:pt x="606961" y="559443"/>
                </a:cubicBezTo>
                <a:cubicBezTo>
                  <a:pt x="626843" y="559443"/>
                  <a:pt x="642961" y="543325"/>
                  <a:pt x="642961" y="523443"/>
                </a:cubicBezTo>
                <a:cubicBezTo>
                  <a:pt x="642961" y="503561"/>
                  <a:pt x="626843" y="487443"/>
                  <a:pt x="606961" y="487443"/>
                </a:cubicBezTo>
                <a:close/>
                <a:moveTo>
                  <a:pt x="691345" y="336511"/>
                </a:moveTo>
                <a:cubicBezTo>
                  <a:pt x="769490" y="335080"/>
                  <a:pt x="847112" y="364668"/>
                  <a:pt x="901758" y="422110"/>
                </a:cubicBezTo>
                <a:cubicBezTo>
                  <a:pt x="999759" y="525126"/>
                  <a:pt x="990612" y="681640"/>
                  <a:pt x="881173" y="774306"/>
                </a:cubicBezTo>
                <a:lnTo>
                  <a:pt x="905846" y="903534"/>
                </a:lnTo>
                <a:lnTo>
                  <a:pt x="792422" y="824563"/>
                </a:lnTo>
                <a:cubicBezTo>
                  <a:pt x="666952" y="867914"/>
                  <a:pt x="525982" y="820668"/>
                  <a:pt x="459770" y="713074"/>
                </a:cubicBezTo>
                <a:cubicBezTo>
                  <a:pt x="386891" y="594648"/>
                  <a:pt x="429055" y="444146"/>
                  <a:pt x="554971" y="373268"/>
                </a:cubicBezTo>
                <a:cubicBezTo>
                  <a:pt x="597384" y="349394"/>
                  <a:pt x="644458" y="337369"/>
                  <a:pt x="691345" y="336511"/>
                </a:cubicBezTo>
                <a:close/>
                <a:moveTo>
                  <a:pt x="547874" y="187267"/>
                </a:moveTo>
                <a:cubicBezTo>
                  <a:pt x="518051" y="187267"/>
                  <a:pt x="493874" y="211444"/>
                  <a:pt x="493874" y="241267"/>
                </a:cubicBezTo>
                <a:cubicBezTo>
                  <a:pt x="493874" y="271090"/>
                  <a:pt x="518051" y="295267"/>
                  <a:pt x="547874" y="295267"/>
                </a:cubicBezTo>
                <a:cubicBezTo>
                  <a:pt x="577697" y="295267"/>
                  <a:pt x="601874" y="271090"/>
                  <a:pt x="601874" y="241267"/>
                </a:cubicBezTo>
                <a:cubicBezTo>
                  <a:pt x="601874" y="211444"/>
                  <a:pt x="577697" y="187267"/>
                  <a:pt x="547874" y="187267"/>
                </a:cubicBezTo>
                <a:close/>
                <a:moveTo>
                  <a:pt x="294449" y="187267"/>
                </a:moveTo>
                <a:cubicBezTo>
                  <a:pt x="264626" y="187267"/>
                  <a:pt x="240449" y="211444"/>
                  <a:pt x="240449" y="241267"/>
                </a:cubicBezTo>
                <a:cubicBezTo>
                  <a:pt x="240449" y="271090"/>
                  <a:pt x="264626" y="295267"/>
                  <a:pt x="294449" y="295267"/>
                </a:cubicBezTo>
                <a:cubicBezTo>
                  <a:pt x="324272" y="295267"/>
                  <a:pt x="348449" y="271090"/>
                  <a:pt x="348449" y="241267"/>
                </a:cubicBezTo>
                <a:cubicBezTo>
                  <a:pt x="348449" y="211444"/>
                  <a:pt x="324272" y="187267"/>
                  <a:pt x="294449" y="187267"/>
                </a:cubicBezTo>
                <a:close/>
                <a:moveTo>
                  <a:pt x="408549" y="168"/>
                </a:moveTo>
                <a:cubicBezTo>
                  <a:pt x="456533" y="-1113"/>
                  <a:pt x="505397" y="4870"/>
                  <a:pt x="553141" y="18800"/>
                </a:cubicBezTo>
                <a:cubicBezTo>
                  <a:pt x="730896" y="70663"/>
                  <a:pt x="843952" y="217556"/>
                  <a:pt x="840274" y="375462"/>
                </a:cubicBezTo>
                <a:cubicBezTo>
                  <a:pt x="754752" y="310337"/>
                  <a:pt x="632797" y="302687"/>
                  <a:pt x="535419" y="357502"/>
                </a:cubicBezTo>
                <a:cubicBezTo>
                  <a:pt x="409503" y="428380"/>
                  <a:pt x="367339" y="578882"/>
                  <a:pt x="440218" y="697308"/>
                </a:cubicBezTo>
                <a:cubicBezTo>
                  <a:pt x="450352" y="713775"/>
                  <a:pt x="462237" y="728829"/>
                  <a:pt x="478397" y="739559"/>
                </a:cubicBezTo>
                <a:cubicBezTo>
                  <a:pt x="442192" y="745523"/>
                  <a:pt x="404623" y="745773"/>
                  <a:pt x="366675" y="741395"/>
                </a:cubicBezTo>
                <a:lnTo>
                  <a:pt x="245711" y="837584"/>
                </a:lnTo>
                <a:lnTo>
                  <a:pt x="214226" y="696474"/>
                </a:lnTo>
                <a:cubicBezTo>
                  <a:pt x="11680" y="595442"/>
                  <a:pt x="-59861" y="368389"/>
                  <a:pt x="54436" y="189343"/>
                </a:cubicBezTo>
                <a:cubicBezTo>
                  <a:pt x="128564" y="73222"/>
                  <a:pt x="264598" y="4010"/>
                  <a:pt x="408549" y="1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754206" y="2255435"/>
            <a:ext cx="3044824" cy="743024"/>
          </a:xfrm>
          <a:prstGeom prst="rect">
            <a:avLst/>
          </a:prstGeom>
          <a:noFill/>
        </p:spPr>
        <p:txBody>
          <a:bodyPr wrap="square" rtlCol="0">
            <a:spAutoFit/>
          </a:bodyPr>
          <a:lstStyle/>
          <a:p>
            <a:pPr>
              <a:lnSpc>
                <a:spcPct val="120000"/>
              </a:lnSpc>
              <a:spcBef>
                <a:spcPct val="20000"/>
              </a:spcBef>
            </a:pP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单击此处编辑您要的内容，建议您在展示时采用微软雅黑字体，本模版所有图形线条及其相应素材均可自由编辑、改色、替换。更多使用说明和作品请详阅模版最末的使用手册。</a:t>
            </a:r>
            <a:endPar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9" name="文本框 28"/>
          <p:cNvSpPr txBox="1"/>
          <p:nvPr/>
        </p:nvSpPr>
        <p:spPr>
          <a:xfrm>
            <a:off x="359632" y="1872062"/>
            <a:ext cx="2720136" cy="276999"/>
          </a:xfrm>
          <a:prstGeom prst="rect">
            <a:avLst/>
          </a:prstGeom>
          <a:noFill/>
        </p:spPr>
        <p:txBody>
          <a:bodyPr wrap="square" rtlCol="0">
            <a:spAutoFit/>
          </a:bodyPr>
          <a:lstStyle/>
          <a:p>
            <a:pPr algn="ctr"/>
            <a:r>
              <a:rPr lang="zh-CN" altLang="en-US" sz="1200" dirty="0">
                <a:solidFill>
                  <a:schemeClr val="accent1"/>
                </a:solidFill>
                <a:latin typeface="微软雅黑" panose="020B0503020204020204" pitchFamily="34" charset="-122"/>
                <a:ea typeface="微软雅黑" panose="020B0503020204020204" pitchFamily="34" charset="-122"/>
              </a:rPr>
              <a:t>单击编辑标题</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ppt_x"/>
                                          </p:val>
                                        </p:tav>
                                        <p:tav tm="100000">
                                          <p:val>
                                            <p:strVal val="#ppt_x"/>
                                          </p:val>
                                        </p:tav>
                                      </p:tavLst>
                                    </p:anim>
                                    <p:anim calcmode="lin" valueType="num">
                                      <p:cBhvr additive="base">
                                        <p:cTn id="16" dur="500" fill="hold"/>
                                        <p:tgtEl>
                                          <p:spTgt spid="22"/>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500" fill="hold"/>
                                        <p:tgtEl>
                                          <p:spTgt spid="27"/>
                                        </p:tgtEl>
                                        <p:attrNameLst>
                                          <p:attrName>ppt_x</p:attrName>
                                        </p:attrNameLst>
                                      </p:cBhvr>
                                      <p:tavLst>
                                        <p:tav tm="0">
                                          <p:val>
                                            <p:strVal val="#ppt_x"/>
                                          </p:val>
                                        </p:tav>
                                        <p:tav tm="100000">
                                          <p:val>
                                            <p:strVal val="#ppt_x"/>
                                          </p:val>
                                        </p:tav>
                                      </p:tavLst>
                                    </p:anim>
                                    <p:anim calcmode="lin" valueType="num">
                                      <p:cBhvr additive="base">
                                        <p:cTn id="20" dur="500" fill="hold"/>
                                        <p:tgtEl>
                                          <p:spTgt spid="27"/>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ppt_x"/>
                                          </p:val>
                                        </p:tav>
                                        <p:tav tm="100000">
                                          <p:val>
                                            <p:strVal val="#ppt_x"/>
                                          </p:val>
                                        </p:tav>
                                      </p:tavLst>
                                    </p:anim>
                                    <p:anim calcmode="lin" valueType="num">
                                      <p:cBhvr additive="base">
                                        <p:cTn id="26" dur="500" fill="hold"/>
                                        <p:tgtEl>
                                          <p:spTgt spid="17"/>
                                        </p:tgtEl>
                                        <p:attrNameLst>
                                          <p:attrName>ppt_y</p:attrName>
                                        </p:attrNameLst>
                                      </p:cBhvr>
                                      <p:tavLst>
                                        <p:tav tm="0">
                                          <p:val>
                                            <p:strVal val="0-#ppt_h/2"/>
                                          </p:val>
                                        </p:tav>
                                        <p:tav tm="100000">
                                          <p:val>
                                            <p:strVal val="#ppt_y"/>
                                          </p:val>
                                        </p:tav>
                                      </p:tavLst>
                                    </p:anim>
                                  </p:childTnLst>
                                </p:cTn>
                              </p:par>
                              <p:par>
                                <p:cTn id="27" presetID="2" presetClass="entr" presetSubtype="1"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additive="base">
                                        <p:cTn id="29" dur="500" fill="hold"/>
                                        <p:tgtEl>
                                          <p:spTgt spid="20"/>
                                        </p:tgtEl>
                                        <p:attrNameLst>
                                          <p:attrName>ppt_x</p:attrName>
                                        </p:attrNameLst>
                                      </p:cBhvr>
                                      <p:tavLst>
                                        <p:tav tm="0">
                                          <p:val>
                                            <p:strVal val="#ppt_x"/>
                                          </p:val>
                                        </p:tav>
                                        <p:tav tm="100000">
                                          <p:val>
                                            <p:strVal val="#ppt_x"/>
                                          </p:val>
                                        </p:tav>
                                      </p:tavLst>
                                    </p:anim>
                                    <p:anim calcmode="lin" valueType="num">
                                      <p:cBhvr additive="base">
                                        <p:cTn id="30" dur="500" fill="hold"/>
                                        <p:tgtEl>
                                          <p:spTgt spid="20"/>
                                        </p:tgtEl>
                                        <p:attrNameLst>
                                          <p:attrName>ppt_y</p:attrName>
                                        </p:attrNameLst>
                                      </p:cBhvr>
                                      <p:tavLst>
                                        <p:tav tm="0">
                                          <p:val>
                                            <p:strVal val="0-#ppt_h/2"/>
                                          </p:val>
                                        </p:tav>
                                        <p:tav tm="100000">
                                          <p:val>
                                            <p:strVal val="#ppt_y"/>
                                          </p:val>
                                        </p:tav>
                                      </p:tavLst>
                                    </p:anim>
                                  </p:childTnLst>
                                </p:cTn>
                              </p:par>
                              <p:par>
                                <p:cTn id="31" presetID="2" presetClass="entr" presetSubtype="1"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additive="base">
                                        <p:cTn id="33" dur="500" fill="hold"/>
                                        <p:tgtEl>
                                          <p:spTgt spid="24"/>
                                        </p:tgtEl>
                                        <p:attrNameLst>
                                          <p:attrName>ppt_x</p:attrName>
                                        </p:attrNameLst>
                                      </p:cBhvr>
                                      <p:tavLst>
                                        <p:tav tm="0">
                                          <p:val>
                                            <p:strVal val="#ppt_x"/>
                                          </p:val>
                                        </p:tav>
                                        <p:tav tm="100000">
                                          <p:val>
                                            <p:strVal val="#ppt_x"/>
                                          </p:val>
                                        </p:tav>
                                      </p:tavLst>
                                    </p:anim>
                                    <p:anim calcmode="lin" valueType="num">
                                      <p:cBhvr additive="base">
                                        <p:cTn id="34" dur="500" fill="hold"/>
                                        <p:tgtEl>
                                          <p:spTgt spid="24"/>
                                        </p:tgtEl>
                                        <p:attrNameLst>
                                          <p:attrName>ppt_y</p:attrName>
                                        </p:attrNameLst>
                                      </p:cBhvr>
                                      <p:tavLst>
                                        <p:tav tm="0">
                                          <p:val>
                                            <p:strVal val="0-#ppt_h/2"/>
                                          </p:val>
                                        </p:tav>
                                        <p:tav tm="100000">
                                          <p:val>
                                            <p:strVal val="#ppt_y"/>
                                          </p:val>
                                        </p:tav>
                                      </p:tavLst>
                                    </p:anim>
                                  </p:childTnLst>
                                </p:cTn>
                              </p:par>
                              <p:par>
                                <p:cTn id="35" presetID="2" presetClass="entr" presetSubtype="1"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 calcmode="lin" valueType="num">
                                      <p:cBhvr additive="base">
                                        <p:cTn id="37" dur="500" fill="hold"/>
                                        <p:tgtEl>
                                          <p:spTgt spid="26"/>
                                        </p:tgtEl>
                                        <p:attrNameLst>
                                          <p:attrName>ppt_x</p:attrName>
                                        </p:attrNameLst>
                                      </p:cBhvr>
                                      <p:tavLst>
                                        <p:tav tm="0">
                                          <p:val>
                                            <p:strVal val="#ppt_x"/>
                                          </p:val>
                                        </p:tav>
                                        <p:tav tm="100000">
                                          <p:val>
                                            <p:strVal val="#ppt_x"/>
                                          </p:val>
                                        </p:tav>
                                      </p:tavLst>
                                    </p:anim>
                                    <p:anim calcmode="lin" valueType="num">
                                      <p:cBhvr additive="base">
                                        <p:cTn id="38" dur="500" fill="hold"/>
                                        <p:tgtEl>
                                          <p:spTgt spid="26"/>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0-#ppt_h/2"/>
                                          </p:val>
                                        </p:tav>
                                        <p:tav tm="100000">
                                          <p:val>
                                            <p:strVal val="#ppt_y"/>
                                          </p:val>
                                        </p:tav>
                                      </p:tavLst>
                                    </p:anim>
                                  </p:childTnLst>
                                </p:cTn>
                              </p:par>
                              <p:par>
                                <p:cTn id="45" presetID="2" presetClass="entr" presetSubtype="1"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 calcmode="lin" valueType="num">
                                      <p:cBhvr additive="base">
                                        <p:cTn id="47" dur="500" fill="hold"/>
                                        <p:tgtEl>
                                          <p:spTgt spid="21"/>
                                        </p:tgtEl>
                                        <p:attrNameLst>
                                          <p:attrName>ppt_x</p:attrName>
                                        </p:attrNameLst>
                                      </p:cBhvr>
                                      <p:tavLst>
                                        <p:tav tm="0">
                                          <p:val>
                                            <p:strVal val="#ppt_x"/>
                                          </p:val>
                                        </p:tav>
                                        <p:tav tm="100000">
                                          <p:val>
                                            <p:strVal val="#ppt_x"/>
                                          </p:val>
                                        </p:tav>
                                      </p:tavLst>
                                    </p:anim>
                                    <p:anim calcmode="lin" valueType="num">
                                      <p:cBhvr additive="base">
                                        <p:cTn id="48" dur="500" fill="hold"/>
                                        <p:tgtEl>
                                          <p:spTgt spid="21"/>
                                        </p:tgtEl>
                                        <p:attrNameLst>
                                          <p:attrName>ppt_y</p:attrName>
                                        </p:attrNameLst>
                                      </p:cBhvr>
                                      <p:tavLst>
                                        <p:tav tm="0">
                                          <p:val>
                                            <p:strVal val="0-#ppt_h/2"/>
                                          </p:val>
                                        </p:tav>
                                        <p:tav tm="100000">
                                          <p:val>
                                            <p:strVal val="#ppt_y"/>
                                          </p:val>
                                        </p:tav>
                                      </p:tavLst>
                                    </p:anim>
                                  </p:childTnLst>
                                </p:cTn>
                              </p:par>
                              <p:par>
                                <p:cTn id="49" presetID="2" presetClass="entr" presetSubtype="1"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anim calcmode="lin" valueType="num">
                                      <p:cBhvr additive="base">
                                        <p:cTn id="51" dur="500" fill="hold"/>
                                        <p:tgtEl>
                                          <p:spTgt spid="23"/>
                                        </p:tgtEl>
                                        <p:attrNameLst>
                                          <p:attrName>ppt_x</p:attrName>
                                        </p:attrNameLst>
                                      </p:cBhvr>
                                      <p:tavLst>
                                        <p:tav tm="0">
                                          <p:val>
                                            <p:strVal val="#ppt_x"/>
                                          </p:val>
                                        </p:tav>
                                        <p:tav tm="100000">
                                          <p:val>
                                            <p:strVal val="#ppt_x"/>
                                          </p:val>
                                        </p:tav>
                                      </p:tavLst>
                                    </p:anim>
                                    <p:anim calcmode="lin" valueType="num">
                                      <p:cBhvr additive="base">
                                        <p:cTn id="52" dur="500" fill="hold"/>
                                        <p:tgtEl>
                                          <p:spTgt spid="23"/>
                                        </p:tgtEl>
                                        <p:attrNameLst>
                                          <p:attrName>ppt_y</p:attrName>
                                        </p:attrNameLst>
                                      </p:cBhvr>
                                      <p:tavLst>
                                        <p:tav tm="0">
                                          <p:val>
                                            <p:strVal val="0-#ppt_h/2"/>
                                          </p:val>
                                        </p:tav>
                                        <p:tav tm="100000">
                                          <p:val>
                                            <p:strVal val="#ppt_y"/>
                                          </p:val>
                                        </p:tav>
                                      </p:tavLst>
                                    </p:anim>
                                  </p:childTnLst>
                                </p:cTn>
                              </p:par>
                              <p:par>
                                <p:cTn id="53" presetID="2" presetClass="entr" presetSubtype="1"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anim calcmode="lin" valueType="num">
                                      <p:cBhvr additive="base">
                                        <p:cTn id="55" dur="500" fill="hold"/>
                                        <p:tgtEl>
                                          <p:spTgt spid="25"/>
                                        </p:tgtEl>
                                        <p:attrNameLst>
                                          <p:attrName>ppt_x</p:attrName>
                                        </p:attrNameLst>
                                      </p:cBhvr>
                                      <p:tavLst>
                                        <p:tav tm="0">
                                          <p:val>
                                            <p:strVal val="#ppt_x"/>
                                          </p:val>
                                        </p:tav>
                                        <p:tav tm="100000">
                                          <p:val>
                                            <p:strVal val="#ppt_x"/>
                                          </p:val>
                                        </p:tav>
                                      </p:tavLst>
                                    </p:anim>
                                    <p:anim calcmode="lin" valueType="num">
                                      <p:cBhvr additive="base">
                                        <p:cTn id="56" dur="500" fill="hold"/>
                                        <p:tgtEl>
                                          <p:spTgt spid="25"/>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28"/>
                                        </p:tgtEl>
                                        <p:attrNameLst>
                                          <p:attrName>style.visibility</p:attrName>
                                        </p:attrNameLst>
                                      </p:cBhvr>
                                      <p:to>
                                        <p:strVal val="visible"/>
                                      </p:to>
                                    </p:set>
                                    <p:anim calcmode="lin" valueType="num">
                                      <p:cBhvr additive="base">
                                        <p:cTn id="61" dur="500" fill="hold"/>
                                        <p:tgtEl>
                                          <p:spTgt spid="28"/>
                                        </p:tgtEl>
                                        <p:attrNameLst>
                                          <p:attrName>ppt_x</p:attrName>
                                        </p:attrNameLst>
                                      </p:cBhvr>
                                      <p:tavLst>
                                        <p:tav tm="0">
                                          <p:val>
                                            <p:strVal val="0-#ppt_w/2"/>
                                          </p:val>
                                        </p:tav>
                                        <p:tav tm="100000">
                                          <p:val>
                                            <p:strVal val="#ppt_x"/>
                                          </p:val>
                                        </p:tav>
                                      </p:tavLst>
                                    </p:anim>
                                    <p:anim calcmode="lin" valueType="num">
                                      <p:cBhvr additive="base">
                                        <p:cTn id="62" dur="500" fill="hold"/>
                                        <p:tgtEl>
                                          <p:spTgt spid="28"/>
                                        </p:tgtEl>
                                        <p:attrNameLst>
                                          <p:attrName>ppt_y</p:attrName>
                                        </p:attrNameLst>
                                      </p:cBhvr>
                                      <p:tavLst>
                                        <p:tav tm="0">
                                          <p:val>
                                            <p:strVal val="#ppt_y"/>
                                          </p:val>
                                        </p:tav>
                                        <p:tav tm="100000">
                                          <p:val>
                                            <p:strVal val="#ppt_y"/>
                                          </p:val>
                                        </p:tav>
                                      </p:tavLst>
                                    </p:anim>
                                  </p:childTnLst>
                                </p:cTn>
                              </p:par>
                              <p:par>
                                <p:cTn id="63" presetID="2" presetClass="entr" presetSubtype="8"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anim calcmode="lin" valueType="num">
                                      <p:cBhvr additive="base">
                                        <p:cTn id="65" dur="500" fill="hold"/>
                                        <p:tgtEl>
                                          <p:spTgt spid="29"/>
                                        </p:tgtEl>
                                        <p:attrNameLst>
                                          <p:attrName>ppt_x</p:attrName>
                                        </p:attrNameLst>
                                      </p:cBhvr>
                                      <p:tavLst>
                                        <p:tav tm="0">
                                          <p:val>
                                            <p:strVal val="0-#ppt_w/2"/>
                                          </p:val>
                                        </p:tav>
                                        <p:tav tm="100000">
                                          <p:val>
                                            <p:strVal val="#ppt_x"/>
                                          </p:val>
                                        </p:tav>
                                      </p:tavLst>
                                    </p:anim>
                                    <p:anim calcmode="lin" valueType="num">
                                      <p:cBhvr additive="base">
                                        <p:cTn id="66"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P spid="25" grpId="0" animBg="1"/>
      <p:bldP spid="26" grpId="0" animBg="1"/>
      <p:bldP spid="27" grpId="0" animBg="1"/>
      <p:bldP spid="28" grpId="0"/>
      <p:bldP spid="2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3818973" y="158344"/>
            <a:ext cx="1470384" cy="338554"/>
          </a:xfrm>
          <a:prstGeom prst="rect">
            <a:avLst/>
          </a:prstGeom>
          <a:noFill/>
        </p:spPr>
        <p:txBody>
          <a:bodyPr wrap="square"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项目成功展示</a:t>
            </a:r>
          </a:p>
        </p:txBody>
      </p:sp>
      <p:sp>
        <p:nvSpPr>
          <p:cNvPr id="3" name="AutoShape 3"/>
          <p:cNvSpPr>
            <a:spLocks noChangeArrowheads="1"/>
          </p:cNvSpPr>
          <p:nvPr/>
        </p:nvSpPr>
        <p:spPr bwMode="auto">
          <a:xfrm>
            <a:off x="5507831" y="1528706"/>
            <a:ext cx="1853804" cy="1228725"/>
          </a:xfrm>
          <a:prstGeom prst="rightArrow">
            <a:avLst>
              <a:gd name="adj1" fmla="val 75000"/>
              <a:gd name="adj2" fmla="val 31983"/>
            </a:avLst>
          </a:prstGeom>
          <a:solidFill>
            <a:schemeClr val="accent3"/>
          </a:solidFill>
          <a:ln w="9525" cmpd="sng">
            <a:noFill/>
            <a:bevel/>
          </a:ln>
        </p:spPr>
        <p:txBody>
          <a:bodyPr wrap="none" lIns="34290" rIns="34290" anchor="ctr" anchorCtr="1"/>
          <a:lstStyle>
            <a:lvl1pPr marL="224155" indent="-97155">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0" hangingPunct="0">
              <a:spcBef>
                <a:spcPct val="30000"/>
              </a:spcBef>
            </a:pPr>
            <a:endParaRPr lang="zh-CN" altLang="zh-CN" sz="1200" b="1">
              <a:solidFill>
                <a:schemeClr val="bg1"/>
              </a:solidFill>
              <a:latin typeface="微软雅黑" panose="020B0503020204020204" pitchFamily="34" charset="-122"/>
              <a:ea typeface="微软雅黑" panose="020B0503020204020204" pitchFamily="34" charset="-122"/>
            </a:endParaRPr>
          </a:p>
        </p:txBody>
      </p:sp>
      <p:sp>
        <p:nvSpPr>
          <p:cNvPr id="5" name="AutoShape 4"/>
          <p:cNvSpPr>
            <a:spLocks noChangeArrowheads="1"/>
          </p:cNvSpPr>
          <p:nvPr/>
        </p:nvSpPr>
        <p:spPr bwMode="auto">
          <a:xfrm>
            <a:off x="3651647" y="1634671"/>
            <a:ext cx="1633538" cy="991791"/>
          </a:xfrm>
          <a:prstGeom prst="rightArrow">
            <a:avLst>
              <a:gd name="adj1" fmla="val 75000"/>
              <a:gd name="adj2" fmla="val 32003"/>
            </a:avLst>
          </a:prstGeom>
          <a:solidFill>
            <a:schemeClr val="accent2"/>
          </a:solidFill>
          <a:ln w="9525" cmpd="sng">
            <a:noFill/>
            <a:bevel/>
          </a:ln>
        </p:spPr>
        <p:txBody>
          <a:bodyPr wrap="none" lIns="34290" rIns="34290" anchor="ctr" anchorCtr="1"/>
          <a:lstStyle>
            <a:lvl1pPr marL="358775" indent="-97155">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0" hangingPunct="0">
              <a:spcBef>
                <a:spcPct val="30000"/>
              </a:spcBef>
              <a:buClr>
                <a:schemeClr val="folHlink"/>
              </a:buClr>
            </a:pPr>
            <a:endParaRPr lang="zh-CN" altLang="zh-CN" sz="1200" b="1">
              <a:solidFill>
                <a:schemeClr val="bg1"/>
              </a:solidFill>
              <a:latin typeface="微软雅黑" panose="020B0503020204020204" pitchFamily="34" charset="-122"/>
              <a:ea typeface="微软雅黑" panose="020B0503020204020204" pitchFamily="34" charset="-122"/>
            </a:endParaRPr>
          </a:p>
        </p:txBody>
      </p:sp>
      <p:sp>
        <p:nvSpPr>
          <p:cNvPr id="6" name="AutoShape 5"/>
          <p:cNvSpPr>
            <a:spLocks noChangeArrowheads="1"/>
          </p:cNvSpPr>
          <p:nvPr/>
        </p:nvSpPr>
        <p:spPr bwMode="auto">
          <a:xfrm>
            <a:off x="1784747" y="1723968"/>
            <a:ext cx="1633538" cy="804863"/>
          </a:xfrm>
          <a:prstGeom prst="rightArrow">
            <a:avLst>
              <a:gd name="adj1" fmla="val 75000"/>
              <a:gd name="adj2" fmla="val 31985"/>
            </a:avLst>
          </a:prstGeom>
          <a:solidFill>
            <a:schemeClr val="accent1"/>
          </a:solidFill>
          <a:ln>
            <a:noFill/>
          </a:ln>
        </p:spPr>
        <p:txBody>
          <a:bodyPr wrap="none" lIns="34290" rIns="34290" anchor="ctr" anchorCtr="1"/>
          <a:lstStyle>
            <a:lvl1pPr marL="224155" indent="-97155">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0" hangingPunct="0">
              <a:spcBef>
                <a:spcPct val="30000"/>
              </a:spcBef>
            </a:pPr>
            <a:endParaRPr lang="zh-CN" altLang="zh-CN" sz="1200">
              <a:solidFill>
                <a:schemeClr val="bg1"/>
              </a:solidFill>
              <a:latin typeface="微软雅黑" panose="020B0503020204020204" pitchFamily="34" charset="-122"/>
              <a:ea typeface="微软雅黑" panose="020B0503020204020204" pitchFamily="34" charset="-122"/>
            </a:endParaRPr>
          </a:p>
        </p:txBody>
      </p:sp>
      <p:sp>
        <p:nvSpPr>
          <p:cNvPr id="7" name="矩形 28"/>
          <p:cNvSpPr>
            <a:spLocks noChangeArrowheads="1"/>
          </p:cNvSpPr>
          <p:nvPr/>
        </p:nvSpPr>
        <p:spPr bwMode="auto">
          <a:xfrm>
            <a:off x="1772841" y="3325359"/>
            <a:ext cx="18561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1358900" algn="l"/>
              </a:tabLst>
              <a:defRPr>
                <a:solidFill>
                  <a:schemeClr val="tx1"/>
                </a:solidFill>
                <a:latin typeface="Arial" panose="020B0604020202020204" pitchFamily="34" charset="0"/>
              </a:defRPr>
            </a:lvl1pPr>
            <a:lvl2pPr>
              <a:tabLst>
                <a:tab pos="1358900" algn="l"/>
              </a:tabLst>
              <a:defRPr>
                <a:solidFill>
                  <a:schemeClr val="tx1"/>
                </a:solidFill>
                <a:latin typeface="Arial" panose="020B0604020202020204" pitchFamily="34" charset="0"/>
              </a:defRPr>
            </a:lvl2pPr>
            <a:lvl3pPr>
              <a:tabLst>
                <a:tab pos="1358900" algn="l"/>
              </a:tabLst>
              <a:defRPr>
                <a:solidFill>
                  <a:schemeClr val="tx1"/>
                </a:solidFill>
                <a:latin typeface="Arial" panose="020B0604020202020204" pitchFamily="34" charset="0"/>
              </a:defRPr>
            </a:lvl3pPr>
            <a:lvl4pPr>
              <a:tabLst>
                <a:tab pos="1358900" algn="l"/>
              </a:tabLst>
              <a:defRPr>
                <a:solidFill>
                  <a:schemeClr val="tx1"/>
                </a:solidFill>
                <a:latin typeface="Arial" panose="020B0604020202020204" pitchFamily="34" charset="0"/>
              </a:defRPr>
            </a:lvl4pPr>
            <a:lvl5pPr>
              <a:tabLst>
                <a:tab pos="1358900" algn="l"/>
              </a:tabLst>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tabLst>
                <a:tab pos="1358900" algn="l"/>
              </a:tabLst>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tabLst>
                <a:tab pos="1358900" algn="l"/>
              </a:tabLst>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tabLst>
                <a:tab pos="1358900" algn="l"/>
              </a:tabLst>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tabLst>
                <a:tab pos="1358900" algn="l"/>
              </a:tabLst>
              <a:defRPr>
                <a:solidFill>
                  <a:schemeClr val="tx1"/>
                </a:solidFill>
                <a:latin typeface="Arial" panose="020B0604020202020204" pitchFamily="34" charset="0"/>
              </a:defRPr>
            </a:lvl9p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8" name="文本框 29"/>
          <p:cNvSpPr>
            <a:spLocks noChangeArrowheads="1"/>
          </p:cNvSpPr>
          <p:nvPr/>
        </p:nvSpPr>
        <p:spPr bwMode="auto">
          <a:xfrm>
            <a:off x="1829992" y="2868159"/>
            <a:ext cx="1515665" cy="276999"/>
          </a:xfrm>
          <a:prstGeom prst="rect">
            <a:avLst/>
          </a:prstGeom>
          <a:solidFill>
            <a:schemeClr val="accent1"/>
          </a:solidFill>
          <a:ln>
            <a:noFill/>
          </a:ln>
        </p:spPr>
        <p:txBody>
          <a:bodyPr>
            <a:spAutoFit/>
          </a:bodyPr>
          <a:lstStyle/>
          <a:p>
            <a:pPr algn="ctr"/>
            <a:r>
              <a:rPr lang="zh-CN" altLang="en-US" sz="1200" dirty="0">
                <a:solidFill>
                  <a:schemeClr val="bg1"/>
                </a:solidFill>
                <a:latin typeface="微软雅黑" panose="020B0503020204020204" pitchFamily="34" charset="-122"/>
                <a:ea typeface="微软雅黑" panose="020B0503020204020204" pitchFamily="34" charset="-122"/>
              </a:rPr>
              <a:t>单击编辑标题</a:t>
            </a:r>
          </a:p>
        </p:txBody>
      </p:sp>
      <p:sp>
        <p:nvSpPr>
          <p:cNvPr id="9" name="矩形 30"/>
          <p:cNvSpPr>
            <a:spLocks noChangeArrowheads="1"/>
          </p:cNvSpPr>
          <p:nvPr/>
        </p:nvSpPr>
        <p:spPr bwMode="auto">
          <a:xfrm>
            <a:off x="3650456" y="3325359"/>
            <a:ext cx="18573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1358900" algn="l"/>
              </a:tabLst>
              <a:defRPr>
                <a:solidFill>
                  <a:schemeClr val="tx1"/>
                </a:solidFill>
                <a:latin typeface="Arial" panose="020B0604020202020204" pitchFamily="34" charset="0"/>
              </a:defRPr>
            </a:lvl1pPr>
            <a:lvl2pPr>
              <a:tabLst>
                <a:tab pos="1358900" algn="l"/>
              </a:tabLst>
              <a:defRPr>
                <a:solidFill>
                  <a:schemeClr val="tx1"/>
                </a:solidFill>
                <a:latin typeface="Arial" panose="020B0604020202020204" pitchFamily="34" charset="0"/>
              </a:defRPr>
            </a:lvl2pPr>
            <a:lvl3pPr>
              <a:tabLst>
                <a:tab pos="1358900" algn="l"/>
              </a:tabLst>
              <a:defRPr>
                <a:solidFill>
                  <a:schemeClr val="tx1"/>
                </a:solidFill>
                <a:latin typeface="Arial" panose="020B0604020202020204" pitchFamily="34" charset="0"/>
              </a:defRPr>
            </a:lvl3pPr>
            <a:lvl4pPr>
              <a:tabLst>
                <a:tab pos="1358900" algn="l"/>
              </a:tabLst>
              <a:defRPr>
                <a:solidFill>
                  <a:schemeClr val="tx1"/>
                </a:solidFill>
                <a:latin typeface="Arial" panose="020B0604020202020204" pitchFamily="34" charset="0"/>
              </a:defRPr>
            </a:lvl4pPr>
            <a:lvl5pPr>
              <a:tabLst>
                <a:tab pos="1358900" algn="l"/>
              </a:tabLst>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tabLst>
                <a:tab pos="1358900" algn="l"/>
              </a:tabLst>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tabLst>
                <a:tab pos="1358900" algn="l"/>
              </a:tabLst>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tabLst>
                <a:tab pos="1358900" algn="l"/>
              </a:tabLst>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tabLst>
                <a:tab pos="1358900" algn="l"/>
              </a:tabLst>
              <a:defRPr>
                <a:solidFill>
                  <a:schemeClr val="tx1"/>
                </a:solidFill>
                <a:latin typeface="Arial" panose="020B0604020202020204" pitchFamily="34" charset="0"/>
              </a:defRPr>
            </a:lvl9p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0" name="文本框 31"/>
          <p:cNvSpPr>
            <a:spLocks noChangeArrowheads="1"/>
          </p:cNvSpPr>
          <p:nvPr/>
        </p:nvSpPr>
        <p:spPr bwMode="auto">
          <a:xfrm>
            <a:off x="3677842" y="2868159"/>
            <a:ext cx="1515665" cy="276999"/>
          </a:xfrm>
          <a:prstGeom prst="rect">
            <a:avLst/>
          </a:prstGeom>
          <a:solidFill>
            <a:schemeClr val="accent2"/>
          </a:solidFill>
          <a:ln w="9525" cmpd="sng">
            <a:noFill/>
            <a:bevel/>
          </a:ln>
        </p:spPr>
        <p:txBody>
          <a:bodyPr>
            <a:spAutoFit/>
          </a:bodyPr>
          <a:lstStyle/>
          <a:p>
            <a:pPr algn="ctr"/>
            <a:r>
              <a:rPr lang="zh-CN" altLang="en-US" sz="1200" dirty="0">
                <a:solidFill>
                  <a:schemeClr val="bg1"/>
                </a:solidFill>
                <a:latin typeface="微软雅黑" panose="020B0503020204020204" pitchFamily="34" charset="-122"/>
                <a:ea typeface="微软雅黑" panose="020B0503020204020204" pitchFamily="34" charset="-122"/>
              </a:rPr>
              <a:t>单击编辑标题</a:t>
            </a:r>
          </a:p>
        </p:txBody>
      </p:sp>
      <p:sp>
        <p:nvSpPr>
          <p:cNvPr id="11" name="矩形 32"/>
          <p:cNvSpPr>
            <a:spLocks noChangeArrowheads="1"/>
          </p:cNvSpPr>
          <p:nvPr/>
        </p:nvSpPr>
        <p:spPr bwMode="auto">
          <a:xfrm>
            <a:off x="5641181" y="3325359"/>
            <a:ext cx="18573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1358900" algn="l"/>
              </a:tabLst>
              <a:defRPr>
                <a:solidFill>
                  <a:schemeClr val="tx1"/>
                </a:solidFill>
                <a:latin typeface="Arial" panose="020B0604020202020204" pitchFamily="34" charset="0"/>
              </a:defRPr>
            </a:lvl1pPr>
            <a:lvl2pPr>
              <a:tabLst>
                <a:tab pos="1358900" algn="l"/>
              </a:tabLst>
              <a:defRPr>
                <a:solidFill>
                  <a:schemeClr val="tx1"/>
                </a:solidFill>
                <a:latin typeface="Arial" panose="020B0604020202020204" pitchFamily="34" charset="0"/>
              </a:defRPr>
            </a:lvl2pPr>
            <a:lvl3pPr>
              <a:tabLst>
                <a:tab pos="1358900" algn="l"/>
              </a:tabLst>
              <a:defRPr>
                <a:solidFill>
                  <a:schemeClr val="tx1"/>
                </a:solidFill>
                <a:latin typeface="Arial" panose="020B0604020202020204" pitchFamily="34" charset="0"/>
              </a:defRPr>
            </a:lvl3pPr>
            <a:lvl4pPr>
              <a:tabLst>
                <a:tab pos="1358900" algn="l"/>
              </a:tabLst>
              <a:defRPr>
                <a:solidFill>
                  <a:schemeClr val="tx1"/>
                </a:solidFill>
                <a:latin typeface="Arial" panose="020B0604020202020204" pitchFamily="34" charset="0"/>
              </a:defRPr>
            </a:lvl4pPr>
            <a:lvl5pPr>
              <a:tabLst>
                <a:tab pos="1358900" algn="l"/>
              </a:tabLst>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tabLst>
                <a:tab pos="1358900" algn="l"/>
              </a:tabLst>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tabLst>
                <a:tab pos="1358900" algn="l"/>
              </a:tabLst>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tabLst>
                <a:tab pos="1358900" algn="l"/>
              </a:tabLst>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tabLst>
                <a:tab pos="1358900" algn="l"/>
              </a:tabLst>
              <a:defRPr>
                <a:solidFill>
                  <a:schemeClr val="tx1"/>
                </a:solidFill>
                <a:latin typeface="Arial" panose="020B0604020202020204" pitchFamily="34" charset="0"/>
              </a:defRPr>
            </a:lvl9p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2" name="文本框 33"/>
          <p:cNvSpPr>
            <a:spLocks noChangeArrowheads="1"/>
          </p:cNvSpPr>
          <p:nvPr/>
        </p:nvSpPr>
        <p:spPr bwMode="auto">
          <a:xfrm>
            <a:off x="5684044" y="2868159"/>
            <a:ext cx="1514475" cy="276999"/>
          </a:xfrm>
          <a:prstGeom prst="rect">
            <a:avLst/>
          </a:prstGeom>
          <a:solidFill>
            <a:schemeClr val="accent3"/>
          </a:solidFill>
          <a:ln w="9525" cmpd="sng">
            <a:noFill/>
            <a:bevel/>
          </a:ln>
        </p:spPr>
        <p:txBody>
          <a:bodyPr>
            <a:spAutoFit/>
          </a:bodyPr>
          <a:lstStyle/>
          <a:p>
            <a:pPr algn="ctr"/>
            <a:r>
              <a:rPr lang="zh-CN" altLang="en-US" sz="1200" dirty="0">
                <a:solidFill>
                  <a:schemeClr val="bg1"/>
                </a:solidFill>
                <a:latin typeface="微软雅黑" panose="020B0503020204020204" pitchFamily="34" charset="-122"/>
                <a:ea typeface="微软雅黑" panose="020B0503020204020204" pitchFamily="34" charset="-122"/>
              </a:rPr>
              <a:t>单击编辑标题</a:t>
            </a:r>
          </a:p>
        </p:txBody>
      </p:sp>
      <p:sp>
        <p:nvSpPr>
          <p:cNvPr id="13" name="矩形 58"/>
          <p:cNvSpPr>
            <a:spLocks noChangeArrowheads="1"/>
          </p:cNvSpPr>
          <p:nvPr/>
        </p:nvSpPr>
        <p:spPr bwMode="auto">
          <a:xfrm>
            <a:off x="2068292" y="1738256"/>
            <a:ext cx="1039067"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r>
              <a:rPr lang="en-US" altLang="zh-CN" sz="4500" b="1">
                <a:solidFill>
                  <a:schemeClr val="bg1"/>
                </a:solidFill>
                <a:latin typeface="微软雅黑" panose="020B0503020204020204" pitchFamily="34" charset="-122"/>
                <a:ea typeface="微软雅黑" panose="020B0503020204020204" pitchFamily="34" charset="-122"/>
                <a:sym typeface="Calibri" panose="020F0502020204030204" pitchFamily="34" charset="0"/>
              </a:rPr>
              <a:t>20</a:t>
            </a:r>
            <a:r>
              <a:rPr lang="en-US" altLang="zh-CN" sz="1200" b="1">
                <a:solidFill>
                  <a:schemeClr val="bg1"/>
                </a:solidFill>
                <a:latin typeface="微软雅黑" panose="020B0503020204020204" pitchFamily="34" charset="-122"/>
                <a:ea typeface="微软雅黑" panose="020B0503020204020204" pitchFamily="34" charset="-122"/>
                <a:sym typeface="Calibri" panose="020F0502020204030204" pitchFamily="34" charset="0"/>
              </a:rPr>
              <a:t>%</a:t>
            </a:r>
            <a:endParaRPr lang="zh-CN" altLang="en-US" b="1">
              <a:solidFill>
                <a:schemeClr val="bg1"/>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14" name="矩形 59"/>
          <p:cNvSpPr>
            <a:spLocks noChangeArrowheads="1"/>
          </p:cNvSpPr>
          <p:nvPr/>
        </p:nvSpPr>
        <p:spPr bwMode="auto">
          <a:xfrm>
            <a:off x="3948288" y="1723968"/>
            <a:ext cx="1039067"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r>
              <a:rPr lang="en-US" altLang="zh-CN" sz="4500" b="1">
                <a:solidFill>
                  <a:schemeClr val="bg1"/>
                </a:solidFill>
                <a:latin typeface="微软雅黑" panose="020B0503020204020204" pitchFamily="34" charset="-122"/>
                <a:ea typeface="微软雅黑" panose="020B0503020204020204" pitchFamily="34" charset="-122"/>
                <a:sym typeface="Calibri" panose="020F0502020204030204" pitchFamily="34" charset="0"/>
              </a:rPr>
              <a:t>30</a:t>
            </a:r>
            <a:r>
              <a:rPr lang="en-US" altLang="zh-CN" sz="1200" b="1">
                <a:solidFill>
                  <a:schemeClr val="bg1"/>
                </a:solidFill>
                <a:latin typeface="微软雅黑" panose="020B0503020204020204" pitchFamily="34" charset="-122"/>
                <a:ea typeface="微软雅黑" panose="020B0503020204020204" pitchFamily="34" charset="-122"/>
                <a:sym typeface="Calibri" panose="020F0502020204030204" pitchFamily="34" charset="0"/>
              </a:rPr>
              <a:t>%</a:t>
            </a:r>
            <a:endParaRPr lang="zh-CN" altLang="en-US" b="1">
              <a:solidFill>
                <a:schemeClr val="bg1"/>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15" name="矩形 60"/>
          <p:cNvSpPr>
            <a:spLocks noChangeArrowheads="1"/>
          </p:cNvSpPr>
          <p:nvPr/>
        </p:nvSpPr>
        <p:spPr bwMode="auto">
          <a:xfrm>
            <a:off x="5914605" y="1723968"/>
            <a:ext cx="1039067"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r>
              <a:rPr lang="en-US" altLang="zh-CN" sz="4500" b="1">
                <a:solidFill>
                  <a:schemeClr val="bg1"/>
                </a:solidFill>
                <a:latin typeface="微软雅黑" panose="020B0503020204020204" pitchFamily="34" charset="-122"/>
                <a:ea typeface="微软雅黑" panose="020B0503020204020204" pitchFamily="34" charset="-122"/>
                <a:sym typeface="Calibri" panose="020F0502020204030204" pitchFamily="34" charset="0"/>
              </a:rPr>
              <a:t>50</a:t>
            </a:r>
            <a:r>
              <a:rPr lang="en-US" altLang="zh-CN" sz="1200" b="1">
                <a:solidFill>
                  <a:schemeClr val="bg1"/>
                </a:solidFill>
                <a:latin typeface="微软雅黑" panose="020B0503020204020204" pitchFamily="34" charset="-122"/>
                <a:ea typeface="微软雅黑" panose="020B0503020204020204" pitchFamily="34" charset="-122"/>
                <a:sym typeface="Calibri" panose="020F0502020204030204" pitchFamily="34" charset="0"/>
              </a:rPr>
              <a:t>%</a:t>
            </a:r>
            <a:endParaRPr lang="zh-CN" altLang="en-US" b="1">
              <a:solidFill>
                <a:schemeClr val="bg1"/>
              </a:solidFill>
              <a:latin typeface="微软雅黑" panose="020B0503020204020204" pitchFamily="34" charset="-122"/>
              <a:ea typeface="微软雅黑" panose="020B0503020204020204" pitchFamily="34" charset="-122"/>
              <a:sym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0-#ppt_w/2"/>
                                          </p:val>
                                        </p:tav>
                                        <p:tav tm="100000">
                                          <p:val>
                                            <p:strVal val="#ppt_x"/>
                                          </p:val>
                                        </p:tav>
                                      </p:tavLst>
                                    </p:anim>
                                    <p:anim calcmode="lin" valueType="num">
                                      <p:cBhvr additive="base">
                                        <p:cTn id="20"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0-#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0-#ppt_w/2"/>
                                          </p:val>
                                        </p:tav>
                                        <p:tav tm="100000">
                                          <p:val>
                                            <p:strVal val="#ppt_x"/>
                                          </p:val>
                                        </p:tav>
                                      </p:tavLst>
                                    </p:anim>
                                    <p:anim calcmode="lin" valueType="num">
                                      <p:cBhvr additive="base">
                                        <p:cTn id="30" dur="500" fill="hold"/>
                                        <p:tgtEl>
                                          <p:spTgt spid="9"/>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0-#ppt_w/2"/>
                                          </p:val>
                                        </p:tav>
                                        <p:tav tm="100000">
                                          <p:val>
                                            <p:strVal val="#ppt_x"/>
                                          </p:val>
                                        </p:tav>
                                      </p:tavLst>
                                    </p:anim>
                                    <p:anim calcmode="lin" valueType="num">
                                      <p:cBhvr additive="base">
                                        <p:cTn id="34" dur="500" fill="hold"/>
                                        <p:tgtEl>
                                          <p:spTgt spid="10"/>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0-#ppt_w/2"/>
                                          </p:val>
                                        </p:tav>
                                        <p:tav tm="100000">
                                          <p:val>
                                            <p:strVal val="#ppt_x"/>
                                          </p:val>
                                        </p:tav>
                                      </p:tavLst>
                                    </p:anim>
                                    <p:anim calcmode="lin" valueType="num">
                                      <p:cBhvr additive="base">
                                        <p:cTn id="38"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additive="base">
                                        <p:cTn id="43" dur="500" fill="hold"/>
                                        <p:tgtEl>
                                          <p:spTgt spid="3"/>
                                        </p:tgtEl>
                                        <p:attrNameLst>
                                          <p:attrName>ppt_x</p:attrName>
                                        </p:attrNameLst>
                                      </p:cBhvr>
                                      <p:tavLst>
                                        <p:tav tm="0">
                                          <p:val>
                                            <p:strVal val="0-#ppt_w/2"/>
                                          </p:val>
                                        </p:tav>
                                        <p:tav tm="100000">
                                          <p:val>
                                            <p:strVal val="#ppt_x"/>
                                          </p:val>
                                        </p:tav>
                                      </p:tavLst>
                                    </p:anim>
                                    <p:anim calcmode="lin" valueType="num">
                                      <p:cBhvr additive="base">
                                        <p:cTn id="44" dur="500" fill="hold"/>
                                        <p:tgtEl>
                                          <p:spTgt spid="3"/>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500" fill="hold"/>
                                        <p:tgtEl>
                                          <p:spTgt spid="11"/>
                                        </p:tgtEl>
                                        <p:attrNameLst>
                                          <p:attrName>ppt_x</p:attrName>
                                        </p:attrNameLst>
                                      </p:cBhvr>
                                      <p:tavLst>
                                        <p:tav tm="0">
                                          <p:val>
                                            <p:strVal val="0-#ppt_w/2"/>
                                          </p:val>
                                        </p:tav>
                                        <p:tav tm="100000">
                                          <p:val>
                                            <p:strVal val="#ppt_x"/>
                                          </p:val>
                                        </p:tav>
                                      </p:tavLst>
                                    </p:anim>
                                    <p:anim calcmode="lin" valueType="num">
                                      <p:cBhvr additive="base">
                                        <p:cTn id="48" dur="500" fill="hold"/>
                                        <p:tgtEl>
                                          <p:spTgt spid="11"/>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anim calcmode="lin" valueType="num">
                                      <p:cBhvr additive="base">
                                        <p:cTn id="51" dur="500" fill="hold"/>
                                        <p:tgtEl>
                                          <p:spTgt spid="12"/>
                                        </p:tgtEl>
                                        <p:attrNameLst>
                                          <p:attrName>ppt_x</p:attrName>
                                        </p:attrNameLst>
                                      </p:cBhvr>
                                      <p:tavLst>
                                        <p:tav tm="0">
                                          <p:val>
                                            <p:strVal val="0-#ppt_w/2"/>
                                          </p:val>
                                        </p:tav>
                                        <p:tav tm="100000">
                                          <p:val>
                                            <p:strVal val="#ppt_x"/>
                                          </p:val>
                                        </p:tav>
                                      </p:tavLst>
                                    </p:anim>
                                    <p:anim calcmode="lin" valueType="num">
                                      <p:cBhvr additive="base">
                                        <p:cTn id="52" dur="500" fill="hold"/>
                                        <p:tgtEl>
                                          <p:spTgt spid="12"/>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15"/>
                                        </p:tgtEl>
                                        <p:attrNameLst>
                                          <p:attrName>style.visibility</p:attrName>
                                        </p:attrNameLst>
                                      </p:cBhvr>
                                      <p:to>
                                        <p:strVal val="visible"/>
                                      </p:to>
                                    </p:set>
                                    <p:anim calcmode="lin" valueType="num">
                                      <p:cBhvr additive="base">
                                        <p:cTn id="55" dur="500" fill="hold"/>
                                        <p:tgtEl>
                                          <p:spTgt spid="15"/>
                                        </p:tgtEl>
                                        <p:attrNameLst>
                                          <p:attrName>ppt_x</p:attrName>
                                        </p:attrNameLst>
                                      </p:cBhvr>
                                      <p:tavLst>
                                        <p:tav tm="0">
                                          <p:val>
                                            <p:strVal val="0-#ppt_w/2"/>
                                          </p:val>
                                        </p:tav>
                                        <p:tav tm="100000">
                                          <p:val>
                                            <p:strVal val="#ppt_x"/>
                                          </p:val>
                                        </p:tav>
                                      </p:tavLst>
                                    </p:anim>
                                    <p:anim calcmode="lin" valueType="num">
                                      <p:cBhvr additive="base">
                                        <p:cTn id="56"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p:bldP spid="8" grpId="0" animBg="1"/>
      <p:bldP spid="9" grpId="0"/>
      <p:bldP spid="10" grpId="0" animBg="1"/>
      <p:bldP spid="11" grpId="0"/>
      <p:bldP spid="12" grpId="0" animBg="1"/>
      <p:bldP spid="13" grpId="0"/>
      <p:bldP spid="14" grpId="0"/>
      <p:bldP spid="1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8435"/>
          <a:stretch>
            <a:fillRect/>
          </a:stretch>
        </p:blipFill>
        <p:spPr>
          <a:xfrm flipH="1">
            <a:off x="0" y="0"/>
            <a:ext cx="9144000" cy="5143500"/>
          </a:xfrm>
          <a:prstGeom prst="rect">
            <a:avLst/>
          </a:prstGeom>
        </p:spPr>
      </p:pic>
      <p:sp>
        <p:nvSpPr>
          <p:cNvPr id="11" name="文本框 10"/>
          <p:cNvSpPr txBox="1"/>
          <p:nvPr/>
        </p:nvSpPr>
        <p:spPr>
          <a:xfrm>
            <a:off x="1243157" y="2240325"/>
            <a:ext cx="861133" cy="784830"/>
          </a:xfrm>
          <a:prstGeom prst="rect">
            <a:avLst/>
          </a:prstGeom>
          <a:noFill/>
        </p:spPr>
        <p:txBody>
          <a:bodyPr wrap="none" rtlCol="0">
            <a:spAutoFit/>
          </a:bodyPr>
          <a:lstStyle/>
          <a:p>
            <a:r>
              <a:rPr lang="en-US" altLang="zh-CN" sz="45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04</a:t>
            </a:r>
            <a:endParaRPr lang="zh-CN" altLang="en-US" sz="45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endParaRPr>
          </a:p>
        </p:txBody>
      </p:sp>
      <p:sp>
        <p:nvSpPr>
          <p:cNvPr id="12" name="矩形 11"/>
          <p:cNvSpPr/>
          <p:nvPr/>
        </p:nvSpPr>
        <p:spPr>
          <a:xfrm>
            <a:off x="2165523" y="2128389"/>
            <a:ext cx="2492990" cy="553998"/>
          </a:xfrm>
          <a:prstGeom prst="rect">
            <a:avLst/>
          </a:prstGeom>
        </p:spPr>
        <p:txBody>
          <a:bodyPr wrap="none">
            <a:spAutoFit/>
          </a:bodyPr>
          <a:lstStyle/>
          <a:p>
            <a:pPr lvl="0" algn="ctr"/>
            <a:r>
              <a:rPr lang="zh-CN" altLang="en-US" sz="30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明年工作计划</a:t>
            </a:r>
          </a:p>
        </p:txBody>
      </p:sp>
      <p:sp>
        <p:nvSpPr>
          <p:cNvPr id="13" name="文本框 12"/>
          <p:cNvSpPr txBox="1"/>
          <p:nvPr/>
        </p:nvSpPr>
        <p:spPr>
          <a:xfrm>
            <a:off x="2154909" y="2632740"/>
            <a:ext cx="3596107" cy="369332"/>
          </a:xfrm>
          <a:prstGeom prst="rect">
            <a:avLst/>
          </a:prstGeom>
          <a:noFill/>
        </p:spPr>
        <p:txBody>
          <a:bodyPr wrap="square" rtlCol="0">
            <a:spAutoFit/>
          </a:bodyPr>
          <a:lstStyle/>
          <a:p>
            <a:pPr algn="just"/>
            <a:r>
              <a:rPr lang="en-US" altLang="zh-CN" sz="900" dirty="0">
                <a:solidFill>
                  <a:schemeClr val="tx2"/>
                </a:solidFill>
                <a:latin typeface="微软雅黑" panose="020B0503020204020204" pitchFamily="34" charset="-122"/>
                <a:ea typeface="微软雅黑" panose="020B0503020204020204" pitchFamily="34" charset="-122"/>
              </a:rPr>
              <a:t>Do </a:t>
            </a:r>
            <a:r>
              <a:rPr lang="en-US" altLang="zh-CN" sz="900" dirty="0" err="1">
                <a:solidFill>
                  <a:schemeClr val="tx2"/>
                </a:solidFill>
                <a:latin typeface="微软雅黑" panose="020B0503020204020204" pitchFamily="34" charset="-122"/>
                <a:ea typeface="微软雅黑" panose="020B0503020204020204" pitchFamily="34" charset="-122"/>
              </a:rPr>
              <a:t>onething</a:t>
            </a:r>
            <a:r>
              <a:rPr lang="en-US" altLang="zh-CN" sz="900" dirty="0">
                <a:solidFill>
                  <a:schemeClr val="tx2"/>
                </a:solidFill>
                <a:latin typeface="微软雅黑" panose="020B0503020204020204" pitchFamily="34" charset="-122"/>
                <a:ea typeface="微软雅黑" panose="020B0503020204020204" pitchFamily="34" charset="-122"/>
              </a:rPr>
              <a:t> at a time, and do well. Never forget to say thanks”. Keep on going never give up. Whatever</a:t>
            </a:r>
            <a:endParaRPr lang="zh-CN" altLang="en-US" sz="1015" b="1" dirty="0">
              <a:solidFill>
                <a:schemeClr val="tx2"/>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2129599" y="2098075"/>
            <a:ext cx="0" cy="1069331"/>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down)">
                                      <p:cBhvr>
                                        <p:cTn id="14" dur="500"/>
                                        <p:tgtEl>
                                          <p:spTgt spid="22"/>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1+#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1+#ppt_w/2"/>
                                          </p:val>
                                        </p:tav>
                                        <p:tav tm="100000">
                                          <p:val>
                                            <p:strVal val="#ppt_x"/>
                                          </p:val>
                                        </p:tav>
                                      </p:tavLst>
                                    </p:anim>
                                    <p:anim calcmode="lin" valueType="num">
                                      <p:cBhvr additive="base">
                                        <p:cTn id="24"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3818973" y="158344"/>
            <a:ext cx="1470384" cy="338554"/>
          </a:xfrm>
          <a:prstGeom prst="rect">
            <a:avLst/>
          </a:prstGeom>
          <a:noFill/>
        </p:spPr>
        <p:txBody>
          <a:bodyPr wrap="square"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明年工作计划</a:t>
            </a:r>
          </a:p>
        </p:txBody>
      </p:sp>
      <p:sp>
        <p:nvSpPr>
          <p:cNvPr id="3" name="椭圆 2"/>
          <p:cNvSpPr/>
          <p:nvPr/>
        </p:nvSpPr>
        <p:spPr>
          <a:xfrm>
            <a:off x="2046064" y="1276485"/>
            <a:ext cx="1252625" cy="1252624"/>
          </a:xfrm>
          <a:prstGeom prst="ellips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5" name="椭圆 4"/>
          <p:cNvSpPr/>
          <p:nvPr/>
        </p:nvSpPr>
        <p:spPr>
          <a:xfrm>
            <a:off x="2147311" y="1377731"/>
            <a:ext cx="1050131" cy="1050131"/>
          </a:xfrm>
          <a:prstGeom prst="ellipse">
            <a:avLst/>
          </a:prstGeom>
          <a:solidFill>
            <a:schemeClr val="bg1">
              <a:lumMod val="95000"/>
            </a:schemeClr>
          </a:solidFill>
          <a:ln w="38100">
            <a:solidFill>
              <a:schemeClr val="accent4"/>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200" dirty="0">
                <a:solidFill>
                  <a:schemeClr val="accent4"/>
                </a:solidFill>
                <a:latin typeface="微软雅黑" panose="020B0503020204020204" pitchFamily="34" charset="-122"/>
                <a:ea typeface="微软雅黑" panose="020B0503020204020204" pitchFamily="34" charset="-122"/>
              </a:rPr>
              <a:t>单击编辑标题</a:t>
            </a:r>
          </a:p>
        </p:txBody>
      </p:sp>
      <p:grpSp>
        <p:nvGrpSpPr>
          <p:cNvPr id="6" name="组合 5"/>
          <p:cNvGrpSpPr/>
          <p:nvPr/>
        </p:nvGrpSpPr>
        <p:grpSpPr>
          <a:xfrm>
            <a:off x="2180008" y="3269592"/>
            <a:ext cx="984734" cy="984733"/>
            <a:chOff x="1908117" y="4302011"/>
            <a:chExt cx="1312979" cy="1312977"/>
          </a:xfrm>
          <a:solidFill>
            <a:schemeClr val="accent4"/>
          </a:solidFill>
          <a:effectLst/>
        </p:grpSpPr>
        <p:sp>
          <p:nvSpPr>
            <p:cNvPr id="7" name="椭圆 6"/>
            <p:cNvSpPr/>
            <p:nvPr/>
          </p:nvSpPr>
          <p:spPr>
            <a:xfrm>
              <a:off x="1908117" y="4302011"/>
              <a:ext cx="1312979" cy="1312977"/>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solidFill>
                <a:latin typeface="微软雅黑" panose="020B0503020204020204" pitchFamily="34" charset="-122"/>
                <a:ea typeface="微软雅黑" panose="020B0503020204020204" pitchFamily="34" charset="-122"/>
              </a:endParaRPr>
            </a:p>
          </p:txBody>
        </p:sp>
        <p:sp>
          <p:nvSpPr>
            <p:cNvPr id="8" name="椭圆 7"/>
            <p:cNvSpPr/>
            <p:nvPr/>
          </p:nvSpPr>
          <p:spPr>
            <a:xfrm>
              <a:off x="2014241" y="4408135"/>
              <a:ext cx="1100728" cy="1100728"/>
            </a:xfrm>
            <a:prstGeom prst="ellipse">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200" dirty="0">
                  <a:solidFill>
                    <a:schemeClr val="bg1"/>
                  </a:solidFill>
                  <a:latin typeface="微软雅黑" panose="020B0503020204020204" pitchFamily="34" charset="-122"/>
                  <a:ea typeface="微软雅黑" panose="020B0503020204020204" pitchFamily="34" charset="-122"/>
                </a:rPr>
                <a:t>单击编辑标题</a:t>
              </a:r>
            </a:p>
          </p:txBody>
        </p:sp>
      </p:grpSp>
      <p:grpSp>
        <p:nvGrpSpPr>
          <p:cNvPr id="9" name="组合 8"/>
          <p:cNvGrpSpPr/>
          <p:nvPr/>
        </p:nvGrpSpPr>
        <p:grpSpPr>
          <a:xfrm>
            <a:off x="551233" y="3269592"/>
            <a:ext cx="984734" cy="984733"/>
            <a:chOff x="1908117" y="4302011"/>
            <a:chExt cx="1312979" cy="1312977"/>
          </a:xfrm>
          <a:solidFill>
            <a:schemeClr val="tx1">
              <a:lumMod val="75000"/>
              <a:lumOff val="25000"/>
            </a:schemeClr>
          </a:solidFill>
          <a:effectLst/>
        </p:grpSpPr>
        <p:sp>
          <p:nvSpPr>
            <p:cNvPr id="10" name="椭圆 9"/>
            <p:cNvSpPr/>
            <p:nvPr/>
          </p:nvSpPr>
          <p:spPr>
            <a:xfrm>
              <a:off x="1908117" y="4302011"/>
              <a:ext cx="1312979" cy="1312977"/>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solidFill>
                <a:latin typeface="微软雅黑" panose="020B0503020204020204" pitchFamily="34" charset="-122"/>
                <a:ea typeface="微软雅黑" panose="020B0503020204020204" pitchFamily="34" charset="-122"/>
              </a:endParaRPr>
            </a:p>
          </p:txBody>
        </p:sp>
        <p:sp>
          <p:nvSpPr>
            <p:cNvPr id="11" name="椭圆 10"/>
            <p:cNvSpPr/>
            <p:nvPr/>
          </p:nvSpPr>
          <p:spPr>
            <a:xfrm>
              <a:off x="2014241" y="4408135"/>
              <a:ext cx="1100728" cy="1100728"/>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200" dirty="0">
                  <a:solidFill>
                    <a:schemeClr val="bg1"/>
                  </a:solidFill>
                  <a:latin typeface="微软雅黑" panose="020B0503020204020204" pitchFamily="34" charset="-122"/>
                  <a:ea typeface="微软雅黑" panose="020B0503020204020204" pitchFamily="34" charset="-122"/>
                </a:rPr>
                <a:t>单击编辑标题</a:t>
              </a:r>
            </a:p>
          </p:txBody>
        </p:sp>
      </p:grpSp>
      <p:grpSp>
        <p:nvGrpSpPr>
          <p:cNvPr id="12" name="组合 11"/>
          <p:cNvGrpSpPr/>
          <p:nvPr/>
        </p:nvGrpSpPr>
        <p:grpSpPr>
          <a:xfrm>
            <a:off x="3969518" y="3269592"/>
            <a:ext cx="984734" cy="984733"/>
            <a:chOff x="1908117" y="4302011"/>
            <a:chExt cx="1312979" cy="1312977"/>
          </a:xfrm>
          <a:solidFill>
            <a:schemeClr val="bg1">
              <a:lumMod val="50000"/>
            </a:schemeClr>
          </a:solidFill>
          <a:effectLst/>
        </p:grpSpPr>
        <p:sp>
          <p:nvSpPr>
            <p:cNvPr id="13" name="椭圆 12"/>
            <p:cNvSpPr/>
            <p:nvPr/>
          </p:nvSpPr>
          <p:spPr>
            <a:xfrm>
              <a:off x="1908117" y="4302011"/>
              <a:ext cx="1312979" cy="1312977"/>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solidFill>
                <a:latin typeface="微软雅黑" panose="020B0503020204020204" pitchFamily="34" charset="-122"/>
                <a:ea typeface="微软雅黑" panose="020B0503020204020204" pitchFamily="34" charset="-122"/>
              </a:endParaRPr>
            </a:p>
          </p:txBody>
        </p:sp>
        <p:sp>
          <p:nvSpPr>
            <p:cNvPr id="14" name="椭圆 13"/>
            <p:cNvSpPr/>
            <p:nvPr/>
          </p:nvSpPr>
          <p:spPr>
            <a:xfrm>
              <a:off x="2014241" y="4408135"/>
              <a:ext cx="1100728" cy="1100728"/>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200" dirty="0">
                  <a:solidFill>
                    <a:schemeClr val="bg1"/>
                  </a:solidFill>
                  <a:latin typeface="微软雅黑" panose="020B0503020204020204" pitchFamily="34" charset="-122"/>
                  <a:ea typeface="微软雅黑" panose="020B0503020204020204" pitchFamily="34" charset="-122"/>
                </a:rPr>
                <a:t>单击编辑标题</a:t>
              </a:r>
            </a:p>
          </p:txBody>
        </p:sp>
      </p:grpSp>
      <p:cxnSp>
        <p:nvCxnSpPr>
          <p:cNvPr id="15" name="直接连接符 14"/>
          <p:cNvCxnSpPr>
            <a:stCxn id="3" idx="3"/>
            <a:endCxn id="10" idx="7"/>
          </p:cNvCxnSpPr>
          <p:nvPr/>
        </p:nvCxnSpPr>
        <p:spPr>
          <a:xfrm flipH="1">
            <a:off x="1391756" y="2345666"/>
            <a:ext cx="837750" cy="1068137"/>
          </a:xfrm>
          <a:prstGeom prst="line">
            <a:avLst/>
          </a:prstGeom>
          <a:ln>
            <a:solidFill>
              <a:schemeClr val="bg1">
                <a:lumMod val="65000"/>
              </a:schemeClr>
            </a:solidFill>
            <a:prstDash val="dash"/>
          </a:ln>
          <a:effectLst/>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 idx="5"/>
            <a:endCxn id="13" idx="1"/>
          </p:cNvCxnSpPr>
          <p:nvPr/>
        </p:nvCxnSpPr>
        <p:spPr>
          <a:xfrm>
            <a:off x="3115247" y="2345666"/>
            <a:ext cx="998482" cy="1068137"/>
          </a:xfrm>
          <a:prstGeom prst="line">
            <a:avLst/>
          </a:prstGeom>
          <a:ln>
            <a:solidFill>
              <a:schemeClr val="bg1">
                <a:lumMod val="65000"/>
              </a:schemeClr>
            </a:solidFill>
            <a:prstDash val="dash"/>
          </a:ln>
          <a:effectLst/>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3" idx="4"/>
            <a:endCxn id="7" idx="0"/>
          </p:cNvCxnSpPr>
          <p:nvPr/>
        </p:nvCxnSpPr>
        <p:spPr>
          <a:xfrm flipH="1">
            <a:off x="2672375" y="2529109"/>
            <a:ext cx="2" cy="740483"/>
          </a:xfrm>
          <a:prstGeom prst="line">
            <a:avLst/>
          </a:prstGeom>
          <a:ln>
            <a:solidFill>
              <a:schemeClr val="bg1">
                <a:lumMod val="65000"/>
              </a:schemeClr>
            </a:solidFill>
            <a:prstDash val="dash"/>
          </a:ln>
          <a:effectLst/>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195943" y="1530746"/>
            <a:ext cx="1614689" cy="507831"/>
          </a:xfrm>
          <a:prstGeom prst="rect">
            <a:avLst/>
          </a:prstGeom>
          <a:noFill/>
          <a:effectLst/>
        </p:spPr>
        <p:txBody>
          <a:bodyPr wrap="square" rtlCol="0">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9" name="文本框 18"/>
          <p:cNvSpPr txBox="1"/>
          <p:nvPr/>
        </p:nvSpPr>
        <p:spPr>
          <a:xfrm>
            <a:off x="3660955" y="1530746"/>
            <a:ext cx="1614689" cy="507831"/>
          </a:xfrm>
          <a:prstGeom prst="rect">
            <a:avLst/>
          </a:prstGeom>
          <a:noFill/>
          <a:effectLst/>
        </p:spPr>
        <p:txBody>
          <a:bodyPr wrap="square" rtlCol="0">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cxnSp>
        <p:nvCxnSpPr>
          <p:cNvPr id="20" name="直接连接符 19"/>
          <p:cNvCxnSpPr/>
          <p:nvPr/>
        </p:nvCxnSpPr>
        <p:spPr>
          <a:xfrm>
            <a:off x="5794310" y="1377730"/>
            <a:ext cx="0" cy="279700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6012417" y="1692857"/>
            <a:ext cx="2262443" cy="276999"/>
          </a:xfrm>
          <a:prstGeom prst="rect">
            <a:avLst/>
          </a:prstGeom>
          <a:noFill/>
          <a:effectLst/>
        </p:spPr>
        <p:txBody>
          <a:bodyPr wrap="square" rtlCol="0">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单击编辑标题</a:t>
            </a:r>
          </a:p>
        </p:txBody>
      </p:sp>
      <p:sp>
        <p:nvSpPr>
          <p:cNvPr id="22" name="文本框 21"/>
          <p:cNvSpPr txBox="1"/>
          <p:nvPr/>
        </p:nvSpPr>
        <p:spPr>
          <a:xfrm>
            <a:off x="6012416" y="2073730"/>
            <a:ext cx="2715723" cy="757130"/>
          </a:xfrm>
          <a:prstGeom prst="rect">
            <a:avLst/>
          </a:prstGeom>
          <a:noFill/>
          <a:effectLst/>
        </p:spPr>
        <p:txBody>
          <a:bodyPr wrap="square" rtlCol="0">
            <a:spAutoFit/>
          </a:bodyPr>
          <a:lstStyle/>
          <a:p>
            <a:pPr>
              <a:lnSpc>
                <a:spcPct val="120000"/>
              </a:lnSpc>
              <a:spcBef>
                <a:spcPct val="20000"/>
              </a:spcBef>
            </a:pP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单击此处编辑您要的内容，建议您在展示时采用微软雅黑字体，本模版所有图形线条及其相应素材均可自由编辑、改色、替换。更多使用说明和作品请详阅模版最末的使用手册。</a:t>
            </a:r>
            <a:endPar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2)">
                                      <p:cBhvr>
                                        <p:cTn id="7" dur="2000"/>
                                        <p:tgtEl>
                                          <p:spTgt spid="5"/>
                                        </p:tgtEl>
                                      </p:cBhvr>
                                    </p:animEffect>
                                  </p:childTnLst>
                                </p:cTn>
                              </p:par>
                              <p:par>
                                <p:cTn id="8" presetID="21"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heel(2)">
                                      <p:cBhvr>
                                        <p:cTn id="10" dur="2000"/>
                                        <p:tgtEl>
                                          <p:spTgt spid="3"/>
                                        </p:tgtEl>
                                      </p:cBhvr>
                                    </p:animEffect>
                                  </p:childTnLst>
                                </p:cTn>
                              </p:par>
                            </p:childTnLst>
                          </p:cTn>
                        </p:par>
                        <p:par>
                          <p:cTn id="11" fill="hold">
                            <p:stCondLst>
                              <p:cond delay="2000"/>
                            </p:stCondLst>
                            <p:childTnLst>
                              <p:par>
                                <p:cTn id="12" presetID="22" presetClass="entr" presetSubtype="1" fill="hold" nodeType="after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up)">
                                      <p:cBhvr>
                                        <p:cTn id="14" dur="750"/>
                                        <p:tgtEl>
                                          <p:spTgt spid="15"/>
                                        </p:tgtEl>
                                      </p:cBhvr>
                                    </p:animEffect>
                                  </p:childTnLst>
                                </p:cTn>
                              </p:par>
                              <p:par>
                                <p:cTn id="15" presetID="22" presetClass="entr" presetSubtype="1"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up)">
                                      <p:cBhvr>
                                        <p:cTn id="17" dur="750"/>
                                        <p:tgtEl>
                                          <p:spTgt spid="17"/>
                                        </p:tgtEl>
                                      </p:cBhvr>
                                    </p:animEffect>
                                  </p:childTnLst>
                                </p:cTn>
                              </p:par>
                              <p:par>
                                <p:cTn id="18" presetID="22" presetClass="entr" presetSubtype="1" fill="hold"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up)">
                                      <p:cBhvr>
                                        <p:cTn id="20" dur="750"/>
                                        <p:tgtEl>
                                          <p:spTgt spid="16"/>
                                        </p:tgtEl>
                                      </p:cBhvr>
                                    </p:animEffect>
                                  </p:childTnLst>
                                </p:cTn>
                              </p:par>
                            </p:childTnLst>
                          </p:cTn>
                        </p:par>
                        <p:par>
                          <p:cTn id="21" fill="hold">
                            <p:stCondLst>
                              <p:cond delay="3000"/>
                            </p:stCondLst>
                            <p:childTnLst>
                              <p:par>
                                <p:cTn id="22" presetID="10" presetClass="entr" presetSubtype="0"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childTnLst>
                                </p:cTn>
                              </p:par>
                              <p:par>
                                <p:cTn id="25" presetID="10"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childTnLst>
                                </p:cTn>
                              </p:par>
                              <p:par>
                                <p:cTn id="28" presetID="10" presetClass="entr" presetSubtype="0"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1000"/>
                                        <p:tgtEl>
                                          <p:spTgt spid="12"/>
                                        </p:tgtEl>
                                      </p:cBhvr>
                                    </p:animEffect>
                                  </p:childTnLst>
                                </p:cTn>
                              </p:par>
                            </p:childTnLst>
                          </p:cTn>
                        </p:par>
                        <p:par>
                          <p:cTn id="31" fill="hold">
                            <p:stCondLst>
                              <p:cond delay="4000"/>
                            </p:stCondLst>
                            <p:childTnLst>
                              <p:par>
                                <p:cTn id="32" presetID="10" presetClass="entr" presetSubtype="0" fill="hold" grpId="0" nodeType="afterEffect">
                                  <p:stCondLst>
                                    <p:cond delay="0"/>
                                  </p:stCondLst>
                                  <p:iterate type="lt">
                                    <p:tmPct val="10000"/>
                                  </p:iterate>
                                  <p:childTnLst>
                                    <p:set>
                                      <p:cBhvr>
                                        <p:cTn id="33" dur="1" fill="hold">
                                          <p:stCondLst>
                                            <p:cond delay="0"/>
                                          </p:stCondLst>
                                        </p:cTn>
                                        <p:tgtEl>
                                          <p:spTgt spid="18"/>
                                        </p:tgtEl>
                                        <p:attrNameLst>
                                          <p:attrName>style.visibility</p:attrName>
                                        </p:attrNameLst>
                                      </p:cBhvr>
                                      <p:to>
                                        <p:strVal val="visible"/>
                                      </p:to>
                                    </p:set>
                                    <p:animEffect transition="in" filter="fade">
                                      <p:cBhvr>
                                        <p:cTn id="34" dur="1000"/>
                                        <p:tgtEl>
                                          <p:spTgt spid="18"/>
                                        </p:tgtEl>
                                      </p:cBhvr>
                                    </p:animEffect>
                                  </p:childTnLst>
                                </p:cTn>
                              </p:par>
                              <p:par>
                                <p:cTn id="35" presetID="10" presetClass="entr" presetSubtype="0" fill="hold" grpId="0" nodeType="withEffect">
                                  <p:stCondLst>
                                    <p:cond delay="0"/>
                                  </p:stCondLst>
                                  <p:iterate type="lt">
                                    <p:tmPct val="10000"/>
                                  </p:iterate>
                                  <p:childTnLst>
                                    <p:set>
                                      <p:cBhvr>
                                        <p:cTn id="36" dur="1" fill="hold">
                                          <p:stCondLst>
                                            <p:cond delay="0"/>
                                          </p:stCondLst>
                                        </p:cTn>
                                        <p:tgtEl>
                                          <p:spTgt spid="19"/>
                                        </p:tgtEl>
                                        <p:attrNameLst>
                                          <p:attrName>style.visibility</p:attrName>
                                        </p:attrNameLst>
                                      </p:cBhvr>
                                      <p:to>
                                        <p:strVal val="visible"/>
                                      </p:to>
                                    </p:set>
                                    <p:animEffect transition="in" filter="fade">
                                      <p:cBhvr>
                                        <p:cTn id="37" dur="1000"/>
                                        <p:tgtEl>
                                          <p:spTgt spid="19"/>
                                        </p:tgtEl>
                                      </p:cBhvr>
                                    </p:animEffect>
                                  </p:childTnLst>
                                </p:cTn>
                              </p:par>
                            </p:childTnLst>
                          </p:cTn>
                        </p:par>
                        <p:par>
                          <p:cTn id="38" fill="hold">
                            <p:stCondLst>
                              <p:cond delay="5150"/>
                            </p:stCondLst>
                            <p:childTnLst>
                              <p:par>
                                <p:cTn id="39" presetID="16" presetClass="entr" presetSubtype="42" fill="hold" nodeType="after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barn(outHorizontal)">
                                      <p:cBhvr>
                                        <p:cTn id="41" dur="500"/>
                                        <p:tgtEl>
                                          <p:spTgt spid="20"/>
                                        </p:tgtEl>
                                      </p:cBhvr>
                                    </p:animEffect>
                                  </p:childTnLst>
                                </p:cTn>
                              </p:par>
                            </p:childTnLst>
                          </p:cTn>
                        </p:par>
                        <p:par>
                          <p:cTn id="42" fill="hold">
                            <p:stCondLst>
                              <p:cond delay="5650"/>
                            </p:stCondLst>
                            <p:childTnLst>
                              <p:par>
                                <p:cTn id="43" presetID="10" presetClass="entr" presetSubtype="0" fill="hold" grpId="0" nodeType="afterEffect">
                                  <p:stCondLst>
                                    <p:cond delay="0"/>
                                  </p:stCondLst>
                                  <p:iterate type="lt">
                                    <p:tmPct val="10000"/>
                                  </p:iterate>
                                  <p:childTnLst>
                                    <p:set>
                                      <p:cBhvr>
                                        <p:cTn id="44" dur="1" fill="hold">
                                          <p:stCondLst>
                                            <p:cond delay="0"/>
                                          </p:stCondLst>
                                        </p:cTn>
                                        <p:tgtEl>
                                          <p:spTgt spid="21"/>
                                        </p:tgtEl>
                                        <p:attrNameLst>
                                          <p:attrName>style.visibility</p:attrName>
                                        </p:attrNameLst>
                                      </p:cBhvr>
                                      <p:to>
                                        <p:strVal val="visible"/>
                                      </p:to>
                                    </p:set>
                                    <p:animEffect transition="in" filter="fade">
                                      <p:cBhvr>
                                        <p:cTn id="45" dur="1000"/>
                                        <p:tgtEl>
                                          <p:spTgt spid="21"/>
                                        </p:tgtEl>
                                      </p:cBhvr>
                                    </p:animEffect>
                                  </p:childTnLst>
                                </p:cTn>
                              </p:par>
                            </p:childTnLst>
                          </p:cTn>
                        </p:par>
                        <p:par>
                          <p:cTn id="46" fill="hold">
                            <p:stCondLst>
                              <p:cond delay="7150"/>
                            </p:stCondLst>
                            <p:childTnLst>
                              <p:par>
                                <p:cTn id="47" presetID="10" presetClass="entr" presetSubtype="0" fill="hold" grpId="0" nodeType="afterEffect">
                                  <p:stCondLst>
                                    <p:cond delay="0"/>
                                  </p:stCondLst>
                                  <p:iterate type="lt">
                                    <p:tmPct val="10000"/>
                                  </p:iterate>
                                  <p:childTnLst>
                                    <p:set>
                                      <p:cBhvr>
                                        <p:cTn id="48" dur="1" fill="hold">
                                          <p:stCondLst>
                                            <p:cond delay="0"/>
                                          </p:stCondLst>
                                        </p:cTn>
                                        <p:tgtEl>
                                          <p:spTgt spid="22"/>
                                        </p:tgtEl>
                                        <p:attrNameLst>
                                          <p:attrName>style.visibility</p:attrName>
                                        </p:attrNameLst>
                                      </p:cBhvr>
                                      <p:to>
                                        <p:strVal val="visible"/>
                                      </p:to>
                                    </p:set>
                                    <p:animEffect transition="in" filter="fade">
                                      <p:cBhvr>
                                        <p:cTn id="49"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18" grpId="0"/>
      <p:bldP spid="19" grpId="0"/>
      <p:bldP spid="21" grpId="0"/>
      <p:bldP spid="2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3818973" y="158344"/>
            <a:ext cx="1470384" cy="338554"/>
          </a:xfrm>
          <a:prstGeom prst="rect">
            <a:avLst/>
          </a:prstGeom>
          <a:noFill/>
        </p:spPr>
        <p:txBody>
          <a:bodyPr wrap="square"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明年工作计划</a:t>
            </a:r>
          </a:p>
        </p:txBody>
      </p:sp>
      <p:grpSp>
        <p:nvGrpSpPr>
          <p:cNvPr id="3" name="组合 2"/>
          <p:cNvGrpSpPr/>
          <p:nvPr/>
        </p:nvGrpSpPr>
        <p:grpSpPr>
          <a:xfrm>
            <a:off x="2319338" y="1090612"/>
            <a:ext cx="142875" cy="4052888"/>
            <a:chOff x="3536950" y="1454150"/>
            <a:chExt cx="190500" cy="5403850"/>
          </a:xfrm>
        </p:grpSpPr>
        <p:cxnSp>
          <p:nvCxnSpPr>
            <p:cNvPr id="5" name="直接连接符 4"/>
            <p:cNvCxnSpPr/>
            <p:nvPr/>
          </p:nvCxnSpPr>
          <p:spPr>
            <a:xfrm>
              <a:off x="3632200" y="1549400"/>
              <a:ext cx="0" cy="53086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3536950" y="1454150"/>
              <a:ext cx="190500" cy="1905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7" name="椭圆 6"/>
            <p:cNvSpPr/>
            <p:nvPr/>
          </p:nvSpPr>
          <p:spPr>
            <a:xfrm>
              <a:off x="3536950" y="2597120"/>
              <a:ext cx="190500" cy="1905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8" name="椭圆 7"/>
            <p:cNvSpPr/>
            <p:nvPr/>
          </p:nvSpPr>
          <p:spPr>
            <a:xfrm>
              <a:off x="3536950" y="4041715"/>
              <a:ext cx="190500" cy="1905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9" name="椭圆 8"/>
            <p:cNvSpPr/>
            <p:nvPr/>
          </p:nvSpPr>
          <p:spPr>
            <a:xfrm>
              <a:off x="3536950" y="5311746"/>
              <a:ext cx="190500" cy="1905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2"/>
                </a:solidFill>
                <a:latin typeface="微软雅黑" panose="020B0503020204020204" pitchFamily="34" charset="-122"/>
                <a:ea typeface="微软雅黑" panose="020B0503020204020204" pitchFamily="34" charset="-122"/>
              </a:endParaRPr>
            </a:p>
          </p:txBody>
        </p:sp>
      </p:grpSp>
      <p:sp>
        <p:nvSpPr>
          <p:cNvPr id="10" name="文本框 9"/>
          <p:cNvSpPr txBox="1"/>
          <p:nvPr/>
        </p:nvSpPr>
        <p:spPr>
          <a:xfrm>
            <a:off x="1716370" y="3898084"/>
            <a:ext cx="638687" cy="323165"/>
          </a:xfrm>
          <a:prstGeom prst="rect">
            <a:avLst/>
          </a:prstGeom>
          <a:noFill/>
        </p:spPr>
        <p:txBody>
          <a:bodyPr wrap="square" rtlCol="0">
            <a:spAutoFit/>
          </a:bodyPr>
          <a:lstStyle/>
          <a:p>
            <a:r>
              <a:rPr lang="en-US" altLang="zh-CN" sz="1500" dirty="0">
                <a:solidFill>
                  <a:schemeClr val="tx2"/>
                </a:solidFill>
                <a:latin typeface="微软雅黑" panose="020B0503020204020204" pitchFamily="34" charset="-122"/>
                <a:ea typeface="微软雅黑" panose="020B0503020204020204" pitchFamily="34" charset="-122"/>
              </a:rPr>
              <a:t>2014</a:t>
            </a:r>
            <a:endParaRPr lang="zh-CN" altLang="en-US" sz="1500" dirty="0">
              <a:solidFill>
                <a:schemeClr val="tx2"/>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716370" y="2921805"/>
            <a:ext cx="638687" cy="323165"/>
          </a:xfrm>
          <a:prstGeom prst="rect">
            <a:avLst/>
          </a:prstGeom>
          <a:noFill/>
        </p:spPr>
        <p:txBody>
          <a:bodyPr wrap="square" rtlCol="0">
            <a:spAutoFit/>
          </a:bodyPr>
          <a:lstStyle/>
          <a:p>
            <a:r>
              <a:rPr lang="en-US" altLang="zh-CN" sz="1500" dirty="0">
                <a:solidFill>
                  <a:schemeClr val="tx2"/>
                </a:solidFill>
                <a:latin typeface="微软雅黑" panose="020B0503020204020204" pitchFamily="34" charset="-122"/>
                <a:ea typeface="微软雅黑" panose="020B0503020204020204" pitchFamily="34" charset="-122"/>
              </a:rPr>
              <a:t>2015</a:t>
            </a:r>
            <a:endParaRPr lang="zh-CN" altLang="en-US" sz="1500" dirty="0">
              <a:solidFill>
                <a:schemeClr val="tx2"/>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716370" y="1869237"/>
            <a:ext cx="638687" cy="323165"/>
          </a:xfrm>
          <a:prstGeom prst="rect">
            <a:avLst/>
          </a:prstGeom>
          <a:noFill/>
        </p:spPr>
        <p:txBody>
          <a:bodyPr wrap="square" rtlCol="0">
            <a:spAutoFit/>
          </a:bodyPr>
          <a:lstStyle/>
          <a:p>
            <a:r>
              <a:rPr lang="en-US" altLang="zh-CN" sz="1500" dirty="0">
                <a:solidFill>
                  <a:schemeClr val="tx2"/>
                </a:solidFill>
                <a:latin typeface="微软雅黑" panose="020B0503020204020204" pitchFamily="34" charset="-122"/>
                <a:ea typeface="微软雅黑" panose="020B0503020204020204" pitchFamily="34" charset="-122"/>
              </a:rPr>
              <a:t>2016</a:t>
            </a:r>
            <a:endParaRPr lang="zh-CN" altLang="en-US" sz="1500" dirty="0">
              <a:solidFill>
                <a:schemeClr val="tx2"/>
              </a:solidFill>
              <a:latin typeface="微软雅黑" panose="020B0503020204020204" pitchFamily="34" charset="-122"/>
              <a:ea typeface="微软雅黑" panose="020B0503020204020204" pitchFamily="34" charset="-122"/>
            </a:endParaRPr>
          </a:p>
        </p:txBody>
      </p:sp>
      <p:grpSp>
        <p:nvGrpSpPr>
          <p:cNvPr id="13" name="组合 12"/>
          <p:cNvGrpSpPr/>
          <p:nvPr/>
        </p:nvGrpSpPr>
        <p:grpSpPr>
          <a:xfrm>
            <a:off x="2390775" y="1728765"/>
            <a:ext cx="923925" cy="581025"/>
            <a:chOff x="3632200" y="2305020"/>
            <a:chExt cx="1231900" cy="774700"/>
          </a:xfrm>
        </p:grpSpPr>
        <p:cxnSp>
          <p:nvCxnSpPr>
            <p:cNvPr id="14" name="直接连接符 13"/>
            <p:cNvCxnSpPr/>
            <p:nvPr/>
          </p:nvCxnSpPr>
          <p:spPr>
            <a:xfrm>
              <a:off x="3632200" y="2692370"/>
              <a:ext cx="4572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5" name="圆角矩形 14"/>
            <p:cNvSpPr/>
            <p:nvPr/>
          </p:nvSpPr>
          <p:spPr>
            <a:xfrm>
              <a:off x="4089400" y="2305020"/>
              <a:ext cx="774700" cy="774700"/>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16" name="Freeform 251"/>
            <p:cNvSpPr>
              <a:spLocks noEditPoints="1"/>
            </p:cNvSpPr>
            <p:nvPr/>
          </p:nvSpPr>
          <p:spPr bwMode="auto">
            <a:xfrm>
              <a:off x="4240836" y="2498482"/>
              <a:ext cx="421028" cy="393943"/>
            </a:xfrm>
            <a:custGeom>
              <a:avLst/>
              <a:gdLst>
                <a:gd name="T0" fmla="*/ 266 w 301"/>
                <a:gd name="T1" fmla="*/ 192 h 282"/>
                <a:gd name="T2" fmla="*/ 234 w 301"/>
                <a:gd name="T3" fmla="*/ 69 h 282"/>
                <a:gd name="T4" fmla="*/ 81 w 301"/>
                <a:gd name="T5" fmla="*/ 36 h 282"/>
                <a:gd name="T6" fmla="*/ 32 w 301"/>
                <a:gd name="T7" fmla="*/ 3 h 282"/>
                <a:gd name="T8" fmla="*/ 12 w 301"/>
                <a:gd name="T9" fmla="*/ 13 h 282"/>
                <a:gd name="T10" fmla="*/ 61 w 301"/>
                <a:gd name="T11" fmla="*/ 57 h 282"/>
                <a:gd name="T12" fmla="*/ 132 w 301"/>
                <a:gd name="T13" fmla="*/ 249 h 282"/>
                <a:gd name="T14" fmla="*/ 301 w 301"/>
                <a:gd name="T15" fmla="*/ 260 h 282"/>
                <a:gd name="T16" fmla="*/ 266 w 301"/>
                <a:gd name="T17" fmla="*/ 192 h 282"/>
                <a:gd name="T18" fmla="*/ 242 w 301"/>
                <a:gd name="T19" fmla="*/ 232 h 282"/>
                <a:gd name="T20" fmla="*/ 240 w 301"/>
                <a:gd name="T21" fmla="*/ 233 h 282"/>
                <a:gd name="T22" fmla="*/ 238 w 301"/>
                <a:gd name="T23" fmla="*/ 232 h 282"/>
                <a:gd name="T24" fmla="*/ 159 w 301"/>
                <a:gd name="T25" fmla="*/ 138 h 282"/>
                <a:gd name="T26" fmla="*/ 106 w 301"/>
                <a:gd name="T27" fmla="*/ 75 h 282"/>
                <a:gd name="T28" fmla="*/ 106 w 301"/>
                <a:gd name="T29" fmla="*/ 71 h 282"/>
                <a:gd name="T30" fmla="*/ 109 w 301"/>
                <a:gd name="T31" fmla="*/ 71 h 282"/>
                <a:gd name="T32" fmla="*/ 178 w 301"/>
                <a:gd name="T33" fmla="*/ 122 h 282"/>
                <a:gd name="T34" fmla="*/ 243 w 301"/>
                <a:gd name="T35" fmla="*/ 229 h 282"/>
                <a:gd name="T36" fmla="*/ 242 w 301"/>
                <a:gd name="T37" fmla="*/ 23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1" h="282">
                  <a:moveTo>
                    <a:pt x="266" y="192"/>
                  </a:moveTo>
                  <a:cubicBezTo>
                    <a:pt x="268" y="152"/>
                    <a:pt x="252" y="95"/>
                    <a:pt x="234" y="69"/>
                  </a:cubicBezTo>
                  <a:cubicBezTo>
                    <a:pt x="197" y="16"/>
                    <a:pt x="116" y="0"/>
                    <a:pt x="81" y="36"/>
                  </a:cubicBezTo>
                  <a:cubicBezTo>
                    <a:pt x="74" y="43"/>
                    <a:pt x="32" y="3"/>
                    <a:pt x="32" y="3"/>
                  </a:cubicBezTo>
                  <a:cubicBezTo>
                    <a:pt x="12" y="13"/>
                    <a:pt x="12" y="13"/>
                    <a:pt x="12" y="13"/>
                  </a:cubicBezTo>
                  <a:cubicBezTo>
                    <a:pt x="61" y="57"/>
                    <a:pt x="61" y="57"/>
                    <a:pt x="61" y="57"/>
                  </a:cubicBezTo>
                  <a:cubicBezTo>
                    <a:pt x="61" y="57"/>
                    <a:pt x="0" y="152"/>
                    <a:pt x="132" y="249"/>
                  </a:cubicBezTo>
                  <a:cubicBezTo>
                    <a:pt x="177" y="282"/>
                    <a:pt x="241" y="269"/>
                    <a:pt x="301" y="260"/>
                  </a:cubicBezTo>
                  <a:cubicBezTo>
                    <a:pt x="301" y="260"/>
                    <a:pt x="265" y="248"/>
                    <a:pt x="266" y="192"/>
                  </a:cubicBezTo>
                  <a:close/>
                  <a:moveTo>
                    <a:pt x="242" y="232"/>
                  </a:moveTo>
                  <a:cubicBezTo>
                    <a:pt x="241" y="233"/>
                    <a:pt x="241" y="233"/>
                    <a:pt x="240" y="233"/>
                  </a:cubicBezTo>
                  <a:cubicBezTo>
                    <a:pt x="240" y="233"/>
                    <a:pt x="239" y="232"/>
                    <a:pt x="238" y="232"/>
                  </a:cubicBezTo>
                  <a:cubicBezTo>
                    <a:pt x="238" y="232"/>
                    <a:pt x="198" y="182"/>
                    <a:pt x="159" y="138"/>
                  </a:cubicBezTo>
                  <a:cubicBezTo>
                    <a:pt x="115" y="89"/>
                    <a:pt x="106" y="75"/>
                    <a:pt x="106" y="75"/>
                  </a:cubicBezTo>
                  <a:cubicBezTo>
                    <a:pt x="105" y="74"/>
                    <a:pt x="105" y="72"/>
                    <a:pt x="106" y="71"/>
                  </a:cubicBezTo>
                  <a:cubicBezTo>
                    <a:pt x="107" y="71"/>
                    <a:pt x="108" y="70"/>
                    <a:pt x="109" y="71"/>
                  </a:cubicBezTo>
                  <a:cubicBezTo>
                    <a:pt x="109" y="71"/>
                    <a:pt x="144" y="87"/>
                    <a:pt x="178" y="122"/>
                  </a:cubicBezTo>
                  <a:cubicBezTo>
                    <a:pt x="210" y="156"/>
                    <a:pt x="243" y="229"/>
                    <a:pt x="243" y="229"/>
                  </a:cubicBezTo>
                  <a:cubicBezTo>
                    <a:pt x="243" y="230"/>
                    <a:pt x="243" y="232"/>
                    <a:pt x="242" y="232"/>
                  </a:cubicBezTo>
                  <a:close/>
                </a:path>
              </a:pathLst>
            </a:custGeom>
            <a:solidFill>
              <a:schemeClr val="bg1"/>
            </a:solidFill>
            <a:ln>
              <a:noFill/>
            </a:ln>
          </p:spPr>
          <p:txBody>
            <a:bodyPr vert="horz" wrap="square" lIns="68580" tIns="34290" rIns="68580" bIns="34290" numCol="1" anchor="t" anchorCtr="0" compatLnSpc="1"/>
            <a:lstStyle/>
            <a:p>
              <a:endParaRPr lang="zh-CN" altLang="en-US" sz="1015">
                <a:solidFill>
                  <a:schemeClr val="tx2"/>
                </a:solidFill>
                <a:latin typeface="微软雅黑" panose="020B0503020204020204" pitchFamily="34" charset="-122"/>
                <a:ea typeface="微软雅黑" panose="020B0503020204020204" pitchFamily="34" charset="-122"/>
              </a:endParaRPr>
            </a:p>
          </p:txBody>
        </p:sp>
      </p:grpSp>
      <p:grpSp>
        <p:nvGrpSpPr>
          <p:cNvPr id="17" name="组合 16"/>
          <p:cNvGrpSpPr/>
          <p:nvPr/>
        </p:nvGrpSpPr>
        <p:grpSpPr>
          <a:xfrm>
            <a:off x="2390775" y="2778908"/>
            <a:ext cx="923925" cy="581025"/>
            <a:chOff x="3632200" y="3705210"/>
            <a:chExt cx="1231900" cy="774700"/>
          </a:xfrm>
        </p:grpSpPr>
        <p:cxnSp>
          <p:nvCxnSpPr>
            <p:cNvPr id="18" name="直接连接符 17"/>
            <p:cNvCxnSpPr/>
            <p:nvPr/>
          </p:nvCxnSpPr>
          <p:spPr>
            <a:xfrm>
              <a:off x="3632200" y="4095795"/>
              <a:ext cx="4572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9" name="圆角矩形 18"/>
            <p:cNvSpPr/>
            <p:nvPr/>
          </p:nvSpPr>
          <p:spPr>
            <a:xfrm>
              <a:off x="4089400" y="3705210"/>
              <a:ext cx="774700" cy="774700"/>
            </a:xfrm>
            <a:prstGeom prst="roundRect">
              <a:avLst>
                <a:gd name="adj" fmla="val 797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20" name="Freeform 251"/>
            <p:cNvSpPr>
              <a:spLocks noEditPoints="1"/>
            </p:cNvSpPr>
            <p:nvPr/>
          </p:nvSpPr>
          <p:spPr bwMode="auto">
            <a:xfrm>
              <a:off x="4240836" y="3895588"/>
              <a:ext cx="421028" cy="393943"/>
            </a:xfrm>
            <a:custGeom>
              <a:avLst/>
              <a:gdLst>
                <a:gd name="T0" fmla="*/ 266 w 301"/>
                <a:gd name="T1" fmla="*/ 192 h 282"/>
                <a:gd name="T2" fmla="*/ 234 w 301"/>
                <a:gd name="T3" fmla="*/ 69 h 282"/>
                <a:gd name="T4" fmla="*/ 81 w 301"/>
                <a:gd name="T5" fmla="*/ 36 h 282"/>
                <a:gd name="T6" fmla="*/ 32 w 301"/>
                <a:gd name="T7" fmla="*/ 3 h 282"/>
                <a:gd name="T8" fmla="*/ 12 w 301"/>
                <a:gd name="T9" fmla="*/ 13 h 282"/>
                <a:gd name="T10" fmla="*/ 61 w 301"/>
                <a:gd name="T11" fmla="*/ 57 h 282"/>
                <a:gd name="T12" fmla="*/ 132 w 301"/>
                <a:gd name="T13" fmla="*/ 249 h 282"/>
                <a:gd name="T14" fmla="*/ 301 w 301"/>
                <a:gd name="T15" fmla="*/ 260 h 282"/>
                <a:gd name="T16" fmla="*/ 266 w 301"/>
                <a:gd name="T17" fmla="*/ 192 h 282"/>
                <a:gd name="T18" fmla="*/ 242 w 301"/>
                <a:gd name="T19" fmla="*/ 232 h 282"/>
                <a:gd name="T20" fmla="*/ 240 w 301"/>
                <a:gd name="T21" fmla="*/ 233 h 282"/>
                <a:gd name="T22" fmla="*/ 238 w 301"/>
                <a:gd name="T23" fmla="*/ 232 h 282"/>
                <a:gd name="T24" fmla="*/ 159 w 301"/>
                <a:gd name="T25" fmla="*/ 138 h 282"/>
                <a:gd name="T26" fmla="*/ 106 w 301"/>
                <a:gd name="T27" fmla="*/ 75 h 282"/>
                <a:gd name="T28" fmla="*/ 106 w 301"/>
                <a:gd name="T29" fmla="*/ 71 h 282"/>
                <a:gd name="T30" fmla="*/ 109 w 301"/>
                <a:gd name="T31" fmla="*/ 71 h 282"/>
                <a:gd name="T32" fmla="*/ 178 w 301"/>
                <a:gd name="T33" fmla="*/ 122 h 282"/>
                <a:gd name="T34" fmla="*/ 243 w 301"/>
                <a:gd name="T35" fmla="*/ 229 h 282"/>
                <a:gd name="T36" fmla="*/ 242 w 301"/>
                <a:gd name="T37" fmla="*/ 23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1" h="282">
                  <a:moveTo>
                    <a:pt x="266" y="192"/>
                  </a:moveTo>
                  <a:cubicBezTo>
                    <a:pt x="268" y="152"/>
                    <a:pt x="252" y="95"/>
                    <a:pt x="234" y="69"/>
                  </a:cubicBezTo>
                  <a:cubicBezTo>
                    <a:pt x="197" y="16"/>
                    <a:pt x="116" y="0"/>
                    <a:pt x="81" y="36"/>
                  </a:cubicBezTo>
                  <a:cubicBezTo>
                    <a:pt x="74" y="43"/>
                    <a:pt x="32" y="3"/>
                    <a:pt x="32" y="3"/>
                  </a:cubicBezTo>
                  <a:cubicBezTo>
                    <a:pt x="12" y="13"/>
                    <a:pt x="12" y="13"/>
                    <a:pt x="12" y="13"/>
                  </a:cubicBezTo>
                  <a:cubicBezTo>
                    <a:pt x="61" y="57"/>
                    <a:pt x="61" y="57"/>
                    <a:pt x="61" y="57"/>
                  </a:cubicBezTo>
                  <a:cubicBezTo>
                    <a:pt x="61" y="57"/>
                    <a:pt x="0" y="152"/>
                    <a:pt x="132" y="249"/>
                  </a:cubicBezTo>
                  <a:cubicBezTo>
                    <a:pt x="177" y="282"/>
                    <a:pt x="241" y="269"/>
                    <a:pt x="301" y="260"/>
                  </a:cubicBezTo>
                  <a:cubicBezTo>
                    <a:pt x="301" y="260"/>
                    <a:pt x="265" y="248"/>
                    <a:pt x="266" y="192"/>
                  </a:cubicBezTo>
                  <a:close/>
                  <a:moveTo>
                    <a:pt x="242" y="232"/>
                  </a:moveTo>
                  <a:cubicBezTo>
                    <a:pt x="241" y="233"/>
                    <a:pt x="241" y="233"/>
                    <a:pt x="240" y="233"/>
                  </a:cubicBezTo>
                  <a:cubicBezTo>
                    <a:pt x="240" y="233"/>
                    <a:pt x="239" y="232"/>
                    <a:pt x="238" y="232"/>
                  </a:cubicBezTo>
                  <a:cubicBezTo>
                    <a:pt x="238" y="232"/>
                    <a:pt x="198" y="182"/>
                    <a:pt x="159" y="138"/>
                  </a:cubicBezTo>
                  <a:cubicBezTo>
                    <a:pt x="115" y="89"/>
                    <a:pt x="106" y="75"/>
                    <a:pt x="106" y="75"/>
                  </a:cubicBezTo>
                  <a:cubicBezTo>
                    <a:pt x="105" y="74"/>
                    <a:pt x="105" y="72"/>
                    <a:pt x="106" y="71"/>
                  </a:cubicBezTo>
                  <a:cubicBezTo>
                    <a:pt x="107" y="71"/>
                    <a:pt x="108" y="70"/>
                    <a:pt x="109" y="71"/>
                  </a:cubicBezTo>
                  <a:cubicBezTo>
                    <a:pt x="109" y="71"/>
                    <a:pt x="144" y="87"/>
                    <a:pt x="178" y="122"/>
                  </a:cubicBezTo>
                  <a:cubicBezTo>
                    <a:pt x="210" y="156"/>
                    <a:pt x="243" y="229"/>
                    <a:pt x="243" y="229"/>
                  </a:cubicBezTo>
                  <a:cubicBezTo>
                    <a:pt x="243" y="230"/>
                    <a:pt x="243" y="232"/>
                    <a:pt x="242" y="232"/>
                  </a:cubicBezTo>
                  <a:close/>
                </a:path>
              </a:pathLst>
            </a:custGeom>
            <a:solidFill>
              <a:schemeClr val="bg1"/>
            </a:solidFill>
            <a:ln>
              <a:noFill/>
            </a:ln>
          </p:spPr>
          <p:txBody>
            <a:bodyPr vert="horz" wrap="square" lIns="68580" tIns="34290" rIns="68580" bIns="34290" numCol="1" anchor="t" anchorCtr="0" compatLnSpc="1"/>
            <a:lstStyle/>
            <a:p>
              <a:endParaRPr lang="zh-CN" altLang="en-US" sz="1015">
                <a:solidFill>
                  <a:schemeClr val="tx2"/>
                </a:solidFill>
                <a:latin typeface="微软雅黑" panose="020B0503020204020204" pitchFamily="34" charset="-122"/>
                <a:ea typeface="微软雅黑" panose="020B0503020204020204" pitchFamily="34" charset="-122"/>
              </a:endParaRPr>
            </a:p>
          </p:txBody>
        </p:sp>
      </p:grpSp>
      <p:grpSp>
        <p:nvGrpSpPr>
          <p:cNvPr id="21" name="组合 20"/>
          <p:cNvGrpSpPr/>
          <p:nvPr/>
        </p:nvGrpSpPr>
        <p:grpSpPr>
          <a:xfrm>
            <a:off x="2390775" y="3767048"/>
            <a:ext cx="923925" cy="581025"/>
            <a:chOff x="3632200" y="5022730"/>
            <a:chExt cx="1231900" cy="774700"/>
          </a:xfrm>
        </p:grpSpPr>
        <p:cxnSp>
          <p:nvCxnSpPr>
            <p:cNvPr id="22" name="直接连接符 21"/>
            <p:cNvCxnSpPr/>
            <p:nvPr/>
          </p:nvCxnSpPr>
          <p:spPr>
            <a:xfrm>
              <a:off x="3632200" y="5397500"/>
              <a:ext cx="4572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3" name="圆角矩形 22"/>
            <p:cNvSpPr/>
            <p:nvPr/>
          </p:nvSpPr>
          <p:spPr>
            <a:xfrm>
              <a:off x="4089400" y="5022730"/>
              <a:ext cx="774700" cy="774700"/>
            </a:xfrm>
            <a:prstGeom prst="roundRect">
              <a:avLst>
                <a:gd name="adj" fmla="val 797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24" name="Freeform 251"/>
            <p:cNvSpPr>
              <a:spLocks noEditPoints="1"/>
            </p:cNvSpPr>
            <p:nvPr/>
          </p:nvSpPr>
          <p:spPr bwMode="auto">
            <a:xfrm>
              <a:off x="4240836" y="5210024"/>
              <a:ext cx="421028" cy="393943"/>
            </a:xfrm>
            <a:custGeom>
              <a:avLst/>
              <a:gdLst>
                <a:gd name="T0" fmla="*/ 266 w 301"/>
                <a:gd name="T1" fmla="*/ 192 h 282"/>
                <a:gd name="T2" fmla="*/ 234 w 301"/>
                <a:gd name="T3" fmla="*/ 69 h 282"/>
                <a:gd name="T4" fmla="*/ 81 w 301"/>
                <a:gd name="T5" fmla="*/ 36 h 282"/>
                <a:gd name="T6" fmla="*/ 32 w 301"/>
                <a:gd name="T7" fmla="*/ 3 h 282"/>
                <a:gd name="T8" fmla="*/ 12 w 301"/>
                <a:gd name="T9" fmla="*/ 13 h 282"/>
                <a:gd name="T10" fmla="*/ 61 w 301"/>
                <a:gd name="T11" fmla="*/ 57 h 282"/>
                <a:gd name="T12" fmla="*/ 132 w 301"/>
                <a:gd name="T13" fmla="*/ 249 h 282"/>
                <a:gd name="T14" fmla="*/ 301 w 301"/>
                <a:gd name="T15" fmla="*/ 260 h 282"/>
                <a:gd name="T16" fmla="*/ 266 w 301"/>
                <a:gd name="T17" fmla="*/ 192 h 282"/>
                <a:gd name="T18" fmla="*/ 242 w 301"/>
                <a:gd name="T19" fmla="*/ 232 h 282"/>
                <a:gd name="T20" fmla="*/ 240 w 301"/>
                <a:gd name="T21" fmla="*/ 233 h 282"/>
                <a:gd name="T22" fmla="*/ 238 w 301"/>
                <a:gd name="T23" fmla="*/ 232 h 282"/>
                <a:gd name="T24" fmla="*/ 159 w 301"/>
                <a:gd name="T25" fmla="*/ 138 h 282"/>
                <a:gd name="T26" fmla="*/ 106 w 301"/>
                <a:gd name="T27" fmla="*/ 75 h 282"/>
                <a:gd name="T28" fmla="*/ 106 w 301"/>
                <a:gd name="T29" fmla="*/ 71 h 282"/>
                <a:gd name="T30" fmla="*/ 109 w 301"/>
                <a:gd name="T31" fmla="*/ 71 h 282"/>
                <a:gd name="T32" fmla="*/ 178 w 301"/>
                <a:gd name="T33" fmla="*/ 122 h 282"/>
                <a:gd name="T34" fmla="*/ 243 w 301"/>
                <a:gd name="T35" fmla="*/ 229 h 282"/>
                <a:gd name="T36" fmla="*/ 242 w 301"/>
                <a:gd name="T37" fmla="*/ 23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1" h="282">
                  <a:moveTo>
                    <a:pt x="266" y="192"/>
                  </a:moveTo>
                  <a:cubicBezTo>
                    <a:pt x="268" y="152"/>
                    <a:pt x="252" y="95"/>
                    <a:pt x="234" y="69"/>
                  </a:cubicBezTo>
                  <a:cubicBezTo>
                    <a:pt x="197" y="16"/>
                    <a:pt x="116" y="0"/>
                    <a:pt x="81" y="36"/>
                  </a:cubicBezTo>
                  <a:cubicBezTo>
                    <a:pt x="74" y="43"/>
                    <a:pt x="32" y="3"/>
                    <a:pt x="32" y="3"/>
                  </a:cubicBezTo>
                  <a:cubicBezTo>
                    <a:pt x="12" y="13"/>
                    <a:pt x="12" y="13"/>
                    <a:pt x="12" y="13"/>
                  </a:cubicBezTo>
                  <a:cubicBezTo>
                    <a:pt x="61" y="57"/>
                    <a:pt x="61" y="57"/>
                    <a:pt x="61" y="57"/>
                  </a:cubicBezTo>
                  <a:cubicBezTo>
                    <a:pt x="61" y="57"/>
                    <a:pt x="0" y="152"/>
                    <a:pt x="132" y="249"/>
                  </a:cubicBezTo>
                  <a:cubicBezTo>
                    <a:pt x="177" y="282"/>
                    <a:pt x="241" y="269"/>
                    <a:pt x="301" y="260"/>
                  </a:cubicBezTo>
                  <a:cubicBezTo>
                    <a:pt x="301" y="260"/>
                    <a:pt x="265" y="248"/>
                    <a:pt x="266" y="192"/>
                  </a:cubicBezTo>
                  <a:close/>
                  <a:moveTo>
                    <a:pt x="242" y="232"/>
                  </a:moveTo>
                  <a:cubicBezTo>
                    <a:pt x="241" y="233"/>
                    <a:pt x="241" y="233"/>
                    <a:pt x="240" y="233"/>
                  </a:cubicBezTo>
                  <a:cubicBezTo>
                    <a:pt x="240" y="233"/>
                    <a:pt x="239" y="232"/>
                    <a:pt x="238" y="232"/>
                  </a:cubicBezTo>
                  <a:cubicBezTo>
                    <a:pt x="238" y="232"/>
                    <a:pt x="198" y="182"/>
                    <a:pt x="159" y="138"/>
                  </a:cubicBezTo>
                  <a:cubicBezTo>
                    <a:pt x="115" y="89"/>
                    <a:pt x="106" y="75"/>
                    <a:pt x="106" y="75"/>
                  </a:cubicBezTo>
                  <a:cubicBezTo>
                    <a:pt x="105" y="74"/>
                    <a:pt x="105" y="72"/>
                    <a:pt x="106" y="71"/>
                  </a:cubicBezTo>
                  <a:cubicBezTo>
                    <a:pt x="107" y="71"/>
                    <a:pt x="108" y="70"/>
                    <a:pt x="109" y="71"/>
                  </a:cubicBezTo>
                  <a:cubicBezTo>
                    <a:pt x="109" y="71"/>
                    <a:pt x="144" y="87"/>
                    <a:pt x="178" y="122"/>
                  </a:cubicBezTo>
                  <a:cubicBezTo>
                    <a:pt x="210" y="156"/>
                    <a:pt x="243" y="229"/>
                    <a:pt x="243" y="229"/>
                  </a:cubicBezTo>
                  <a:cubicBezTo>
                    <a:pt x="243" y="230"/>
                    <a:pt x="243" y="232"/>
                    <a:pt x="242" y="232"/>
                  </a:cubicBezTo>
                  <a:close/>
                </a:path>
              </a:pathLst>
            </a:custGeom>
            <a:solidFill>
              <a:schemeClr val="bg1"/>
            </a:solidFill>
            <a:ln>
              <a:noFill/>
            </a:ln>
          </p:spPr>
          <p:txBody>
            <a:bodyPr vert="horz" wrap="square" lIns="68580" tIns="34290" rIns="68580" bIns="34290" numCol="1" anchor="t" anchorCtr="0" compatLnSpc="1"/>
            <a:lstStyle/>
            <a:p>
              <a:endParaRPr lang="zh-CN" altLang="en-US" sz="1015">
                <a:solidFill>
                  <a:schemeClr val="tx2"/>
                </a:solidFill>
                <a:latin typeface="微软雅黑" panose="020B0503020204020204" pitchFamily="34" charset="-122"/>
                <a:ea typeface="微软雅黑" panose="020B0503020204020204" pitchFamily="34" charset="-122"/>
              </a:endParaRPr>
            </a:p>
          </p:txBody>
        </p:sp>
      </p:grpSp>
      <p:sp>
        <p:nvSpPr>
          <p:cNvPr id="25" name="文本框 24"/>
          <p:cNvSpPr txBox="1"/>
          <p:nvPr/>
        </p:nvSpPr>
        <p:spPr>
          <a:xfrm>
            <a:off x="3586162" y="1728765"/>
            <a:ext cx="4138613" cy="424732"/>
          </a:xfrm>
          <a:prstGeom prst="rect">
            <a:avLst/>
          </a:prstGeom>
          <a:noFill/>
        </p:spPr>
        <p:txBody>
          <a:bodyPr wrap="square" rtlCol="0">
            <a:spAutoFit/>
          </a:bodyPr>
          <a:lstStyle/>
          <a:p>
            <a:pPr>
              <a:lnSpc>
                <a:spcPct val="120000"/>
              </a:lnSpc>
              <a:spcBef>
                <a:spcPct val="20000"/>
              </a:spcBef>
            </a:pP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a:t>
            </a:r>
            <a:endPar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6" name="文本框 25"/>
          <p:cNvSpPr txBox="1"/>
          <p:nvPr/>
        </p:nvSpPr>
        <p:spPr>
          <a:xfrm>
            <a:off x="3586162" y="2769051"/>
            <a:ext cx="4138613" cy="424732"/>
          </a:xfrm>
          <a:prstGeom prst="rect">
            <a:avLst/>
          </a:prstGeom>
          <a:noFill/>
        </p:spPr>
        <p:txBody>
          <a:bodyPr wrap="square" rtlCol="0">
            <a:spAutoFit/>
          </a:bodyPr>
          <a:lstStyle/>
          <a:p>
            <a:pPr>
              <a:lnSpc>
                <a:spcPct val="120000"/>
              </a:lnSpc>
              <a:spcBef>
                <a:spcPct val="20000"/>
              </a:spcBef>
            </a:pP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a:t>
            </a:r>
            <a:endPar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7" name="文本框 26"/>
          <p:cNvSpPr txBox="1"/>
          <p:nvPr/>
        </p:nvSpPr>
        <p:spPr>
          <a:xfrm>
            <a:off x="3586162" y="3754878"/>
            <a:ext cx="4138613" cy="424732"/>
          </a:xfrm>
          <a:prstGeom prst="rect">
            <a:avLst/>
          </a:prstGeom>
          <a:noFill/>
        </p:spPr>
        <p:txBody>
          <a:bodyPr wrap="square" rtlCol="0">
            <a:spAutoFit/>
          </a:bodyPr>
          <a:lstStyle/>
          <a:p>
            <a:pPr>
              <a:lnSpc>
                <a:spcPct val="120000"/>
              </a:lnSpc>
              <a:spcBef>
                <a:spcPct val="20000"/>
              </a:spcBef>
            </a:pP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a:t>
            </a:r>
            <a:endPar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ppt_x"/>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additive="base">
                                        <p:cTn id="37" dur="500" fill="hold"/>
                                        <p:tgtEl>
                                          <p:spTgt spid="25"/>
                                        </p:tgtEl>
                                        <p:attrNameLst>
                                          <p:attrName>ppt_x</p:attrName>
                                        </p:attrNameLst>
                                      </p:cBhvr>
                                      <p:tavLst>
                                        <p:tav tm="0">
                                          <p:val>
                                            <p:strVal val="1+#ppt_w/2"/>
                                          </p:val>
                                        </p:tav>
                                        <p:tav tm="100000">
                                          <p:val>
                                            <p:strVal val="#ppt_x"/>
                                          </p:val>
                                        </p:tav>
                                      </p:tavLst>
                                    </p:anim>
                                    <p:anim calcmode="lin" valueType="num">
                                      <p:cBhvr additive="base">
                                        <p:cTn id="38"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anim calcmode="lin" valueType="num">
                                      <p:cBhvr additive="base">
                                        <p:cTn id="43" dur="500" fill="hold"/>
                                        <p:tgtEl>
                                          <p:spTgt spid="26"/>
                                        </p:tgtEl>
                                        <p:attrNameLst>
                                          <p:attrName>ppt_x</p:attrName>
                                        </p:attrNameLst>
                                      </p:cBhvr>
                                      <p:tavLst>
                                        <p:tav tm="0">
                                          <p:val>
                                            <p:strVal val="1+#ppt_w/2"/>
                                          </p:val>
                                        </p:tav>
                                        <p:tav tm="100000">
                                          <p:val>
                                            <p:strVal val="#ppt_x"/>
                                          </p:val>
                                        </p:tav>
                                      </p:tavLst>
                                    </p:anim>
                                    <p:anim calcmode="lin" valueType="num">
                                      <p:cBhvr additive="base">
                                        <p:cTn id="44"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27"/>
                                        </p:tgtEl>
                                        <p:attrNameLst>
                                          <p:attrName>style.visibility</p:attrName>
                                        </p:attrNameLst>
                                      </p:cBhvr>
                                      <p:to>
                                        <p:strVal val="visible"/>
                                      </p:to>
                                    </p:set>
                                    <p:anim calcmode="lin" valueType="num">
                                      <p:cBhvr additive="base">
                                        <p:cTn id="49" dur="500" fill="hold"/>
                                        <p:tgtEl>
                                          <p:spTgt spid="27"/>
                                        </p:tgtEl>
                                        <p:attrNameLst>
                                          <p:attrName>ppt_x</p:attrName>
                                        </p:attrNameLst>
                                      </p:cBhvr>
                                      <p:tavLst>
                                        <p:tav tm="0">
                                          <p:val>
                                            <p:strVal val="1+#ppt_w/2"/>
                                          </p:val>
                                        </p:tav>
                                        <p:tav tm="100000">
                                          <p:val>
                                            <p:strVal val="#ppt_x"/>
                                          </p:val>
                                        </p:tav>
                                      </p:tavLst>
                                    </p:anim>
                                    <p:anim calcmode="lin" valueType="num">
                                      <p:cBhvr additive="base">
                                        <p:cTn id="50"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25" grpId="0"/>
      <p:bldP spid="26" grpId="0"/>
      <p:bldP spid="2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3818973" y="158344"/>
            <a:ext cx="1470384" cy="338554"/>
          </a:xfrm>
          <a:prstGeom prst="rect">
            <a:avLst/>
          </a:prstGeom>
          <a:noFill/>
        </p:spPr>
        <p:txBody>
          <a:bodyPr wrap="square"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明年工作计划</a:t>
            </a:r>
          </a:p>
        </p:txBody>
      </p:sp>
      <p:sp>
        <p:nvSpPr>
          <p:cNvPr id="3" name="任意多边形 2"/>
          <p:cNvSpPr>
            <a:spLocks noChangeArrowheads="1"/>
          </p:cNvSpPr>
          <p:nvPr/>
        </p:nvSpPr>
        <p:spPr bwMode="auto">
          <a:xfrm>
            <a:off x="4180790" y="1271100"/>
            <a:ext cx="1447749" cy="1431827"/>
          </a:xfrm>
          <a:custGeom>
            <a:avLst/>
            <a:gdLst>
              <a:gd name="connsiteX0" fmla="*/ 1021508 w 1447749"/>
              <a:gd name="connsiteY0" fmla="*/ 0 h 1431827"/>
              <a:gd name="connsiteX1" fmla="*/ 1447749 w 1447749"/>
              <a:gd name="connsiteY1" fmla="*/ 426241 h 1431827"/>
              <a:gd name="connsiteX2" fmla="*/ 1021508 w 1447749"/>
              <a:gd name="connsiteY2" fmla="*/ 852482 h 1431827"/>
              <a:gd name="connsiteX3" fmla="*/ 986004 w 1447749"/>
              <a:gd name="connsiteY3" fmla="*/ 848903 h 1431827"/>
              <a:gd name="connsiteX4" fmla="*/ 988438 w 1447749"/>
              <a:gd name="connsiteY4" fmla="*/ 851394 h 1431827"/>
              <a:gd name="connsiteX5" fmla="*/ 578130 w 1447749"/>
              <a:gd name="connsiteY5" fmla="*/ 1164812 h 1431827"/>
              <a:gd name="connsiteX6" fmla="*/ 577161 w 1447749"/>
              <a:gd name="connsiteY6" fmla="*/ 1163822 h 1431827"/>
              <a:gd name="connsiteX7" fmla="*/ 573461 w 1447749"/>
              <a:gd name="connsiteY7" fmla="*/ 1200533 h 1431827"/>
              <a:gd name="connsiteX8" fmla="*/ 289673 w 1447749"/>
              <a:gd name="connsiteY8" fmla="*/ 1431827 h 1431827"/>
              <a:gd name="connsiteX9" fmla="*/ 0 w 1447749"/>
              <a:gd name="connsiteY9" fmla="*/ 1142154 h 1431827"/>
              <a:gd name="connsiteX10" fmla="*/ 231294 w 1447749"/>
              <a:gd name="connsiteY10" fmla="*/ 858366 h 1431827"/>
              <a:gd name="connsiteX11" fmla="*/ 274089 w 1447749"/>
              <a:gd name="connsiteY11" fmla="*/ 854052 h 1431827"/>
              <a:gd name="connsiteX12" fmla="*/ 273138 w 1447749"/>
              <a:gd name="connsiteY12" fmla="*/ 853080 h 1431827"/>
              <a:gd name="connsiteX13" fmla="*/ 595824 w 1447749"/>
              <a:gd name="connsiteY13" fmla="*/ 449512 h 1431827"/>
              <a:gd name="connsiteX14" fmla="*/ 597819 w 1447749"/>
              <a:gd name="connsiteY14" fmla="*/ 451555 h 1431827"/>
              <a:gd name="connsiteX15" fmla="*/ 595267 w 1447749"/>
              <a:gd name="connsiteY15" fmla="*/ 426241 h 1431827"/>
              <a:gd name="connsiteX16" fmla="*/ 1021508 w 1447749"/>
              <a:gd name="connsiteY16" fmla="*/ 0 h 1431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47749" h="1431827">
                <a:moveTo>
                  <a:pt x="1021508" y="0"/>
                </a:moveTo>
                <a:cubicBezTo>
                  <a:pt x="1256914" y="0"/>
                  <a:pt x="1447749" y="190835"/>
                  <a:pt x="1447749" y="426241"/>
                </a:cubicBezTo>
                <a:cubicBezTo>
                  <a:pt x="1447749" y="661647"/>
                  <a:pt x="1256914" y="852482"/>
                  <a:pt x="1021508" y="852482"/>
                </a:cubicBezTo>
                <a:lnTo>
                  <a:pt x="986004" y="848903"/>
                </a:lnTo>
                <a:lnTo>
                  <a:pt x="988438" y="851394"/>
                </a:lnTo>
                <a:cubicBezTo>
                  <a:pt x="681761" y="826961"/>
                  <a:pt x="594138" y="956710"/>
                  <a:pt x="578130" y="1164812"/>
                </a:cubicBezTo>
                <a:lnTo>
                  <a:pt x="577161" y="1163822"/>
                </a:lnTo>
                <a:lnTo>
                  <a:pt x="573461" y="1200533"/>
                </a:lnTo>
                <a:cubicBezTo>
                  <a:pt x="546450" y="1332532"/>
                  <a:pt x="429657" y="1431827"/>
                  <a:pt x="289673" y="1431827"/>
                </a:cubicBezTo>
                <a:cubicBezTo>
                  <a:pt x="129691" y="1431827"/>
                  <a:pt x="0" y="1302136"/>
                  <a:pt x="0" y="1142154"/>
                </a:cubicBezTo>
                <a:cubicBezTo>
                  <a:pt x="0" y="1002170"/>
                  <a:pt x="99294" y="885377"/>
                  <a:pt x="231294" y="858366"/>
                </a:cubicBezTo>
                <a:lnTo>
                  <a:pt x="274089" y="854052"/>
                </a:lnTo>
                <a:lnTo>
                  <a:pt x="273138" y="853080"/>
                </a:lnTo>
                <a:cubicBezTo>
                  <a:pt x="482083" y="841284"/>
                  <a:pt x="612674" y="757032"/>
                  <a:pt x="595824" y="449512"/>
                </a:cubicBezTo>
                <a:lnTo>
                  <a:pt x="597819" y="451555"/>
                </a:lnTo>
                <a:lnTo>
                  <a:pt x="595267" y="426241"/>
                </a:lnTo>
                <a:cubicBezTo>
                  <a:pt x="595267" y="190835"/>
                  <a:pt x="786102" y="0"/>
                  <a:pt x="1021508" y="0"/>
                </a:cubicBezTo>
                <a:close/>
              </a:path>
            </a:pathLst>
          </a:custGeom>
          <a:noFill/>
          <a:ln>
            <a:solidFill>
              <a:schemeClr val="accent2"/>
            </a:solidFill>
          </a:ln>
        </p:spPr>
        <p:txBody>
          <a:bodyPr vert="horz" wrap="square" lIns="91440" tIns="45720" rIns="91440" bIns="45720" numCol="1" anchor="t" anchorCtr="0" compatLnSpc="1">
            <a:noAutofit/>
          </a:bodyPr>
          <a:lstStyle/>
          <a:p>
            <a:pPr defTabSz="914400"/>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5" name="任意多边形 4"/>
          <p:cNvSpPr>
            <a:spLocks noChangeArrowheads="1"/>
          </p:cNvSpPr>
          <p:nvPr/>
        </p:nvSpPr>
        <p:spPr bwMode="auto">
          <a:xfrm>
            <a:off x="3209501" y="1923933"/>
            <a:ext cx="1430601" cy="1447750"/>
          </a:xfrm>
          <a:custGeom>
            <a:avLst/>
            <a:gdLst>
              <a:gd name="connsiteX0" fmla="*/ 426241 w 1430601"/>
              <a:gd name="connsiteY0" fmla="*/ 0 h 1447750"/>
              <a:gd name="connsiteX1" fmla="*/ 852482 w 1430601"/>
              <a:gd name="connsiteY1" fmla="*/ 426241 h 1447750"/>
              <a:gd name="connsiteX2" fmla="*/ 849018 w 1430601"/>
              <a:gd name="connsiteY2" fmla="*/ 460604 h 1447750"/>
              <a:gd name="connsiteX3" fmla="*/ 850338 w 1430601"/>
              <a:gd name="connsiteY3" fmla="*/ 459311 h 1447750"/>
              <a:gd name="connsiteX4" fmla="*/ 1163588 w 1430601"/>
              <a:gd name="connsiteY4" fmla="*/ 869619 h 1447750"/>
              <a:gd name="connsiteX5" fmla="*/ 1162650 w 1430601"/>
              <a:gd name="connsiteY5" fmla="*/ 870537 h 1447750"/>
              <a:gd name="connsiteX6" fmla="*/ 1199797 w 1430601"/>
              <a:gd name="connsiteY6" fmla="*/ 874289 h 1447750"/>
              <a:gd name="connsiteX7" fmla="*/ 1430601 w 1430601"/>
              <a:gd name="connsiteY7" fmla="*/ 1158077 h 1447750"/>
              <a:gd name="connsiteX8" fmla="*/ 1141541 w 1430601"/>
              <a:gd name="connsiteY8" fmla="*/ 1447750 h 1447750"/>
              <a:gd name="connsiteX9" fmla="*/ 858354 w 1430601"/>
              <a:gd name="connsiteY9" fmla="*/ 1216456 h 1447750"/>
              <a:gd name="connsiteX10" fmla="*/ 853954 w 1430601"/>
              <a:gd name="connsiteY10" fmla="*/ 1172720 h 1447750"/>
              <a:gd name="connsiteX11" fmla="*/ 852022 w 1430601"/>
              <a:gd name="connsiteY11" fmla="*/ 1174611 h 1447750"/>
              <a:gd name="connsiteX12" fmla="*/ 449512 w 1430601"/>
              <a:gd name="connsiteY12" fmla="*/ 851925 h 1447750"/>
              <a:gd name="connsiteX13" fmla="*/ 451548 w 1430601"/>
              <a:gd name="connsiteY13" fmla="*/ 849931 h 1447750"/>
              <a:gd name="connsiteX14" fmla="*/ 426241 w 1430601"/>
              <a:gd name="connsiteY14" fmla="*/ 852482 h 1447750"/>
              <a:gd name="connsiteX15" fmla="*/ 0 w 1430601"/>
              <a:gd name="connsiteY15" fmla="*/ 426241 h 1447750"/>
              <a:gd name="connsiteX16" fmla="*/ 426241 w 1430601"/>
              <a:gd name="connsiteY16" fmla="*/ 0 h 144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30601" h="1447750">
                <a:moveTo>
                  <a:pt x="426241" y="0"/>
                </a:moveTo>
                <a:cubicBezTo>
                  <a:pt x="661647" y="0"/>
                  <a:pt x="852482" y="190835"/>
                  <a:pt x="852482" y="426241"/>
                </a:cubicBezTo>
                <a:lnTo>
                  <a:pt x="849018" y="460604"/>
                </a:lnTo>
                <a:lnTo>
                  <a:pt x="850338" y="459311"/>
                </a:lnTo>
                <a:cubicBezTo>
                  <a:pt x="825917" y="765988"/>
                  <a:pt x="955597" y="853611"/>
                  <a:pt x="1163588" y="869619"/>
                </a:cubicBezTo>
                <a:lnTo>
                  <a:pt x="1162650" y="870537"/>
                </a:lnTo>
                <a:lnTo>
                  <a:pt x="1199797" y="874289"/>
                </a:lnTo>
                <a:cubicBezTo>
                  <a:pt x="1331516" y="901300"/>
                  <a:pt x="1430601" y="1018093"/>
                  <a:pt x="1430601" y="1158077"/>
                </a:cubicBezTo>
                <a:cubicBezTo>
                  <a:pt x="1430601" y="1318059"/>
                  <a:pt x="1301184" y="1447750"/>
                  <a:pt x="1141541" y="1447750"/>
                </a:cubicBezTo>
                <a:cubicBezTo>
                  <a:pt x="1001854" y="1447750"/>
                  <a:pt x="885308" y="1348455"/>
                  <a:pt x="858354" y="1216456"/>
                </a:cubicBezTo>
                <a:lnTo>
                  <a:pt x="853954" y="1172720"/>
                </a:lnTo>
                <a:lnTo>
                  <a:pt x="852022" y="1174611"/>
                </a:lnTo>
                <a:cubicBezTo>
                  <a:pt x="840233" y="965666"/>
                  <a:pt x="756026" y="834233"/>
                  <a:pt x="449512" y="851925"/>
                </a:cubicBezTo>
                <a:lnTo>
                  <a:pt x="451548" y="849931"/>
                </a:lnTo>
                <a:lnTo>
                  <a:pt x="426241" y="852482"/>
                </a:lnTo>
                <a:cubicBezTo>
                  <a:pt x="190835" y="852482"/>
                  <a:pt x="0" y="661647"/>
                  <a:pt x="0" y="426241"/>
                </a:cubicBezTo>
                <a:cubicBezTo>
                  <a:pt x="0" y="190835"/>
                  <a:pt x="190835" y="0"/>
                  <a:pt x="426241" y="0"/>
                </a:cubicBezTo>
                <a:close/>
              </a:path>
            </a:pathLst>
          </a:custGeom>
          <a:noFill/>
          <a:ln>
            <a:solidFill>
              <a:schemeClr val="accent1"/>
            </a:solidFill>
          </a:ln>
        </p:spPr>
        <p:txBody>
          <a:bodyPr vert="horz" wrap="square" lIns="91440" tIns="45720" rIns="91440" bIns="45720" numCol="1" anchor="t" anchorCtr="0" compatLnSpc="1">
            <a:noAutofit/>
          </a:bodyPr>
          <a:lstStyle/>
          <a:p>
            <a:pPr defTabSz="914400"/>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6" name="任意多边形 5"/>
          <p:cNvSpPr>
            <a:spLocks noChangeArrowheads="1"/>
          </p:cNvSpPr>
          <p:nvPr/>
        </p:nvSpPr>
        <p:spPr bwMode="auto">
          <a:xfrm>
            <a:off x="3971345" y="2893998"/>
            <a:ext cx="1447749" cy="1431827"/>
          </a:xfrm>
          <a:custGeom>
            <a:avLst/>
            <a:gdLst>
              <a:gd name="connsiteX0" fmla="*/ 1158689 w 1447749"/>
              <a:gd name="connsiteY0" fmla="*/ 0 h 1431827"/>
              <a:gd name="connsiteX1" fmla="*/ 1447749 w 1447749"/>
              <a:gd name="connsiteY1" fmla="*/ 289673 h 1431827"/>
              <a:gd name="connsiteX2" fmla="*/ 1216945 w 1447749"/>
              <a:gd name="connsiteY2" fmla="*/ 573461 h 1431827"/>
              <a:gd name="connsiteX3" fmla="*/ 1173716 w 1447749"/>
              <a:gd name="connsiteY3" fmla="*/ 577828 h 1431827"/>
              <a:gd name="connsiteX4" fmla="*/ 1174611 w 1447749"/>
              <a:gd name="connsiteY4" fmla="*/ 578745 h 1431827"/>
              <a:gd name="connsiteX5" fmla="*/ 851926 w 1447749"/>
              <a:gd name="connsiteY5" fmla="*/ 982313 h 1431827"/>
              <a:gd name="connsiteX6" fmla="*/ 849930 w 1447749"/>
              <a:gd name="connsiteY6" fmla="*/ 980270 h 1431827"/>
              <a:gd name="connsiteX7" fmla="*/ 852482 w 1447749"/>
              <a:gd name="connsiteY7" fmla="*/ 1005586 h 1431827"/>
              <a:gd name="connsiteX8" fmla="*/ 426241 w 1447749"/>
              <a:gd name="connsiteY8" fmla="*/ 1431827 h 1431827"/>
              <a:gd name="connsiteX9" fmla="*/ 0 w 1447749"/>
              <a:gd name="connsiteY9" fmla="*/ 1005586 h 1431827"/>
              <a:gd name="connsiteX10" fmla="*/ 426241 w 1447749"/>
              <a:gd name="connsiteY10" fmla="*/ 579345 h 1431827"/>
              <a:gd name="connsiteX11" fmla="*/ 461747 w 1447749"/>
              <a:gd name="connsiteY11" fmla="*/ 582924 h 1431827"/>
              <a:gd name="connsiteX12" fmla="*/ 459311 w 1447749"/>
              <a:gd name="connsiteY12" fmla="*/ 580431 h 1431827"/>
              <a:gd name="connsiteX13" fmla="*/ 870461 w 1447749"/>
              <a:gd name="connsiteY13" fmla="*/ 267013 h 1431827"/>
              <a:gd name="connsiteX14" fmla="*/ 871773 w 1447749"/>
              <a:gd name="connsiteY14" fmla="*/ 268358 h 1431827"/>
              <a:gd name="connsiteX15" fmla="*/ 875502 w 1447749"/>
              <a:gd name="connsiteY15" fmla="*/ 231294 h 1431827"/>
              <a:gd name="connsiteX16" fmla="*/ 1158689 w 1447749"/>
              <a:gd name="connsiteY16" fmla="*/ 0 h 1431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47749" h="1431827">
                <a:moveTo>
                  <a:pt x="1158689" y="0"/>
                </a:moveTo>
                <a:cubicBezTo>
                  <a:pt x="1318332" y="0"/>
                  <a:pt x="1447749" y="129691"/>
                  <a:pt x="1447749" y="289673"/>
                </a:cubicBezTo>
                <a:cubicBezTo>
                  <a:pt x="1447749" y="429657"/>
                  <a:pt x="1348664" y="546450"/>
                  <a:pt x="1216945" y="573461"/>
                </a:cubicBezTo>
                <a:lnTo>
                  <a:pt x="1173716" y="577828"/>
                </a:lnTo>
                <a:lnTo>
                  <a:pt x="1174611" y="578745"/>
                </a:lnTo>
                <a:cubicBezTo>
                  <a:pt x="966509" y="590541"/>
                  <a:pt x="835075" y="674793"/>
                  <a:pt x="851926" y="982313"/>
                </a:cubicBezTo>
                <a:lnTo>
                  <a:pt x="849930" y="980270"/>
                </a:lnTo>
                <a:lnTo>
                  <a:pt x="852482" y="1005586"/>
                </a:lnTo>
                <a:cubicBezTo>
                  <a:pt x="852482" y="1240992"/>
                  <a:pt x="661647" y="1431827"/>
                  <a:pt x="426241" y="1431827"/>
                </a:cubicBezTo>
                <a:cubicBezTo>
                  <a:pt x="190835" y="1431827"/>
                  <a:pt x="0" y="1240992"/>
                  <a:pt x="0" y="1005586"/>
                </a:cubicBezTo>
                <a:cubicBezTo>
                  <a:pt x="0" y="770180"/>
                  <a:pt x="190835" y="579345"/>
                  <a:pt x="426241" y="579345"/>
                </a:cubicBezTo>
                <a:lnTo>
                  <a:pt x="461747" y="582924"/>
                </a:lnTo>
                <a:lnTo>
                  <a:pt x="459311" y="580431"/>
                </a:lnTo>
                <a:cubicBezTo>
                  <a:pt x="765989" y="604864"/>
                  <a:pt x="853611" y="475115"/>
                  <a:pt x="870461" y="267013"/>
                </a:cubicBezTo>
                <a:lnTo>
                  <a:pt x="871773" y="268358"/>
                </a:lnTo>
                <a:lnTo>
                  <a:pt x="875502" y="231294"/>
                </a:lnTo>
                <a:cubicBezTo>
                  <a:pt x="902456" y="99295"/>
                  <a:pt x="1019002" y="0"/>
                  <a:pt x="1158689" y="0"/>
                </a:cubicBezTo>
                <a:close/>
              </a:path>
            </a:pathLst>
          </a:custGeom>
          <a:noFill/>
          <a:ln>
            <a:solidFill>
              <a:schemeClr val="accent3"/>
            </a:solidFill>
          </a:ln>
        </p:spPr>
        <p:txBody>
          <a:bodyPr vert="horz" wrap="square" lIns="91440" tIns="45720" rIns="91440" bIns="45720" numCol="1" anchor="t" anchorCtr="0" compatLnSpc="1">
            <a:noAutofit/>
          </a:bodyPr>
          <a:lstStyle/>
          <a:p>
            <a:pPr defTabSz="914400"/>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7" name="椭圆 6"/>
          <p:cNvSpPr/>
          <p:nvPr/>
        </p:nvSpPr>
        <p:spPr>
          <a:xfrm>
            <a:off x="5570848" y="2884279"/>
            <a:ext cx="681318" cy="681318"/>
          </a:xfrm>
          <a:prstGeom prst="ellipse">
            <a:avLst/>
          </a:prstGeom>
          <a:solidFill>
            <a:schemeClr val="accent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tx2"/>
              </a:solidFill>
              <a:effectLst/>
              <a:uLnTx/>
              <a:uFillTx/>
              <a:latin typeface="微软雅黑" panose="020B0503020204020204" pitchFamily="34" charset="-122"/>
              <a:ea typeface="微软雅黑" panose="020B0503020204020204" pitchFamily="34" charset="-122"/>
            </a:endParaRPr>
          </a:p>
        </p:txBody>
      </p:sp>
      <p:sp>
        <p:nvSpPr>
          <p:cNvPr id="8" name="椭圆 7"/>
          <p:cNvSpPr/>
          <p:nvPr/>
        </p:nvSpPr>
        <p:spPr>
          <a:xfrm>
            <a:off x="4042510" y="3565597"/>
            <a:ext cx="681318" cy="681318"/>
          </a:xfrm>
          <a:prstGeom prst="ellipse">
            <a:avLst/>
          </a:prstGeom>
          <a:solidFill>
            <a:schemeClr val="accent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tx2"/>
              </a:solidFill>
              <a:effectLst/>
              <a:uLnTx/>
              <a:uFillTx/>
              <a:latin typeface="微软雅黑" panose="020B0503020204020204" pitchFamily="34" charset="-122"/>
              <a:ea typeface="微软雅黑" panose="020B0503020204020204" pitchFamily="34" charset="-122"/>
            </a:endParaRPr>
          </a:p>
        </p:txBody>
      </p:sp>
      <p:sp>
        <p:nvSpPr>
          <p:cNvPr id="9" name="椭圆 8"/>
          <p:cNvSpPr/>
          <p:nvPr/>
        </p:nvSpPr>
        <p:spPr>
          <a:xfrm>
            <a:off x="3292016" y="2004800"/>
            <a:ext cx="681318" cy="681318"/>
          </a:xfrm>
          <a:prstGeom prst="ellipse">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tx2"/>
              </a:solidFill>
              <a:effectLst/>
              <a:uLnTx/>
              <a:uFillTx/>
              <a:latin typeface="微软雅黑" panose="020B0503020204020204" pitchFamily="34" charset="-122"/>
              <a:ea typeface="微软雅黑" panose="020B0503020204020204" pitchFamily="34" charset="-122"/>
            </a:endParaRPr>
          </a:p>
        </p:txBody>
      </p:sp>
      <p:sp>
        <p:nvSpPr>
          <p:cNvPr id="10" name="AutoShape 112"/>
          <p:cNvSpPr/>
          <p:nvPr/>
        </p:nvSpPr>
        <p:spPr bwMode="auto">
          <a:xfrm>
            <a:off x="3452494" y="2166072"/>
            <a:ext cx="360363" cy="358775"/>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sym typeface="Gill Sans" charset="0"/>
            </a:endParaRPr>
          </a:p>
        </p:txBody>
      </p:sp>
      <p:sp>
        <p:nvSpPr>
          <p:cNvPr id="11" name="AutoShape 113"/>
          <p:cNvSpPr/>
          <p:nvPr/>
        </p:nvSpPr>
        <p:spPr bwMode="auto">
          <a:xfrm>
            <a:off x="4259764" y="372636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chemeClr val="tx2"/>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Gill Sans" charset="0"/>
            </a:endParaRPr>
          </a:p>
        </p:txBody>
      </p:sp>
      <p:sp>
        <p:nvSpPr>
          <p:cNvPr id="12" name="AutoShape 114"/>
          <p:cNvSpPr/>
          <p:nvPr/>
        </p:nvSpPr>
        <p:spPr bwMode="auto">
          <a:xfrm>
            <a:off x="4315633" y="378285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chemeClr val="tx2"/>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Gill Sans" charset="0"/>
            </a:endParaRPr>
          </a:p>
        </p:txBody>
      </p:sp>
      <p:sp>
        <p:nvSpPr>
          <p:cNvPr id="13" name="椭圆 12"/>
          <p:cNvSpPr/>
          <p:nvPr/>
        </p:nvSpPr>
        <p:spPr>
          <a:xfrm>
            <a:off x="4885192" y="1351315"/>
            <a:ext cx="681318" cy="681318"/>
          </a:xfrm>
          <a:prstGeom prst="ellipse">
            <a:avLst/>
          </a:prstGeom>
          <a:solidFill>
            <a:schemeClr val="accent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tx2"/>
              </a:solidFill>
              <a:effectLst/>
              <a:uLnTx/>
              <a:uFillTx/>
              <a:latin typeface="微软雅黑" panose="020B0503020204020204" pitchFamily="34" charset="-122"/>
              <a:ea typeface="微软雅黑" panose="020B0503020204020204" pitchFamily="34" charset="-122"/>
            </a:endParaRPr>
          </a:p>
        </p:txBody>
      </p:sp>
      <p:grpSp>
        <p:nvGrpSpPr>
          <p:cNvPr id="14" name="组合 13"/>
          <p:cNvGrpSpPr/>
          <p:nvPr/>
        </p:nvGrpSpPr>
        <p:grpSpPr>
          <a:xfrm>
            <a:off x="5046269" y="1512392"/>
            <a:ext cx="359165" cy="359165"/>
            <a:chOff x="3191434" y="2145028"/>
            <a:chExt cx="359165" cy="359165"/>
          </a:xfrm>
          <a:solidFill>
            <a:schemeClr val="bg1"/>
          </a:solidFill>
        </p:grpSpPr>
        <p:sp>
          <p:nvSpPr>
            <p:cNvPr id="15" name="AutoShape 123"/>
            <p:cNvSpPr/>
            <p:nvPr/>
          </p:nvSpPr>
          <p:spPr bwMode="auto">
            <a:xfrm>
              <a:off x="319143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sym typeface="Gill Sans" charset="0"/>
              </a:endParaRPr>
            </a:p>
          </p:txBody>
        </p:sp>
        <p:sp>
          <p:nvSpPr>
            <p:cNvPr id="16" name="AutoShape 124"/>
            <p:cNvSpPr/>
            <p:nvPr/>
          </p:nvSpPr>
          <p:spPr bwMode="auto">
            <a:xfrm>
              <a:off x="3292736" y="2245717"/>
              <a:ext cx="157173" cy="1571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sym typeface="Gill Sans" charset="0"/>
              </a:endParaRPr>
            </a:p>
          </p:txBody>
        </p:sp>
        <p:sp>
          <p:nvSpPr>
            <p:cNvPr id="17" name="AutoShape 125"/>
            <p:cNvSpPr/>
            <p:nvPr/>
          </p:nvSpPr>
          <p:spPr bwMode="auto">
            <a:xfrm>
              <a:off x="3325891" y="2279484"/>
              <a:ext cx="90253" cy="902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sym typeface="Gill Sans" charset="0"/>
              </a:endParaRPr>
            </a:p>
          </p:txBody>
        </p:sp>
      </p:grpSp>
      <p:sp>
        <p:nvSpPr>
          <p:cNvPr id="18" name="AutoShape 126"/>
          <p:cNvSpPr/>
          <p:nvPr/>
        </p:nvSpPr>
        <p:spPr bwMode="auto">
          <a:xfrm>
            <a:off x="5731925" y="3045356"/>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chemeClr val="tx2"/>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Gill Sans" charset="0"/>
            </a:endParaRPr>
          </a:p>
        </p:txBody>
      </p:sp>
      <p:sp>
        <p:nvSpPr>
          <p:cNvPr id="19" name="AutoShape 127"/>
          <p:cNvSpPr/>
          <p:nvPr/>
        </p:nvSpPr>
        <p:spPr bwMode="auto">
          <a:xfrm>
            <a:off x="5877432" y="3101225"/>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chemeClr val="tx2"/>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Gill Sans" charset="0"/>
            </a:endParaRPr>
          </a:p>
        </p:txBody>
      </p:sp>
      <p:sp>
        <p:nvSpPr>
          <p:cNvPr id="20" name="任意多边形 19"/>
          <p:cNvSpPr>
            <a:spLocks noChangeArrowheads="1"/>
          </p:cNvSpPr>
          <p:nvPr/>
        </p:nvSpPr>
        <p:spPr bwMode="auto">
          <a:xfrm>
            <a:off x="4908339" y="2204420"/>
            <a:ext cx="1431827" cy="1447749"/>
          </a:xfrm>
          <a:custGeom>
            <a:avLst/>
            <a:gdLst>
              <a:gd name="connsiteX0" fmla="*/ 289673 w 1431827"/>
              <a:gd name="connsiteY0" fmla="*/ 0 h 1447749"/>
              <a:gd name="connsiteX1" fmla="*/ 573461 w 1431827"/>
              <a:gd name="connsiteY1" fmla="*/ 231294 h 1447749"/>
              <a:gd name="connsiteX2" fmla="*/ 577802 w 1431827"/>
              <a:gd name="connsiteY2" fmla="*/ 274359 h 1447749"/>
              <a:gd name="connsiteX3" fmla="*/ 579053 w 1431827"/>
              <a:gd name="connsiteY3" fmla="*/ 273136 h 1447749"/>
              <a:gd name="connsiteX4" fmla="*/ 981089 w 1431827"/>
              <a:gd name="connsiteY4" fmla="*/ 596664 h 1447749"/>
              <a:gd name="connsiteX5" fmla="*/ 978477 w 1431827"/>
              <a:gd name="connsiteY5" fmla="*/ 599220 h 1447749"/>
              <a:gd name="connsiteX6" fmla="*/ 1005586 w 1431827"/>
              <a:gd name="connsiteY6" fmla="*/ 596491 h 1447749"/>
              <a:gd name="connsiteX7" fmla="*/ 1431827 w 1431827"/>
              <a:gd name="connsiteY7" fmla="*/ 1022120 h 1447749"/>
              <a:gd name="connsiteX8" fmla="*/ 1005586 w 1431827"/>
              <a:gd name="connsiteY8" fmla="*/ 1447749 h 1447749"/>
              <a:gd name="connsiteX9" fmla="*/ 579345 w 1431827"/>
              <a:gd name="connsiteY9" fmla="*/ 1022120 h 1447749"/>
              <a:gd name="connsiteX10" fmla="*/ 582966 w 1431827"/>
              <a:gd name="connsiteY10" fmla="*/ 986254 h 1447749"/>
              <a:gd name="connsiteX11" fmla="*/ 580736 w 1431827"/>
              <a:gd name="connsiteY11" fmla="*/ 988436 h 1447749"/>
              <a:gd name="connsiteX12" fmla="*/ 267013 w 1431827"/>
              <a:gd name="connsiteY12" fmla="*/ 578128 h 1447749"/>
              <a:gd name="connsiteX13" fmla="*/ 268002 w 1431827"/>
              <a:gd name="connsiteY13" fmla="*/ 577161 h 1447749"/>
              <a:gd name="connsiteX14" fmla="*/ 231294 w 1431827"/>
              <a:gd name="connsiteY14" fmla="*/ 573461 h 1447749"/>
              <a:gd name="connsiteX15" fmla="*/ 0 w 1431827"/>
              <a:gd name="connsiteY15" fmla="*/ 289673 h 1447749"/>
              <a:gd name="connsiteX16" fmla="*/ 289673 w 1431827"/>
              <a:gd name="connsiteY16" fmla="*/ 0 h 1447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31827" h="1447749">
                <a:moveTo>
                  <a:pt x="289673" y="0"/>
                </a:moveTo>
                <a:cubicBezTo>
                  <a:pt x="429657" y="0"/>
                  <a:pt x="546450" y="99295"/>
                  <a:pt x="573461" y="231294"/>
                </a:cubicBezTo>
                <a:lnTo>
                  <a:pt x="577802" y="274359"/>
                </a:lnTo>
                <a:lnTo>
                  <a:pt x="579053" y="273136"/>
                </a:lnTo>
                <a:cubicBezTo>
                  <a:pt x="589988" y="482081"/>
                  <a:pt x="674937" y="613514"/>
                  <a:pt x="981089" y="596664"/>
                </a:cubicBezTo>
                <a:lnTo>
                  <a:pt x="978477" y="599220"/>
                </a:lnTo>
                <a:lnTo>
                  <a:pt x="1005586" y="596491"/>
                </a:lnTo>
                <a:cubicBezTo>
                  <a:pt x="1240992" y="596491"/>
                  <a:pt x="1431827" y="787052"/>
                  <a:pt x="1431827" y="1022120"/>
                </a:cubicBezTo>
                <a:cubicBezTo>
                  <a:pt x="1431827" y="1257188"/>
                  <a:pt x="1240992" y="1447749"/>
                  <a:pt x="1005586" y="1447749"/>
                </a:cubicBezTo>
                <a:cubicBezTo>
                  <a:pt x="770180" y="1447749"/>
                  <a:pt x="579345" y="1257188"/>
                  <a:pt x="579345" y="1022120"/>
                </a:cubicBezTo>
                <a:lnTo>
                  <a:pt x="582966" y="986254"/>
                </a:lnTo>
                <a:lnTo>
                  <a:pt x="580736" y="988436"/>
                </a:lnTo>
                <a:cubicBezTo>
                  <a:pt x="604286" y="681759"/>
                  <a:pt x="475600" y="594979"/>
                  <a:pt x="267013" y="578128"/>
                </a:cubicBezTo>
                <a:lnTo>
                  <a:pt x="268002" y="577161"/>
                </a:lnTo>
                <a:lnTo>
                  <a:pt x="231294" y="573461"/>
                </a:lnTo>
                <a:cubicBezTo>
                  <a:pt x="99294" y="546450"/>
                  <a:pt x="0" y="429657"/>
                  <a:pt x="0" y="289673"/>
                </a:cubicBezTo>
                <a:cubicBezTo>
                  <a:pt x="0" y="129691"/>
                  <a:pt x="129691" y="0"/>
                  <a:pt x="289673" y="0"/>
                </a:cubicBezTo>
                <a:close/>
              </a:path>
            </a:pathLst>
          </a:custGeom>
          <a:noFill/>
          <a:ln>
            <a:solidFill>
              <a:schemeClr val="accent4"/>
            </a:solidFill>
          </a:ln>
        </p:spPr>
        <p:txBody>
          <a:bodyPr vert="horz" wrap="square" lIns="91440" tIns="45720" rIns="91440" bIns="45720" numCol="1" anchor="t" anchorCtr="0" compatLnSpc="1">
            <a:noAutofit/>
          </a:bodyPr>
          <a:lstStyle/>
          <a:p>
            <a:pPr defTabSz="914400"/>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21" name="矩形 20"/>
          <p:cNvSpPr/>
          <p:nvPr/>
        </p:nvSpPr>
        <p:spPr>
          <a:xfrm>
            <a:off x="1162189" y="2092350"/>
            <a:ext cx="1927589" cy="369332"/>
          </a:xfrm>
          <a:prstGeom prst="rect">
            <a:avLst/>
          </a:prstGeom>
        </p:spPr>
        <p:txBody>
          <a:bodyPr wrap="square">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2" name="矩形 21"/>
          <p:cNvSpPr/>
          <p:nvPr/>
        </p:nvSpPr>
        <p:spPr>
          <a:xfrm>
            <a:off x="1892284" y="1825872"/>
            <a:ext cx="1107996" cy="276999"/>
          </a:xfrm>
          <a:prstGeom prst="rect">
            <a:avLst/>
          </a:prstGeom>
        </p:spPr>
        <p:txBody>
          <a:bodyPr wrap="none">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单击编辑标题</a:t>
            </a:r>
          </a:p>
        </p:txBody>
      </p:sp>
      <p:sp>
        <p:nvSpPr>
          <p:cNvPr id="23" name="矩形 22"/>
          <p:cNvSpPr/>
          <p:nvPr/>
        </p:nvSpPr>
        <p:spPr>
          <a:xfrm>
            <a:off x="5661694" y="1572644"/>
            <a:ext cx="1927589" cy="369332"/>
          </a:xfrm>
          <a:prstGeom prst="rect">
            <a:avLst/>
          </a:prstGeom>
        </p:spPr>
        <p:txBody>
          <a:bodyPr wrap="square">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4" name="矩形 23"/>
          <p:cNvSpPr/>
          <p:nvPr/>
        </p:nvSpPr>
        <p:spPr>
          <a:xfrm>
            <a:off x="5661694" y="1306166"/>
            <a:ext cx="1107996" cy="276999"/>
          </a:xfrm>
          <a:prstGeom prst="rect">
            <a:avLst/>
          </a:prstGeom>
        </p:spPr>
        <p:txBody>
          <a:bodyPr wrap="none">
            <a:spAutoFit/>
          </a:bodyPr>
          <a:lstStyle/>
          <a:p>
            <a:r>
              <a:rPr lang="zh-CN" altLang="en-US" sz="1200" dirty="0">
                <a:solidFill>
                  <a:schemeClr val="accent2"/>
                </a:solidFill>
                <a:latin typeface="微软雅黑" panose="020B0503020204020204" pitchFamily="34" charset="-122"/>
                <a:ea typeface="微软雅黑" panose="020B0503020204020204" pitchFamily="34" charset="-122"/>
              </a:rPr>
              <a:t>单击编辑标题</a:t>
            </a:r>
          </a:p>
        </p:txBody>
      </p:sp>
      <p:sp>
        <p:nvSpPr>
          <p:cNvPr id="25" name="矩形 24"/>
          <p:cNvSpPr/>
          <p:nvPr/>
        </p:nvSpPr>
        <p:spPr>
          <a:xfrm>
            <a:off x="6356088" y="3054842"/>
            <a:ext cx="1927589" cy="369332"/>
          </a:xfrm>
          <a:prstGeom prst="rect">
            <a:avLst/>
          </a:prstGeom>
        </p:spPr>
        <p:txBody>
          <a:bodyPr wrap="square">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6" name="矩形 25"/>
          <p:cNvSpPr/>
          <p:nvPr/>
        </p:nvSpPr>
        <p:spPr>
          <a:xfrm>
            <a:off x="6356088" y="2788364"/>
            <a:ext cx="1107996" cy="276999"/>
          </a:xfrm>
          <a:prstGeom prst="rect">
            <a:avLst/>
          </a:prstGeom>
        </p:spPr>
        <p:txBody>
          <a:bodyPr wrap="none">
            <a:spAutoFit/>
          </a:bodyPr>
          <a:lstStyle/>
          <a:p>
            <a:r>
              <a:rPr lang="zh-CN" altLang="en-US" sz="1200" dirty="0">
                <a:solidFill>
                  <a:schemeClr val="accent4"/>
                </a:solidFill>
                <a:latin typeface="微软雅黑" panose="020B0503020204020204" pitchFamily="34" charset="-122"/>
                <a:ea typeface="微软雅黑" panose="020B0503020204020204" pitchFamily="34" charset="-122"/>
              </a:rPr>
              <a:t>单击编辑标题</a:t>
            </a:r>
          </a:p>
        </p:txBody>
      </p:sp>
      <p:sp>
        <p:nvSpPr>
          <p:cNvPr id="27" name="矩形 26"/>
          <p:cNvSpPr/>
          <p:nvPr/>
        </p:nvSpPr>
        <p:spPr>
          <a:xfrm>
            <a:off x="2043756" y="3651107"/>
            <a:ext cx="1927589" cy="369332"/>
          </a:xfrm>
          <a:prstGeom prst="rect">
            <a:avLst/>
          </a:prstGeom>
        </p:spPr>
        <p:txBody>
          <a:bodyPr wrap="square">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8" name="矩形 27"/>
          <p:cNvSpPr/>
          <p:nvPr/>
        </p:nvSpPr>
        <p:spPr>
          <a:xfrm>
            <a:off x="2773851" y="3384629"/>
            <a:ext cx="1107996" cy="276999"/>
          </a:xfrm>
          <a:prstGeom prst="rect">
            <a:avLst/>
          </a:prstGeom>
        </p:spPr>
        <p:txBody>
          <a:bodyPr wrap="none">
            <a:spAutoFit/>
          </a:bodyPr>
          <a:lstStyle/>
          <a:p>
            <a:r>
              <a:rPr lang="zh-CN" altLang="en-US" sz="1200" dirty="0">
                <a:solidFill>
                  <a:schemeClr val="accent3"/>
                </a:solidFill>
                <a:latin typeface="微软雅黑" panose="020B0503020204020204" pitchFamily="34" charset="-122"/>
                <a:ea typeface="微软雅黑" panose="020B0503020204020204" pitchFamily="34" charset="-122"/>
              </a:rPr>
              <a:t>单击编辑标题</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Effect transition="in" filter="fade">
                                      <p:cBhvr>
                                        <p:cTn id="34" dur="500"/>
                                        <p:tgtEl>
                                          <p:spTgt spid="9"/>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p:cTn id="42" dur="500" fill="hold"/>
                                        <p:tgtEl>
                                          <p:spTgt spid="11"/>
                                        </p:tgtEl>
                                        <p:attrNameLst>
                                          <p:attrName>ppt_w</p:attrName>
                                        </p:attrNameLst>
                                      </p:cBhvr>
                                      <p:tavLst>
                                        <p:tav tm="0">
                                          <p:val>
                                            <p:fltVal val="0"/>
                                          </p:val>
                                        </p:tav>
                                        <p:tav tm="100000">
                                          <p:val>
                                            <p:strVal val="#ppt_w"/>
                                          </p:val>
                                        </p:tav>
                                      </p:tavLst>
                                    </p:anim>
                                    <p:anim calcmode="lin" valueType="num">
                                      <p:cBhvr>
                                        <p:cTn id="43" dur="500" fill="hold"/>
                                        <p:tgtEl>
                                          <p:spTgt spid="11"/>
                                        </p:tgtEl>
                                        <p:attrNameLst>
                                          <p:attrName>ppt_h</p:attrName>
                                        </p:attrNameLst>
                                      </p:cBhvr>
                                      <p:tavLst>
                                        <p:tav tm="0">
                                          <p:val>
                                            <p:fltVal val="0"/>
                                          </p:val>
                                        </p:tav>
                                        <p:tav tm="100000">
                                          <p:val>
                                            <p:strVal val="#ppt_h"/>
                                          </p:val>
                                        </p:tav>
                                      </p:tavLst>
                                    </p:anim>
                                    <p:animEffect transition="in" filter="fade">
                                      <p:cBhvr>
                                        <p:cTn id="44" dur="500"/>
                                        <p:tgtEl>
                                          <p:spTgt spid="11"/>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 calcmode="lin" valueType="num">
                                      <p:cBhvr>
                                        <p:cTn id="52" dur="500" fill="hold"/>
                                        <p:tgtEl>
                                          <p:spTgt spid="13"/>
                                        </p:tgtEl>
                                        <p:attrNameLst>
                                          <p:attrName>ppt_w</p:attrName>
                                        </p:attrNameLst>
                                      </p:cBhvr>
                                      <p:tavLst>
                                        <p:tav tm="0">
                                          <p:val>
                                            <p:fltVal val="0"/>
                                          </p:val>
                                        </p:tav>
                                        <p:tav tm="100000">
                                          <p:val>
                                            <p:strVal val="#ppt_w"/>
                                          </p:val>
                                        </p:tav>
                                      </p:tavLst>
                                    </p:anim>
                                    <p:anim calcmode="lin" valueType="num">
                                      <p:cBhvr>
                                        <p:cTn id="53" dur="500" fill="hold"/>
                                        <p:tgtEl>
                                          <p:spTgt spid="13"/>
                                        </p:tgtEl>
                                        <p:attrNameLst>
                                          <p:attrName>ppt_h</p:attrName>
                                        </p:attrNameLst>
                                      </p:cBhvr>
                                      <p:tavLst>
                                        <p:tav tm="0">
                                          <p:val>
                                            <p:fltVal val="0"/>
                                          </p:val>
                                        </p:tav>
                                        <p:tav tm="100000">
                                          <p:val>
                                            <p:strVal val="#ppt_h"/>
                                          </p:val>
                                        </p:tav>
                                      </p:tavLst>
                                    </p:anim>
                                    <p:animEffect transition="in" filter="fade">
                                      <p:cBhvr>
                                        <p:cTn id="54" dur="500"/>
                                        <p:tgtEl>
                                          <p:spTgt spid="13"/>
                                        </p:tgtEl>
                                      </p:cBhvr>
                                    </p:animEffect>
                                  </p:childTnLst>
                                </p:cTn>
                              </p:par>
                              <p:par>
                                <p:cTn id="55" presetID="53" presetClass="entr" presetSubtype="16" fill="hold" nodeType="withEffect">
                                  <p:stCondLst>
                                    <p:cond delay="0"/>
                                  </p:stCondLst>
                                  <p:childTnLst>
                                    <p:set>
                                      <p:cBhvr>
                                        <p:cTn id="56" dur="1" fill="hold">
                                          <p:stCondLst>
                                            <p:cond delay="0"/>
                                          </p:stCondLst>
                                        </p:cTn>
                                        <p:tgtEl>
                                          <p:spTgt spid="14"/>
                                        </p:tgtEl>
                                        <p:attrNameLst>
                                          <p:attrName>style.visibility</p:attrName>
                                        </p:attrNameLst>
                                      </p:cBhvr>
                                      <p:to>
                                        <p:strVal val="visible"/>
                                      </p:to>
                                    </p:set>
                                    <p:anim calcmode="lin" valueType="num">
                                      <p:cBhvr>
                                        <p:cTn id="57" dur="500" fill="hold"/>
                                        <p:tgtEl>
                                          <p:spTgt spid="14"/>
                                        </p:tgtEl>
                                        <p:attrNameLst>
                                          <p:attrName>ppt_w</p:attrName>
                                        </p:attrNameLst>
                                      </p:cBhvr>
                                      <p:tavLst>
                                        <p:tav tm="0">
                                          <p:val>
                                            <p:fltVal val="0"/>
                                          </p:val>
                                        </p:tav>
                                        <p:tav tm="100000">
                                          <p:val>
                                            <p:strVal val="#ppt_w"/>
                                          </p:val>
                                        </p:tav>
                                      </p:tavLst>
                                    </p:anim>
                                    <p:anim calcmode="lin" valueType="num">
                                      <p:cBhvr>
                                        <p:cTn id="58" dur="500" fill="hold"/>
                                        <p:tgtEl>
                                          <p:spTgt spid="14"/>
                                        </p:tgtEl>
                                        <p:attrNameLst>
                                          <p:attrName>ppt_h</p:attrName>
                                        </p:attrNameLst>
                                      </p:cBhvr>
                                      <p:tavLst>
                                        <p:tav tm="0">
                                          <p:val>
                                            <p:fltVal val="0"/>
                                          </p:val>
                                        </p:tav>
                                        <p:tav tm="100000">
                                          <p:val>
                                            <p:strVal val="#ppt_h"/>
                                          </p:val>
                                        </p:tav>
                                      </p:tavLst>
                                    </p:anim>
                                    <p:animEffect transition="in" filter="fade">
                                      <p:cBhvr>
                                        <p:cTn id="59" dur="500"/>
                                        <p:tgtEl>
                                          <p:spTgt spid="14"/>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18"/>
                                        </p:tgtEl>
                                        <p:attrNameLst>
                                          <p:attrName>style.visibility</p:attrName>
                                        </p:attrNameLst>
                                      </p:cBhvr>
                                      <p:to>
                                        <p:strVal val="visible"/>
                                      </p:to>
                                    </p:set>
                                    <p:anim calcmode="lin" valueType="num">
                                      <p:cBhvr>
                                        <p:cTn id="62" dur="500" fill="hold"/>
                                        <p:tgtEl>
                                          <p:spTgt spid="18"/>
                                        </p:tgtEl>
                                        <p:attrNameLst>
                                          <p:attrName>ppt_w</p:attrName>
                                        </p:attrNameLst>
                                      </p:cBhvr>
                                      <p:tavLst>
                                        <p:tav tm="0">
                                          <p:val>
                                            <p:fltVal val="0"/>
                                          </p:val>
                                        </p:tav>
                                        <p:tav tm="100000">
                                          <p:val>
                                            <p:strVal val="#ppt_w"/>
                                          </p:val>
                                        </p:tav>
                                      </p:tavLst>
                                    </p:anim>
                                    <p:anim calcmode="lin" valueType="num">
                                      <p:cBhvr>
                                        <p:cTn id="63" dur="500" fill="hold"/>
                                        <p:tgtEl>
                                          <p:spTgt spid="18"/>
                                        </p:tgtEl>
                                        <p:attrNameLst>
                                          <p:attrName>ppt_h</p:attrName>
                                        </p:attrNameLst>
                                      </p:cBhvr>
                                      <p:tavLst>
                                        <p:tav tm="0">
                                          <p:val>
                                            <p:fltVal val="0"/>
                                          </p:val>
                                        </p:tav>
                                        <p:tav tm="100000">
                                          <p:val>
                                            <p:strVal val="#ppt_h"/>
                                          </p:val>
                                        </p:tav>
                                      </p:tavLst>
                                    </p:anim>
                                    <p:animEffect transition="in" filter="fade">
                                      <p:cBhvr>
                                        <p:cTn id="64" dur="500"/>
                                        <p:tgtEl>
                                          <p:spTgt spid="18"/>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19"/>
                                        </p:tgtEl>
                                        <p:attrNameLst>
                                          <p:attrName>style.visibility</p:attrName>
                                        </p:attrNameLst>
                                      </p:cBhvr>
                                      <p:to>
                                        <p:strVal val="visible"/>
                                      </p:to>
                                    </p:set>
                                    <p:anim calcmode="lin" valueType="num">
                                      <p:cBhvr>
                                        <p:cTn id="67" dur="500" fill="hold"/>
                                        <p:tgtEl>
                                          <p:spTgt spid="19"/>
                                        </p:tgtEl>
                                        <p:attrNameLst>
                                          <p:attrName>ppt_w</p:attrName>
                                        </p:attrNameLst>
                                      </p:cBhvr>
                                      <p:tavLst>
                                        <p:tav tm="0">
                                          <p:val>
                                            <p:fltVal val="0"/>
                                          </p:val>
                                        </p:tav>
                                        <p:tav tm="100000">
                                          <p:val>
                                            <p:strVal val="#ppt_w"/>
                                          </p:val>
                                        </p:tav>
                                      </p:tavLst>
                                    </p:anim>
                                    <p:anim calcmode="lin" valueType="num">
                                      <p:cBhvr>
                                        <p:cTn id="68" dur="500" fill="hold"/>
                                        <p:tgtEl>
                                          <p:spTgt spid="19"/>
                                        </p:tgtEl>
                                        <p:attrNameLst>
                                          <p:attrName>ppt_h</p:attrName>
                                        </p:attrNameLst>
                                      </p:cBhvr>
                                      <p:tavLst>
                                        <p:tav tm="0">
                                          <p:val>
                                            <p:fltVal val="0"/>
                                          </p:val>
                                        </p:tav>
                                        <p:tav tm="100000">
                                          <p:val>
                                            <p:strVal val="#ppt_h"/>
                                          </p:val>
                                        </p:tav>
                                      </p:tavLst>
                                    </p:anim>
                                    <p:animEffect transition="in" filter="fade">
                                      <p:cBhvr>
                                        <p:cTn id="69" dur="500"/>
                                        <p:tgtEl>
                                          <p:spTgt spid="19"/>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20"/>
                                        </p:tgtEl>
                                        <p:attrNameLst>
                                          <p:attrName>style.visibility</p:attrName>
                                        </p:attrNameLst>
                                      </p:cBhvr>
                                      <p:to>
                                        <p:strVal val="visible"/>
                                      </p:to>
                                    </p:set>
                                    <p:anim calcmode="lin" valueType="num">
                                      <p:cBhvr>
                                        <p:cTn id="72" dur="500" fill="hold"/>
                                        <p:tgtEl>
                                          <p:spTgt spid="20"/>
                                        </p:tgtEl>
                                        <p:attrNameLst>
                                          <p:attrName>ppt_w</p:attrName>
                                        </p:attrNameLst>
                                      </p:cBhvr>
                                      <p:tavLst>
                                        <p:tav tm="0">
                                          <p:val>
                                            <p:fltVal val="0"/>
                                          </p:val>
                                        </p:tav>
                                        <p:tav tm="100000">
                                          <p:val>
                                            <p:strVal val="#ppt_w"/>
                                          </p:val>
                                        </p:tav>
                                      </p:tavLst>
                                    </p:anim>
                                    <p:anim calcmode="lin" valueType="num">
                                      <p:cBhvr>
                                        <p:cTn id="73" dur="500" fill="hold"/>
                                        <p:tgtEl>
                                          <p:spTgt spid="20"/>
                                        </p:tgtEl>
                                        <p:attrNameLst>
                                          <p:attrName>ppt_h</p:attrName>
                                        </p:attrNameLst>
                                      </p:cBhvr>
                                      <p:tavLst>
                                        <p:tav tm="0">
                                          <p:val>
                                            <p:fltVal val="0"/>
                                          </p:val>
                                        </p:tav>
                                        <p:tav tm="100000">
                                          <p:val>
                                            <p:strVal val="#ppt_h"/>
                                          </p:val>
                                        </p:tav>
                                      </p:tavLst>
                                    </p:anim>
                                    <p:animEffect transition="in" filter="fade">
                                      <p:cBhvr>
                                        <p:cTn id="74" dur="500"/>
                                        <p:tgtEl>
                                          <p:spTgt spid="20"/>
                                        </p:tgtEl>
                                      </p:cBhvr>
                                    </p:animEffect>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500" fill="hold"/>
                                        <p:tgtEl>
                                          <p:spTgt spid="22"/>
                                        </p:tgtEl>
                                        <p:attrNameLst>
                                          <p:attrName>ppt_x</p:attrName>
                                        </p:attrNameLst>
                                      </p:cBhvr>
                                      <p:tavLst>
                                        <p:tav tm="0">
                                          <p:val>
                                            <p:strVal val="0-#ppt_w/2"/>
                                          </p:val>
                                        </p:tav>
                                        <p:tav tm="100000">
                                          <p:val>
                                            <p:strVal val="#ppt_x"/>
                                          </p:val>
                                        </p:tav>
                                      </p:tavLst>
                                    </p:anim>
                                    <p:anim calcmode="lin" valueType="num">
                                      <p:cBhvr additive="base">
                                        <p:cTn id="80" dur="500" fill="hold"/>
                                        <p:tgtEl>
                                          <p:spTgt spid="22"/>
                                        </p:tgtEl>
                                        <p:attrNameLst>
                                          <p:attrName>ppt_y</p:attrName>
                                        </p:attrNameLst>
                                      </p:cBhvr>
                                      <p:tavLst>
                                        <p:tav tm="0">
                                          <p:val>
                                            <p:strVal val="#ppt_y"/>
                                          </p:val>
                                        </p:tav>
                                        <p:tav tm="100000">
                                          <p:val>
                                            <p:strVal val="#ppt_y"/>
                                          </p:val>
                                        </p:tav>
                                      </p:tavLst>
                                    </p:anim>
                                  </p:childTnLst>
                                </p:cTn>
                              </p:par>
                              <p:par>
                                <p:cTn id="81" presetID="2" presetClass="entr" presetSubtype="8" fill="hold" grpId="0" nodeType="withEffect">
                                  <p:stCondLst>
                                    <p:cond delay="0"/>
                                  </p:stCondLst>
                                  <p:childTnLst>
                                    <p:set>
                                      <p:cBhvr>
                                        <p:cTn id="82" dur="1" fill="hold">
                                          <p:stCondLst>
                                            <p:cond delay="0"/>
                                          </p:stCondLst>
                                        </p:cTn>
                                        <p:tgtEl>
                                          <p:spTgt spid="21"/>
                                        </p:tgtEl>
                                        <p:attrNameLst>
                                          <p:attrName>style.visibility</p:attrName>
                                        </p:attrNameLst>
                                      </p:cBhvr>
                                      <p:to>
                                        <p:strVal val="visible"/>
                                      </p:to>
                                    </p:set>
                                    <p:anim calcmode="lin" valueType="num">
                                      <p:cBhvr additive="base">
                                        <p:cTn id="83" dur="500" fill="hold"/>
                                        <p:tgtEl>
                                          <p:spTgt spid="21"/>
                                        </p:tgtEl>
                                        <p:attrNameLst>
                                          <p:attrName>ppt_x</p:attrName>
                                        </p:attrNameLst>
                                      </p:cBhvr>
                                      <p:tavLst>
                                        <p:tav tm="0">
                                          <p:val>
                                            <p:strVal val="0-#ppt_w/2"/>
                                          </p:val>
                                        </p:tav>
                                        <p:tav tm="100000">
                                          <p:val>
                                            <p:strVal val="#ppt_x"/>
                                          </p:val>
                                        </p:tav>
                                      </p:tavLst>
                                    </p:anim>
                                    <p:anim calcmode="lin" valueType="num">
                                      <p:cBhvr additive="base">
                                        <p:cTn id="84" dur="500" fill="hold"/>
                                        <p:tgtEl>
                                          <p:spTgt spid="21"/>
                                        </p:tgtEl>
                                        <p:attrNameLst>
                                          <p:attrName>ppt_y</p:attrName>
                                        </p:attrNameLst>
                                      </p:cBhvr>
                                      <p:tavLst>
                                        <p:tav tm="0">
                                          <p:val>
                                            <p:strVal val="#ppt_y"/>
                                          </p:val>
                                        </p:tav>
                                        <p:tav tm="100000">
                                          <p:val>
                                            <p:strVal val="#ppt_y"/>
                                          </p:val>
                                        </p:tav>
                                      </p:tavLst>
                                    </p:anim>
                                  </p:childTnLst>
                                </p:cTn>
                              </p:par>
                              <p:par>
                                <p:cTn id="85" presetID="2" presetClass="entr" presetSubtype="8" fill="hold" grpId="0" nodeType="withEffect">
                                  <p:stCondLst>
                                    <p:cond delay="0"/>
                                  </p:stCondLst>
                                  <p:childTnLst>
                                    <p:set>
                                      <p:cBhvr>
                                        <p:cTn id="86" dur="1" fill="hold">
                                          <p:stCondLst>
                                            <p:cond delay="0"/>
                                          </p:stCondLst>
                                        </p:cTn>
                                        <p:tgtEl>
                                          <p:spTgt spid="28"/>
                                        </p:tgtEl>
                                        <p:attrNameLst>
                                          <p:attrName>style.visibility</p:attrName>
                                        </p:attrNameLst>
                                      </p:cBhvr>
                                      <p:to>
                                        <p:strVal val="visible"/>
                                      </p:to>
                                    </p:set>
                                    <p:anim calcmode="lin" valueType="num">
                                      <p:cBhvr additive="base">
                                        <p:cTn id="87" dur="500" fill="hold"/>
                                        <p:tgtEl>
                                          <p:spTgt spid="28"/>
                                        </p:tgtEl>
                                        <p:attrNameLst>
                                          <p:attrName>ppt_x</p:attrName>
                                        </p:attrNameLst>
                                      </p:cBhvr>
                                      <p:tavLst>
                                        <p:tav tm="0">
                                          <p:val>
                                            <p:strVal val="0-#ppt_w/2"/>
                                          </p:val>
                                        </p:tav>
                                        <p:tav tm="100000">
                                          <p:val>
                                            <p:strVal val="#ppt_x"/>
                                          </p:val>
                                        </p:tav>
                                      </p:tavLst>
                                    </p:anim>
                                    <p:anim calcmode="lin" valueType="num">
                                      <p:cBhvr additive="base">
                                        <p:cTn id="88" dur="500" fill="hold"/>
                                        <p:tgtEl>
                                          <p:spTgt spid="28"/>
                                        </p:tgtEl>
                                        <p:attrNameLst>
                                          <p:attrName>ppt_y</p:attrName>
                                        </p:attrNameLst>
                                      </p:cBhvr>
                                      <p:tavLst>
                                        <p:tav tm="0">
                                          <p:val>
                                            <p:strVal val="#ppt_y"/>
                                          </p:val>
                                        </p:tav>
                                        <p:tav tm="100000">
                                          <p:val>
                                            <p:strVal val="#ppt_y"/>
                                          </p:val>
                                        </p:tav>
                                      </p:tavLst>
                                    </p:anim>
                                  </p:childTnLst>
                                </p:cTn>
                              </p:par>
                              <p:par>
                                <p:cTn id="89" presetID="2" presetClass="entr" presetSubtype="8" fill="hold" grpId="0" nodeType="withEffect">
                                  <p:stCondLst>
                                    <p:cond delay="0"/>
                                  </p:stCondLst>
                                  <p:childTnLst>
                                    <p:set>
                                      <p:cBhvr>
                                        <p:cTn id="90" dur="1" fill="hold">
                                          <p:stCondLst>
                                            <p:cond delay="0"/>
                                          </p:stCondLst>
                                        </p:cTn>
                                        <p:tgtEl>
                                          <p:spTgt spid="27"/>
                                        </p:tgtEl>
                                        <p:attrNameLst>
                                          <p:attrName>style.visibility</p:attrName>
                                        </p:attrNameLst>
                                      </p:cBhvr>
                                      <p:to>
                                        <p:strVal val="visible"/>
                                      </p:to>
                                    </p:set>
                                    <p:anim calcmode="lin" valueType="num">
                                      <p:cBhvr additive="base">
                                        <p:cTn id="91" dur="500" fill="hold"/>
                                        <p:tgtEl>
                                          <p:spTgt spid="27"/>
                                        </p:tgtEl>
                                        <p:attrNameLst>
                                          <p:attrName>ppt_x</p:attrName>
                                        </p:attrNameLst>
                                      </p:cBhvr>
                                      <p:tavLst>
                                        <p:tav tm="0">
                                          <p:val>
                                            <p:strVal val="0-#ppt_w/2"/>
                                          </p:val>
                                        </p:tav>
                                        <p:tav tm="100000">
                                          <p:val>
                                            <p:strVal val="#ppt_x"/>
                                          </p:val>
                                        </p:tav>
                                      </p:tavLst>
                                    </p:anim>
                                    <p:anim calcmode="lin" valueType="num">
                                      <p:cBhvr additive="base">
                                        <p:cTn id="92"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2" fill="hold" grpId="0" nodeType="clickEffect">
                                  <p:stCondLst>
                                    <p:cond delay="0"/>
                                  </p:stCondLst>
                                  <p:childTnLst>
                                    <p:set>
                                      <p:cBhvr>
                                        <p:cTn id="96" dur="1" fill="hold">
                                          <p:stCondLst>
                                            <p:cond delay="0"/>
                                          </p:stCondLst>
                                        </p:cTn>
                                        <p:tgtEl>
                                          <p:spTgt spid="23"/>
                                        </p:tgtEl>
                                        <p:attrNameLst>
                                          <p:attrName>style.visibility</p:attrName>
                                        </p:attrNameLst>
                                      </p:cBhvr>
                                      <p:to>
                                        <p:strVal val="visible"/>
                                      </p:to>
                                    </p:set>
                                    <p:anim calcmode="lin" valueType="num">
                                      <p:cBhvr additive="base">
                                        <p:cTn id="97" dur="500" fill="hold"/>
                                        <p:tgtEl>
                                          <p:spTgt spid="23"/>
                                        </p:tgtEl>
                                        <p:attrNameLst>
                                          <p:attrName>ppt_x</p:attrName>
                                        </p:attrNameLst>
                                      </p:cBhvr>
                                      <p:tavLst>
                                        <p:tav tm="0">
                                          <p:val>
                                            <p:strVal val="1+#ppt_w/2"/>
                                          </p:val>
                                        </p:tav>
                                        <p:tav tm="100000">
                                          <p:val>
                                            <p:strVal val="#ppt_x"/>
                                          </p:val>
                                        </p:tav>
                                      </p:tavLst>
                                    </p:anim>
                                    <p:anim calcmode="lin" valueType="num">
                                      <p:cBhvr additive="base">
                                        <p:cTn id="98" dur="500" fill="hold"/>
                                        <p:tgtEl>
                                          <p:spTgt spid="23"/>
                                        </p:tgtEl>
                                        <p:attrNameLst>
                                          <p:attrName>ppt_y</p:attrName>
                                        </p:attrNameLst>
                                      </p:cBhvr>
                                      <p:tavLst>
                                        <p:tav tm="0">
                                          <p:val>
                                            <p:strVal val="#ppt_y"/>
                                          </p:val>
                                        </p:tav>
                                        <p:tav tm="100000">
                                          <p:val>
                                            <p:strVal val="#ppt_y"/>
                                          </p:val>
                                        </p:tav>
                                      </p:tavLst>
                                    </p:anim>
                                  </p:childTnLst>
                                </p:cTn>
                              </p:par>
                              <p:par>
                                <p:cTn id="99" presetID="2" presetClass="entr" presetSubtype="2" fill="hold" grpId="0" nodeType="withEffect">
                                  <p:stCondLst>
                                    <p:cond delay="0"/>
                                  </p:stCondLst>
                                  <p:childTnLst>
                                    <p:set>
                                      <p:cBhvr>
                                        <p:cTn id="100" dur="1" fill="hold">
                                          <p:stCondLst>
                                            <p:cond delay="0"/>
                                          </p:stCondLst>
                                        </p:cTn>
                                        <p:tgtEl>
                                          <p:spTgt spid="24"/>
                                        </p:tgtEl>
                                        <p:attrNameLst>
                                          <p:attrName>style.visibility</p:attrName>
                                        </p:attrNameLst>
                                      </p:cBhvr>
                                      <p:to>
                                        <p:strVal val="visible"/>
                                      </p:to>
                                    </p:set>
                                    <p:anim calcmode="lin" valueType="num">
                                      <p:cBhvr additive="base">
                                        <p:cTn id="101" dur="500" fill="hold"/>
                                        <p:tgtEl>
                                          <p:spTgt spid="24"/>
                                        </p:tgtEl>
                                        <p:attrNameLst>
                                          <p:attrName>ppt_x</p:attrName>
                                        </p:attrNameLst>
                                      </p:cBhvr>
                                      <p:tavLst>
                                        <p:tav tm="0">
                                          <p:val>
                                            <p:strVal val="1+#ppt_w/2"/>
                                          </p:val>
                                        </p:tav>
                                        <p:tav tm="100000">
                                          <p:val>
                                            <p:strVal val="#ppt_x"/>
                                          </p:val>
                                        </p:tav>
                                      </p:tavLst>
                                    </p:anim>
                                    <p:anim calcmode="lin" valueType="num">
                                      <p:cBhvr additive="base">
                                        <p:cTn id="102" dur="500" fill="hold"/>
                                        <p:tgtEl>
                                          <p:spTgt spid="24"/>
                                        </p:tgtEl>
                                        <p:attrNameLst>
                                          <p:attrName>ppt_y</p:attrName>
                                        </p:attrNameLst>
                                      </p:cBhvr>
                                      <p:tavLst>
                                        <p:tav tm="0">
                                          <p:val>
                                            <p:strVal val="#ppt_y"/>
                                          </p:val>
                                        </p:tav>
                                        <p:tav tm="100000">
                                          <p:val>
                                            <p:strVal val="#ppt_y"/>
                                          </p:val>
                                        </p:tav>
                                      </p:tavLst>
                                    </p:anim>
                                  </p:childTnLst>
                                </p:cTn>
                              </p:par>
                              <p:par>
                                <p:cTn id="103" presetID="2" presetClass="entr" presetSubtype="2" fill="hold" grpId="0" nodeType="withEffect">
                                  <p:stCondLst>
                                    <p:cond delay="0"/>
                                  </p:stCondLst>
                                  <p:childTnLst>
                                    <p:set>
                                      <p:cBhvr>
                                        <p:cTn id="104" dur="1" fill="hold">
                                          <p:stCondLst>
                                            <p:cond delay="0"/>
                                          </p:stCondLst>
                                        </p:cTn>
                                        <p:tgtEl>
                                          <p:spTgt spid="26"/>
                                        </p:tgtEl>
                                        <p:attrNameLst>
                                          <p:attrName>style.visibility</p:attrName>
                                        </p:attrNameLst>
                                      </p:cBhvr>
                                      <p:to>
                                        <p:strVal val="visible"/>
                                      </p:to>
                                    </p:set>
                                    <p:anim calcmode="lin" valueType="num">
                                      <p:cBhvr additive="base">
                                        <p:cTn id="105" dur="500" fill="hold"/>
                                        <p:tgtEl>
                                          <p:spTgt spid="26"/>
                                        </p:tgtEl>
                                        <p:attrNameLst>
                                          <p:attrName>ppt_x</p:attrName>
                                        </p:attrNameLst>
                                      </p:cBhvr>
                                      <p:tavLst>
                                        <p:tav tm="0">
                                          <p:val>
                                            <p:strVal val="1+#ppt_w/2"/>
                                          </p:val>
                                        </p:tav>
                                        <p:tav tm="100000">
                                          <p:val>
                                            <p:strVal val="#ppt_x"/>
                                          </p:val>
                                        </p:tav>
                                      </p:tavLst>
                                    </p:anim>
                                    <p:anim calcmode="lin" valueType="num">
                                      <p:cBhvr additive="base">
                                        <p:cTn id="106" dur="500" fill="hold"/>
                                        <p:tgtEl>
                                          <p:spTgt spid="26"/>
                                        </p:tgtEl>
                                        <p:attrNameLst>
                                          <p:attrName>ppt_y</p:attrName>
                                        </p:attrNameLst>
                                      </p:cBhvr>
                                      <p:tavLst>
                                        <p:tav tm="0">
                                          <p:val>
                                            <p:strVal val="#ppt_y"/>
                                          </p:val>
                                        </p:tav>
                                        <p:tav tm="100000">
                                          <p:val>
                                            <p:strVal val="#ppt_y"/>
                                          </p:val>
                                        </p:tav>
                                      </p:tavLst>
                                    </p:anim>
                                  </p:childTnLst>
                                </p:cTn>
                              </p:par>
                              <p:par>
                                <p:cTn id="107" presetID="2" presetClass="entr" presetSubtype="2" fill="hold" grpId="0" nodeType="withEffect">
                                  <p:stCondLst>
                                    <p:cond delay="0"/>
                                  </p:stCondLst>
                                  <p:childTnLst>
                                    <p:set>
                                      <p:cBhvr>
                                        <p:cTn id="108" dur="1" fill="hold">
                                          <p:stCondLst>
                                            <p:cond delay="0"/>
                                          </p:stCondLst>
                                        </p:cTn>
                                        <p:tgtEl>
                                          <p:spTgt spid="25"/>
                                        </p:tgtEl>
                                        <p:attrNameLst>
                                          <p:attrName>style.visibility</p:attrName>
                                        </p:attrNameLst>
                                      </p:cBhvr>
                                      <p:to>
                                        <p:strVal val="visible"/>
                                      </p:to>
                                    </p:set>
                                    <p:anim calcmode="lin" valueType="num">
                                      <p:cBhvr additive="base">
                                        <p:cTn id="109" dur="500" fill="hold"/>
                                        <p:tgtEl>
                                          <p:spTgt spid="25"/>
                                        </p:tgtEl>
                                        <p:attrNameLst>
                                          <p:attrName>ppt_x</p:attrName>
                                        </p:attrNameLst>
                                      </p:cBhvr>
                                      <p:tavLst>
                                        <p:tav tm="0">
                                          <p:val>
                                            <p:strVal val="1+#ppt_w/2"/>
                                          </p:val>
                                        </p:tav>
                                        <p:tav tm="100000">
                                          <p:val>
                                            <p:strVal val="#ppt_x"/>
                                          </p:val>
                                        </p:tav>
                                      </p:tavLst>
                                    </p:anim>
                                    <p:anim calcmode="lin" valueType="num">
                                      <p:cBhvr additive="base">
                                        <p:cTn id="110"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P spid="9" grpId="0" animBg="1"/>
      <p:bldP spid="10" grpId="0" animBg="1"/>
      <p:bldP spid="11" grpId="0" animBg="1"/>
      <p:bldP spid="12" grpId="0" animBg="1"/>
      <p:bldP spid="13" grpId="0" animBg="1"/>
      <p:bldP spid="18" grpId="0" animBg="1"/>
      <p:bldP spid="19" grpId="0" animBg="1"/>
      <p:bldP spid="20" grpId="0" animBg="1"/>
      <p:bldP spid="21" grpId="0"/>
      <p:bldP spid="22" grpId="0"/>
      <p:bldP spid="23" grpId="0"/>
      <p:bldP spid="24" grpId="0"/>
      <p:bldP spid="25" grpId="0"/>
      <p:bldP spid="26" grpId="0"/>
      <p:bldP spid="27" grpId="0"/>
      <p:bldP spid="2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3818973" y="158344"/>
            <a:ext cx="1470384" cy="338554"/>
          </a:xfrm>
          <a:prstGeom prst="rect">
            <a:avLst/>
          </a:prstGeom>
          <a:noFill/>
        </p:spPr>
        <p:txBody>
          <a:bodyPr wrap="square"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明年工作计划</a:t>
            </a:r>
          </a:p>
        </p:txBody>
      </p:sp>
      <p:sp>
        <p:nvSpPr>
          <p:cNvPr id="3" name="任意多边形 2"/>
          <p:cNvSpPr/>
          <p:nvPr/>
        </p:nvSpPr>
        <p:spPr>
          <a:xfrm rot="10800000">
            <a:off x="876300" y="1238250"/>
            <a:ext cx="695325" cy="766763"/>
          </a:xfrm>
          <a:custGeom>
            <a:avLst/>
            <a:gdLst>
              <a:gd name="connsiteX0" fmla="*/ 463550 w 927100"/>
              <a:gd name="connsiteY0" fmla="*/ 1022350 h 1022350"/>
              <a:gd name="connsiteX1" fmla="*/ 0 w 927100"/>
              <a:gd name="connsiteY1" fmla="*/ 558800 h 1022350"/>
              <a:gd name="connsiteX2" fmla="*/ 370128 w 927100"/>
              <a:gd name="connsiteY2" fmla="*/ 104668 h 1022350"/>
              <a:gd name="connsiteX3" fmla="*/ 409864 w 927100"/>
              <a:gd name="connsiteY3" fmla="*/ 100662 h 1022350"/>
              <a:gd name="connsiteX4" fmla="*/ 463550 w 927100"/>
              <a:gd name="connsiteY4" fmla="*/ 0 h 1022350"/>
              <a:gd name="connsiteX5" fmla="*/ 517236 w 927100"/>
              <a:gd name="connsiteY5" fmla="*/ 100662 h 1022350"/>
              <a:gd name="connsiteX6" fmla="*/ 556972 w 927100"/>
              <a:gd name="connsiteY6" fmla="*/ 104668 h 1022350"/>
              <a:gd name="connsiteX7" fmla="*/ 927100 w 927100"/>
              <a:gd name="connsiteY7" fmla="*/ 558800 h 1022350"/>
              <a:gd name="connsiteX8" fmla="*/ 463550 w 927100"/>
              <a:gd name="connsiteY8" fmla="*/ 1022350 h 1022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7100" h="1022350">
                <a:moveTo>
                  <a:pt x="463550" y="1022350"/>
                </a:moveTo>
                <a:cubicBezTo>
                  <a:pt x="207538" y="1022350"/>
                  <a:pt x="0" y="814812"/>
                  <a:pt x="0" y="558800"/>
                </a:cubicBezTo>
                <a:cubicBezTo>
                  <a:pt x="0" y="334790"/>
                  <a:pt x="158896" y="147892"/>
                  <a:pt x="370128" y="104668"/>
                </a:cubicBezTo>
                <a:lnTo>
                  <a:pt x="409864" y="100662"/>
                </a:lnTo>
                <a:lnTo>
                  <a:pt x="463550" y="0"/>
                </a:lnTo>
                <a:lnTo>
                  <a:pt x="517236" y="100662"/>
                </a:lnTo>
                <a:lnTo>
                  <a:pt x="556972" y="104668"/>
                </a:lnTo>
                <a:cubicBezTo>
                  <a:pt x="768204" y="147892"/>
                  <a:pt x="927100" y="334790"/>
                  <a:pt x="927100" y="558800"/>
                </a:cubicBezTo>
                <a:cubicBezTo>
                  <a:pt x="927100" y="814812"/>
                  <a:pt x="719562" y="1022350"/>
                  <a:pt x="463550" y="102235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 name="任意多边形 4"/>
          <p:cNvSpPr/>
          <p:nvPr/>
        </p:nvSpPr>
        <p:spPr>
          <a:xfrm rot="10800000">
            <a:off x="3012281" y="1238250"/>
            <a:ext cx="695325" cy="766763"/>
          </a:xfrm>
          <a:custGeom>
            <a:avLst/>
            <a:gdLst>
              <a:gd name="connsiteX0" fmla="*/ 463550 w 927100"/>
              <a:gd name="connsiteY0" fmla="*/ 1022350 h 1022350"/>
              <a:gd name="connsiteX1" fmla="*/ 0 w 927100"/>
              <a:gd name="connsiteY1" fmla="*/ 558800 h 1022350"/>
              <a:gd name="connsiteX2" fmla="*/ 370128 w 927100"/>
              <a:gd name="connsiteY2" fmla="*/ 104668 h 1022350"/>
              <a:gd name="connsiteX3" fmla="*/ 409864 w 927100"/>
              <a:gd name="connsiteY3" fmla="*/ 100662 h 1022350"/>
              <a:gd name="connsiteX4" fmla="*/ 463550 w 927100"/>
              <a:gd name="connsiteY4" fmla="*/ 0 h 1022350"/>
              <a:gd name="connsiteX5" fmla="*/ 517236 w 927100"/>
              <a:gd name="connsiteY5" fmla="*/ 100662 h 1022350"/>
              <a:gd name="connsiteX6" fmla="*/ 556972 w 927100"/>
              <a:gd name="connsiteY6" fmla="*/ 104668 h 1022350"/>
              <a:gd name="connsiteX7" fmla="*/ 927100 w 927100"/>
              <a:gd name="connsiteY7" fmla="*/ 558800 h 1022350"/>
              <a:gd name="connsiteX8" fmla="*/ 463550 w 927100"/>
              <a:gd name="connsiteY8" fmla="*/ 1022350 h 1022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7100" h="1022350">
                <a:moveTo>
                  <a:pt x="463550" y="1022350"/>
                </a:moveTo>
                <a:cubicBezTo>
                  <a:pt x="207538" y="1022350"/>
                  <a:pt x="0" y="814812"/>
                  <a:pt x="0" y="558800"/>
                </a:cubicBezTo>
                <a:cubicBezTo>
                  <a:pt x="0" y="334790"/>
                  <a:pt x="158896" y="147892"/>
                  <a:pt x="370128" y="104668"/>
                </a:cubicBezTo>
                <a:lnTo>
                  <a:pt x="409864" y="100662"/>
                </a:lnTo>
                <a:lnTo>
                  <a:pt x="463550" y="0"/>
                </a:lnTo>
                <a:lnTo>
                  <a:pt x="517236" y="100662"/>
                </a:lnTo>
                <a:lnTo>
                  <a:pt x="556972" y="104668"/>
                </a:lnTo>
                <a:cubicBezTo>
                  <a:pt x="768204" y="147892"/>
                  <a:pt x="927100" y="334790"/>
                  <a:pt x="927100" y="558800"/>
                </a:cubicBezTo>
                <a:cubicBezTo>
                  <a:pt x="927100" y="814812"/>
                  <a:pt x="719562" y="1022350"/>
                  <a:pt x="463550" y="102235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6" name="任意多边形 5"/>
          <p:cNvSpPr/>
          <p:nvPr/>
        </p:nvSpPr>
        <p:spPr>
          <a:xfrm rot="10800000">
            <a:off x="5148263" y="1238250"/>
            <a:ext cx="695325" cy="766763"/>
          </a:xfrm>
          <a:custGeom>
            <a:avLst/>
            <a:gdLst>
              <a:gd name="connsiteX0" fmla="*/ 463550 w 927100"/>
              <a:gd name="connsiteY0" fmla="*/ 1022350 h 1022350"/>
              <a:gd name="connsiteX1" fmla="*/ 0 w 927100"/>
              <a:gd name="connsiteY1" fmla="*/ 558800 h 1022350"/>
              <a:gd name="connsiteX2" fmla="*/ 370128 w 927100"/>
              <a:gd name="connsiteY2" fmla="*/ 104668 h 1022350"/>
              <a:gd name="connsiteX3" fmla="*/ 409864 w 927100"/>
              <a:gd name="connsiteY3" fmla="*/ 100662 h 1022350"/>
              <a:gd name="connsiteX4" fmla="*/ 463550 w 927100"/>
              <a:gd name="connsiteY4" fmla="*/ 0 h 1022350"/>
              <a:gd name="connsiteX5" fmla="*/ 517236 w 927100"/>
              <a:gd name="connsiteY5" fmla="*/ 100662 h 1022350"/>
              <a:gd name="connsiteX6" fmla="*/ 556972 w 927100"/>
              <a:gd name="connsiteY6" fmla="*/ 104668 h 1022350"/>
              <a:gd name="connsiteX7" fmla="*/ 927100 w 927100"/>
              <a:gd name="connsiteY7" fmla="*/ 558800 h 1022350"/>
              <a:gd name="connsiteX8" fmla="*/ 463550 w 927100"/>
              <a:gd name="connsiteY8" fmla="*/ 1022350 h 1022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7100" h="1022350">
                <a:moveTo>
                  <a:pt x="463550" y="1022350"/>
                </a:moveTo>
                <a:cubicBezTo>
                  <a:pt x="207538" y="1022350"/>
                  <a:pt x="0" y="814812"/>
                  <a:pt x="0" y="558800"/>
                </a:cubicBezTo>
                <a:cubicBezTo>
                  <a:pt x="0" y="334790"/>
                  <a:pt x="158896" y="147892"/>
                  <a:pt x="370128" y="104668"/>
                </a:cubicBezTo>
                <a:lnTo>
                  <a:pt x="409864" y="100662"/>
                </a:lnTo>
                <a:lnTo>
                  <a:pt x="463550" y="0"/>
                </a:lnTo>
                <a:lnTo>
                  <a:pt x="517236" y="100662"/>
                </a:lnTo>
                <a:lnTo>
                  <a:pt x="556972" y="104668"/>
                </a:lnTo>
                <a:cubicBezTo>
                  <a:pt x="768204" y="147892"/>
                  <a:pt x="927100" y="334790"/>
                  <a:pt x="927100" y="558800"/>
                </a:cubicBezTo>
                <a:cubicBezTo>
                  <a:pt x="927100" y="814812"/>
                  <a:pt x="719562" y="1022350"/>
                  <a:pt x="463550" y="102235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7" name="任意多边形 6"/>
          <p:cNvSpPr/>
          <p:nvPr/>
        </p:nvSpPr>
        <p:spPr>
          <a:xfrm rot="10800000">
            <a:off x="7284244" y="1238250"/>
            <a:ext cx="695325" cy="766763"/>
          </a:xfrm>
          <a:custGeom>
            <a:avLst/>
            <a:gdLst>
              <a:gd name="connsiteX0" fmla="*/ 463550 w 927100"/>
              <a:gd name="connsiteY0" fmla="*/ 1022350 h 1022350"/>
              <a:gd name="connsiteX1" fmla="*/ 0 w 927100"/>
              <a:gd name="connsiteY1" fmla="*/ 558800 h 1022350"/>
              <a:gd name="connsiteX2" fmla="*/ 370128 w 927100"/>
              <a:gd name="connsiteY2" fmla="*/ 104668 h 1022350"/>
              <a:gd name="connsiteX3" fmla="*/ 409864 w 927100"/>
              <a:gd name="connsiteY3" fmla="*/ 100662 h 1022350"/>
              <a:gd name="connsiteX4" fmla="*/ 463550 w 927100"/>
              <a:gd name="connsiteY4" fmla="*/ 0 h 1022350"/>
              <a:gd name="connsiteX5" fmla="*/ 517236 w 927100"/>
              <a:gd name="connsiteY5" fmla="*/ 100662 h 1022350"/>
              <a:gd name="connsiteX6" fmla="*/ 556972 w 927100"/>
              <a:gd name="connsiteY6" fmla="*/ 104668 h 1022350"/>
              <a:gd name="connsiteX7" fmla="*/ 927100 w 927100"/>
              <a:gd name="connsiteY7" fmla="*/ 558800 h 1022350"/>
              <a:gd name="connsiteX8" fmla="*/ 463550 w 927100"/>
              <a:gd name="connsiteY8" fmla="*/ 1022350 h 1022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7100" h="1022350">
                <a:moveTo>
                  <a:pt x="463550" y="1022350"/>
                </a:moveTo>
                <a:cubicBezTo>
                  <a:pt x="207538" y="1022350"/>
                  <a:pt x="0" y="814812"/>
                  <a:pt x="0" y="558800"/>
                </a:cubicBezTo>
                <a:cubicBezTo>
                  <a:pt x="0" y="334790"/>
                  <a:pt x="158896" y="147892"/>
                  <a:pt x="370128" y="104668"/>
                </a:cubicBezTo>
                <a:lnTo>
                  <a:pt x="409864" y="100662"/>
                </a:lnTo>
                <a:lnTo>
                  <a:pt x="463550" y="0"/>
                </a:lnTo>
                <a:lnTo>
                  <a:pt x="517236" y="100662"/>
                </a:lnTo>
                <a:lnTo>
                  <a:pt x="556972" y="104668"/>
                </a:lnTo>
                <a:cubicBezTo>
                  <a:pt x="768204" y="147892"/>
                  <a:pt x="927100" y="334790"/>
                  <a:pt x="927100" y="558800"/>
                </a:cubicBezTo>
                <a:cubicBezTo>
                  <a:pt x="927100" y="814812"/>
                  <a:pt x="719562" y="1022350"/>
                  <a:pt x="463550" y="102235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8" name="任意多边形 7"/>
          <p:cNvSpPr/>
          <p:nvPr/>
        </p:nvSpPr>
        <p:spPr>
          <a:xfrm rot="10800000" flipV="1">
            <a:off x="1963341" y="2271712"/>
            <a:ext cx="695325" cy="766763"/>
          </a:xfrm>
          <a:custGeom>
            <a:avLst/>
            <a:gdLst>
              <a:gd name="connsiteX0" fmla="*/ 463550 w 927100"/>
              <a:gd name="connsiteY0" fmla="*/ 1022350 h 1022350"/>
              <a:gd name="connsiteX1" fmla="*/ 0 w 927100"/>
              <a:gd name="connsiteY1" fmla="*/ 558800 h 1022350"/>
              <a:gd name="connsiteX2" fmla="*/ 370128 w 927100"/>
              <a:gd name="connsiteY2" fmla="*/ 104668 h 1022350"/>
              <a:gd name="connsiteX3" fmla="*/ 409864 w 927100"/>
              <a:gd name="connsiteY3" fmla="*/ 100662 h 1022350"/>
              <a:gd name="connsiteX4" fmla="*/ 463550 w 927100"/>
              <a:gd name="connsiteY4" fmla="*/ 0 h 1022350"/>
              <a:gd name="connsiteX5" fmla="*/ 517236 w 927100"/>
              <a:gd name="connsiteY5" fmla="*/ 100662 h 1022350"/>
              <a:gd name="connsiteX6" fmla="*/ 556972 w 927100"/>
              <a:gd name="connsiteY6" fmla="*/ 104668 h 1022350"/>
              <a:gd name="connsiteX7" fmla="*/ 927100 w 927100"/>
              <a:gd name="connsiteY7" fmla="*/ 558800 h 1022350"/>
              <a:gd name="connsiteX8" fmla="*/ 463550 w 927100"/>
              <a:gd name="connsiteY8" fmla="*/ 1022350 h 1022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7100" h="1022350">
                <a:moveTo>
                  <a:pt x="463550" y="1022350"/>
                </a:moveTo>
                <a:cubicBezTo>
                  <a:pt x="207538" y="1022350"/>
                  <a:pt x="0" y="814812"/>
                  <a:pt x="0" y="558800"/>
                </a:cubicBezTo>
                <a:cubicBezTo>
                  <a:pt x="0" y="334790"/>
                  <a:pt x="158896" y="147892"/>
                  <a:pt x="370128" y="104668"/>
                </a:cubicBezTo>
                <a:lnTo>
                  <a:pt x="409864" y="100662"/>
                </a:lnTo>
                <a:lnTo>
                  <a:pt x="463550" y="0"/>
                </a:lnTo>
                <a:lnTo>
                  <a:pt x="517236" y="100662"/>
                </a:lnTo>
                <a:lnTo>
                  <a:pt x="556972" y="104668"/>
                </a:lnTo>
                <a:cubicBezTo>
                  <a:pt x="768204" y="147892"/>
                  <a:pt x="927100" y="334790"/>
                  <a:pt x="927100" y="558800"/>
                </a:cubicBezTo>
                <a:cubicBezTo>
                  <a:pt x="927100" y="814812"/>
                  <a:pt x="719562" y="1022350"/>
                  <a:pt x="463550" y="102235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9" name="任意多边形 8"/>
          <p:cNvSpPr/>
          <p:nvPr/>
        </p:nvSpPr>
        <p:spPr>
          <a:xfrm rot="10800000" flipV="1">
            <a:off x="4096941" y="2271712"/>
            <a:ext cx="695325" cy="766763"/>
          </a:xfrm>
          <a:custGeom>
            <a:avLst/>
            <a:gdLst>
              <a:gd name="connsiteX0" fmla="*/ 463550 w 927100"/>
              <a:gd name="connsiteY0" fmla="*/ 1022350 h 1022350"/>
              <a:gd name="connsiteX1" fmla="*/ 0 w 927100"/>
              <a:gd name="connsiteY1" fmla="*/ 558800 h 1022350"/>
              <a:gd name="connsiteX2" fmla="*/ 370128 w 927100"/>
              <a:gd name="connsiteY2" fmla="*/ 104668 h 1022350"/>
              <a:gd name="connsiteX3" fmla="*/ 409864 w 927100"/>
              <a:gd name="connsiteY3" fmla="*/ 100662 h 1022350"/>
              <a:gd name="connsiteX4" fmla="*/ 463550 w 927100"/>
              <a:gd name="connsiteY4" fmla="*/ 0 h 1022350"/>
              <a:gd name="connsiteX5" fmla="*/ 517236 w 927100"/>
              <a:gd name="connsiteY5" fmla="*/ 100662 h 1022350"/>
              <a:gd name="connsiteX6" fmla="*/ 556972 w 927100"/>
              <a:gd name="connsiteY6" fmla="*/ 104668 h 1022350"/>
              <a:gd name="connsiteX7" fmla="*/ 927100 w 927100"/>
              <a:gd name="connsiteY7" fmla="*/ 558800 h 1022350"/>
              <a:gd name="connsiteX8" fmla="*/ 463550 w 927100"/>
              <a:gd name="connsiteY8" fmla="*/ 1022350 h 1022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7100" h="1022350">
                <a:moveTo>
                  <a:pt x="463550" y="1022350"/>
                </a:moveTo>
                <a:cubicBezTo>
                  <a:pt x="207538" y="1022350"/>
                  <a:pt x="0" y="814812"/>
                  <a:pt x="0" y="558800"/>
                </a:cubicBezTo>
                <a:cubicBezTo>
                  <a:pt x="0" y="334790"/>
                  <a:pt x="158896" y="147892"/>
                  <a:pt x="370128" y="104668"/>
                </a:cubicBezTo>
                <a:lnTo>
                  <a:pt x="409864" y="100662"/>
                </a:lnTo>
                <a:lnTo>
                  <a:pt x="463550" y="0"/>
                </a:lnTo>
                <a:lnTo>
                  <a:pt x="517236" y="100662"/>
                </a:lnTo>
                <a:lnTo>
                  <a:pt x="556972" y="104668"/>
                </a:lnTo>
                <a:cubicBezTo>
                  <a:pt x="768204" y="147892"/>
                  <a:pt x="927100" y="334790"/>
                  <a:pt x="927100" y="558800"/>
                </a:cubicBezTo>
                <a:cubicBezTo>
                  <a:pt x="927100" y="814812"/>
                  <a:pt x="719562" y="1022350"/>
                  <a:pt x="463550" y="102235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0" name="任意多边形 9"/>
          <p:cNvSpPr/>
          <p:nvPr/>
        </p:nvSpPr>
        <p:spPr>
          <a:xfrm rot="10800000" flipV="1">
            <a:off x="6229350" y="2271712"/>
            <a:ext cx="695325" cy="766763"/>
          </a:xfrm>
          <a:custGeom>
            <a:avLst/>
            <a:gdLst>
              <a:gd name="connsiteX0" fmla="*/ 463550 w 927100"/>
              <a:gd name="connsiteY0" fmla="*/ 1022350 h 1022350"/>
              <a:gd name="connsiteX1" fmla="*/ 0 w 927100"/>
              <a:gd name="connsiteY1" fmla="*/ 558800 h 1022350"/>
              <a:gd name="connsiteX2" fmla="*/ 370128 w 927100"/>
              <a:gd name="connsiteY2" fmla="*/ 104668 h 1022350"/>
              <a:gd name="connsiteX3" fmla="*/ 409864 w 927100"/>
              <a:gd name="connsiteY3" fmla="*/ 100662 h 1022350"/>
              <a:gd name="connsiteX4" fmla="*/ 463550 w 927100"/>
              <a:gd name="connsiteY4" fmla="*/ 0 h 1022350"/>
              <a:gd name="connsiteX5" fmla="*/ 517236 w 927100"/>
              <a:gd name="connsiteY5" fmla="*/ 100662 h 1022350"/>
              <a:gd name="connsiteX6" fmla="*/ 556972 w 927100"/>
              <a:gd name="connsiteY6" fmla="*/ 104668 h 1022350"/>
              <a:gd name="connsiteX7" fmla="*/ 927100 w 927100"/>
              <a:gd name="connsiteY7" fmla="*/ 558800 h 1022350"/>
              <a:gd name="connsiteX8" fmla="*/ 463550 w 927100"/>
              <a:gd name="connsiteY8" fmla="*/ 1022350 h 1022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7100" h="1022350">
                <a:moveTo>
                  <a:pt x="463550" y="1022350"/>
                </a:moveTo>
                <a:cubicBezTo>
                  <a:pt x="207538" y="1022350"/>
                  <a:pt x="0" y="814812"/>
                  <a:pt x="0" y="558800"/>
                </a:cubicBezTo>
                <a:cubicBezTo>
                  <a:pt x="0" y="334790"/>
                  <a:pt x="158896" y="147892"/>
                  <a:pt x="370128" y="104668"/>
                </a:cubicBezTo>
                <a:lnTo>
                  <a:pt x="409864" y="100662"/>
                </a:lnTo>
                <a:lnTo>
                  <a:pt x="463550" y="0"/>
                </a:lnTo>
                <a:lnTo>
                  <a:pt x="517236" y="100662"/>
                </a:lnTo>
                <a:lnTo>
                  <a:pt x="556972" y="104668"/>
                </a:lnTo>
                <a:cubicBezTo>
                  <a:pt x="768204" y="147892"/>
                  <a:pt x="927100" y="334790"/>
                  <a:pt x="927100" y="558800"/>
                </a:cubicBezTo>
                <a:cubicBezTo>
                  <a:pt x="927100" y="814812"/>
                  <a:pt x="719562" y="1022350"/>
                  <a:pt x="463550" y="102235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8083153" y="1983581"/>
            <a:ext cx="223838" cy="23336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788194" y="2091929"/>
            <a:ext cx="734734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1169194" y="2045494"/>
            <a:ext cx="109538" cy="10953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4" name="椭圆 13"/>
          <p:cNvSpPr/>
          <p:nvPr/>
        </p:nvSpPr>
        <p:spPr>
          <a:xfrm>
            <a:off x="2239566" y="2045494"/>
            <a:ext cx="109538" cy="10953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5" name="椭圆 14"/>
          <p:cNvSpPr/>
          <p:nvPr/>
        </p:nvSpPr>
        <p:spPr>
          <a:xfrm>
            <a:off x="3311128" y="2045494"/>
            <a:ext cx="109538" cy="10953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6" name="椭圆 15"/>
          <p:cNvSpPr/>
          <p:nvPr/>
        </p:nvSpPr>
        <p:spPr>
          <a:xfrm>
            <a:off x="4381500" y="2045494"/>
            <a:ext cx="109538" cy="10953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7" name="椭圆 16"/>
          <p:cNvSpPr/>
          <p:nvPr/>
        </p:nvSpPr>
        <p:spPr>
          <a:xfrm>
            <a:off x="5451872" y="2045494"/>
            <a:ext cx="109538" cy="10953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8" name="椭圆 17"/>
          <p:cNvSpPr/>
          <p:nvPr/>
        </p:nvSpPr>
        <p:spPr>
          <a:xfrm>
            <a:off x="6522244" y="2045494"/>
            <a:ext cx="109538" cy="10953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4287950" y="2572611"/>
            <a:ext cx="348072" cy="228045"/>
            <a:chOff x="1079501" y="5940425"/>
            <a:chExt cx="276225" cy="180975"/>
          </a:xfrm>
          <a:solidFill>
            <a:schemeClr val="bg1"/>
          </a:solidFill>
        </p:grpSpPr>
        <p:sp>
          <p:nvSpPr>
            <p:cNvPr id="20" name="Freeform 12"/>
            <p:cNvSpPr/>
            <p:nvPr/>
          </p:nvSpPr>
          <p:spPr bwMode="auto">
            <a:xfrm>
              <a:off x="1131888" y="6027738"/>
              <a:ext cx="195263" cy="69850"/>
            </a:xfrm>
            <a:custGeom>
              <a:avLst/>
              <a:gdLst>
                <a:gd name="T0" fmla="*/ 90 w 204"/>
                <a:gd name="T1" fmla="*/ 40 h 73"/>
                <a:gd name="T2" fmla="*/ 86 w 204"/>
                <a:gd name="T3" fmla="*/ 39 h 73"/>
                <a:gd name="T4" fmla="*/ 3 w 204"/>
                <a:gd name="T5" fmla="*/ 5 h 73"/>
                <a:gd name="T6" fmla="*/ 0 w 204"/>
                <a:gd name="T7" fmla="*/ 19 h 73"/>
                <a:gd name="T8" fmla="*/ 3 w 204"/>
                <a:gd name="T9" fmla="*/ 30 h 73"/>
                <a:gd name="T10" fmla="*/ 90 w 204"/>
                <a:gd name="T11" fmla="*/ 73 h 73"/>
                <a:gd name="T12" fmla="*/ 204 w 204"/>
                <a:gd name="T13" fmla="*/ 26 h 73"/>
                <a:gd name="T14" fmla="*/ 190 w 204"/>
                <a:gd name="T15" fmla="*/ 0 h 73"/>
                <a:gd name="T16" fmla="*/ 95 w 204"/>
                <a:gd name="T17" fmla="*/ 39 h 73"/>
                <a:gd name="T18" fmla="*/ 90 w 204"/>
                <a:gd name="T19" fmla="*/ 4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 h="73">
                  <a:moveTo>
                    <a:pt x="90" y="40"/>
                  </a:moveTo>
                  <a:cubicBezTo>
                    <a:pt x="86" y="39"/>
                    <a:pt x="86" y="39"/>
                    <a:pt x="86" y="39"/>
                  </a:cubicBezTo>
                  <a:cubicBezTo>
                    <a:pt x="3" y="5"/>
                    <a:pt x="3" y="5"/>
                    <a:pt x="3" y="5"/>
                  </a:cubicBezTo>
                  <a:cubicBezTo>
                    <a:pt x="0" y="19"/>
                    <a:pt x="0" y="19"/>
                    <a:pt x="0" y="19"/>
                  </a:cubicBezTo>
                  <a:cubicBezTo>
                    <a:pt x="2" y="22"/>
                    <a:pt x="4" y="26"/>
                    <a:pt x="3" y="30"/>
                  </a:cubicBezTo>
                  <a:cubicBezTo>
                    <a:pt x="43" y="43"/>
                    <a:pt x="90" y="73"/>
                    <a:pt x="90" y="73"/>
                  </a:cubicBezTo>
                  <a:cubicBezTo>
                    <a:pt x="90" y="73"/>
                    <a:pt x="166" y="26"/>
                    <a:pt x="204" y="26"/>
                  </a:cubicBezTo>
                  <a:cubicBezTo>
                    <a:pt x="190" y="0"/>
                    <a:pt x="190" y="0"/>
                    <a:pt x="190" y="0"/>
                  </a:cubicBezTo>
                  <a:cubicBezTo>
                    <a:pt x="95" y="39"/>
                    <a:pt x="95" y="39"/>
                    <a:pt x="95" y="39"/>
                  </a:cubicBezTo>
                  <a:lnTo>
                    <a:pt x="90"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1" name="Freeform 13"/>
            <p:cNvSpPr/>
            <p:nvPr/>
          </p:nvSpPr>
          <p:spPr bwMode="auto">
            <a:xfrm>
              <a:off x="1119188" y="6013450"/>
              <a:ext cx="1588" cy="0"/>
            </a:xfrm>
            <a:custGeom>
              <a:avLst/>
              <a:gdLst>
                <a:gd name="T0" fmla="*/ 0 w 3"/>
                <a:gd name="T1" fmla="*/ 0 h 1"/>
                <a:gd name="T2" fmla="*/ 3 w 3"/>
                <a:gd name="T3" fmla="*/ 1 h 1"/>
                <a:gd name="T4" fmla="*/ 3 w 3"/>
                <a:gd name="T5" fmla="*/ 1 h 1"/>
                <a:gd name="T6" fmla="*/ 3 w 3"/>
                <a:gd name="T7" fmla="*/ 1 h 1"/>
                <a:gd name="T8" fmla="*/ 0 w 3"/>
                <a:gd name="T9" fmla="*/ 0 h 1"/>
              </a:gdLst>
              <a:ahLst/>
              <a:cxnLst>
                <a:cxn ang="0">
                  <a:pos x="T0" y="T1"/>
                </a:cxn>
                <a:cxn ang="0">
                  <a:pos x="T2" y="T3"/>
                </a:cxn>
                <a:cxn ang="0">
                  <a:pos x="T4" y="T5"/>
                </a:cxn>
                <a:cxn ang="0">
                  <a:pos x="T6" y="T7"/>
                </a:cxn>
                <a:cxn ang="0">
                  <a:pos x="T8" y="T9"/>
                </a:cxn>
              </a:cxnLst>
              <a:rect l="0" t="0" r="r" b="b"/>
              <a:pathLst>
                <a:path w="3" h="1">
                  <a:moveTo>
                    <a:pt x="0" y="0"/>
                  </a:moveTo>
                  <a:cubicBezTo>
                    <a:pt x="3" y="1"/>
                    <a:pt x="3" y="1"/>
                    <a:pt x="3" y="1"/>
                  </a:cubicBezTo>
                  <a:cubicBezTo>
                    <a:pt x="3" y="1"/>
                    <a:pt x="3" y="1"/>
                    <a:pt x="3" y="1"/>
                  </a:cubicBezTo>
                  <a:cubicBezTo>
                    <a:pt x="3" y="1"/>
                    <a:pt x="3" y="1"/>
                    <a:pt x="3" y="1"/>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2" name="Oval 14"/>
            <p:cNvSpPr>
              <a:spLocks noChangeArrowheads="1"/>
            </p:cNvSpPr>
            <p:nvPr/>
          </p:nvSpPr>
          <p:spPr bwMode="auto">
            <a:xfrm>
              <a:off x="1204913" y="5991225"/>
              <a:ext cx="26988" cy="127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3" name="Freeform 15"/>
            <p:cNvSpPr/>
            <p:nvPr/>
          </p:nvSpPr>
          <p:spPr bwMode="auto">
            <a:xfrm>
              <a:off x="1095376" y="6069013"/>
              <a:ext cx="36513" cy="52387"/>
            </a:xfrm>
            <a:custGeom>
              <a:avLst/>
              <a:gdLst>
                <a:gd name="T0" fmla="*/ 19 w 38"/>
                <a:gd name="T1" fmla="*/ 38 h 56"/>
                <a:gd name="T2" fmla="*/ 22 w 38"/>
                <a:gd name="T3" fmla="*/ 56 h 56"/>
                <a:gd name="T4" fmla="*/ 28 w 38"/>
                <a:gd name="T5" fmla="*/ 54 h 56"/>
                <a:gd name="T6" fmla="*/ 33 w 38"/>
                <a:gd name="T7" fmla="*/ 27 h 56"/>
                <a:gd name="T8" fmla="*/ 34 w 38"/>
                <a:gd name="T9" fmla="*/ 5 h 56"/>
                <a:gd name="T10" fmla="*/ 28 w 38"/>
                <a:gd name="T11" fmla="*/ 2 h 56"/>
                <a:gd name="T12" fmla="*/ 27 w 38"/>
                <a:gd name="T13" fmla="*/ 1 h 56"/>
                <a:gd name="T14" fmla="*/ 21 w 38"/>
                <a:gd name="T15" fmla="*/ 0 h 56"/>
                <a:gd name="T16" fmla="*/ 16 w 38"/>
                <a:gd name="T17" fmla="*/ 1 h 56"/>
                <a:gd name="T18" fmla="*/ 8 w 38"/>
                <a:gd name="T19" fmla="*/ 4 h 56"/>
                <a:gd name="T20" fmla="*/ 10 w 38"/>
                <a:gd name="T21" fmla="*/ 50 h 56"/>
                <a:gd name="T22" fmla="*/ 17 w 38"/>
                <a:gd name="T23" fmla="*/ 56 h 56"/>
                <a:gd name="T24" fmla="*/ 19 w 38"/>
                <a:gd name="T25" fmla="*/ 3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56">
                  <a:moveTo>
                    <a:pt x="19" y="38"/>
                  </a:moveTo>
                  <a:cubicBezTo>
                    <a:pt x="21" y="31"/>
                    <a:pt x="20" y="43"/>
                    <a:pt x="22" y="56"/>
                  </a:cubicBezTo>
                  <a:cubicBezTo>
                    <a:pt x="25" y="55"/>
                    <a:pt x="27" y="55"/>
                    <a:pt x="28" y="54"/>
                  </a:cubicBezTo>
                  <a:cubicBezTo>
                    <a:pt x="31" y="53"/>
                    <a:pt x="26" y="38"/>
                    <a:pt x="33" y="27"/>
                  </a:cubicBezTo>
                  <a:cubicBezTo>
                    <a:pt x="38" y="19"/>
                    <a:pt x="36" y="11"/>
                    <a:pt x="34" y="5"/>
                  </a:cubicBezTo>
                  <a:cubicBezTo>
                    <a:pt x="28" y="2"/>
                    <a:pt x="28" y="2"/>
                    <a:pt x="28" y="2"/>
                  </a:cubicBezTo>
                  <a:cubicBezTo>
                    <a:pt x="28" y="2"/>
                    <a:pt x="27" y="2"/>
                    <a:pt x="27" y="1"/>
                  </a:cubicBezTo>
                  <a:cubicBezTo>
                    <a:pt x="25" y="1"/>
                    <a:pt x="23" y="0"/>
                    <a:pt x="21" y="0"/>
                  </a:cubicBezTo>
                  <a:cubicBezTo>
                    <a:pt x="19" y="0"/>
                    <a:pt x="17" y="1"/>
                    <a:pt x="16" y="1"/>
                  </a:cubicBezTo>
                  <a:cubicBezTo>
                    <a:pt x="8" y="4"/>
                    <a:pt x="8" y="4"/>
                    <a:pt x="8" y="4"/>
                  </a:cubicBezTo>
                  <a:cubicBezTo>
                    <a:pt x="0" y="18"/>
                    <a:pt x="10" y="38"/>
                    <a:pt x="10" y="50"/>
                  </a:cubicBezTo>
                  <a:cubicBezTo>
                    <a:pt x="10" y="54"/>
                    <a:pt x="14" y="55"/>
                    <a:pt x="17" y="56"/>
                  </a:cubicBezTo>
                  <a:cubicBezTo>
                    <a:pt x="17" y="49"/>
                    <a:pt x="17" y="42"/>
                    <a:pt x="19"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4" name="Freeform 16"/>
            <p:cNvSpPr/>
            <p:nvPr/>
          </p:nvSpPr>
          <p:spPr bwMode="auto">
            <a:xfrm>
              <a:off x="1079501" y="5940425"/>
              <a:ext cx="276225" cy="114300"/>
            </a:xfrm>
            <a:custGeom>
              <a:avLst/>
              <a:gdLst>
                <a:gd name="T0" fmla="*/ 40 w 288"/>
                <a:gd name="T1" fmla="*/ 75 h 118"/>
                <a:gd name="T2" fmla="*/ 43 w 288"/>
                <a:gd name="T3" fmla="*/ 76 h 118"/>
                <a:gd name="T4" fmla="*/ 124 w 288"/>
                <a:gd name="T5" fmla="*/ 59 h 118"/>
                <a:gd name="T6" fmla="*/ 124 w 288"/>
                <a:gd name="T7" fmla="*/ 59 h 118"/>
                <a:gd name="T8" fmla="*/ 144 w 288"/>
                <a:gd name="T9" fmla="*/ 45 h 118"/>
                <a:gd name="T10" fmla="*/ 165 w 288"/>
                <a:gd name="T11" fmla="*/ 59 h 118"/>
                <a:gd name="T12" fmla="*/ 144 w 288"/>
                <a:gd name="T13" fmla="*/ 72 h 118"/>
                <a:gd name="T14" fmla="*/ 127 w 288"/>
                <a:gd name="T15" fmla="*/ 66 h 118"/>
                <a:gd name="T16" fmla="*/ 52 w 288"/>
                <a:gd name="T17" fmla="*/ 80 h 118"/>
                <a:gd name="T18" fmla="*/ 144 w 288"/>
                <a:gd name="T19" fmla="*/ 118 h 118"/>
                <a:gd name="T20" fmla="*/ 288 w 288"/>
                <a:gd name="T21" fmla="*/ 59 h 118"/>
                <a:gd name="T22" fmla="*/ 144 w 288"/>
                <a:gd name="T23" fmla="*/ 0 h 118"/>
                <a:gd name="T24" fmla="*/ 0 w 288"/>
                <a:gd name="T25" fmla="*/ 59 h 118"/>
                <a:gd name="T26" fmla="*/ 38 w 288"/>
                <a:gd name="T27" fmla="*/ 74 h 118"/>
                <a:gd name="T28" fmla="*/ 38 w 288"/>
                <a:gd name="T29" fmla="*/ 74 h 118"/>
                <a:gd name="T30" fmla="*/ 40 w 288"/>
                <a:gd name="T31" fmla="*/ 7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 h="118">
                  <a:moveTo>
                    <a:pt x="40" y="75"/>
                  </a:moveTo>
                  <a:cubicBezTo>
                    <a:pt x="43" y="76"/>
                    <a:pt x="43" y="76"/>
                    <a:pt x="43" y="76"/>
                  </a:cubicBezTo>
                  <a:cubicBezTo>
                    <a:pt x="56" y="63"/>
                    <a:pt x="107" y="60"/>
                    <a:pt x="124" y="59"/>
                  </a:cubicBezTo>
                  <a:cubicBezTo>
                    <a:pt x="124" y="59"/>
                    <a:pt x="124" y="59"/>
                    <a:pt x="124" y="59"/>
                  </a:cubicBezTo>
                  <a:cubicBezTo>
                    <a:pt x="124" y="51"/>
                    <a:pt x="132" y="45"/>
                    <a:pt x="144" y="45"/>
                  </a:cubicBezTo>
                  <a:cubicBezTo>
                    <a:pt x="156" y="45"/>
                    <a:pt x="165" y="51"/>
                    <a:pt x="165" y="59"/>
                  </a:cubicBezTo>
                  <a:cubicBezTo>
                    <a:pt x="165" y="67"/>
                    <a:pt x="156" y="72"/>
                    <a:pt x="144" y="72"/>
                  </a:cubicBezTo>
                  <a:cubicBezTo>
                    <a:pt x="137" y="72"/>
                    <a:pt x="130" y="70"/>
                    <a:pt x="127" y="66"/>
                  </a:cubicBezTo>
                  <a:cubicBezTo>
                    <a:pt x="115" y="67"/>
                    <a:pt x="65" y="72"/>
                    <a:pt x="52" y="80"/>
                  </a:cubicBezTo>
                  <a:cubicBezTo>
                    <a:pt x="144" y="118"/>
                    <a:pt x="144" y="118"/>
                    <a:pt x="144" y="118"/>
                  </a:cubicBezTo>
                  <a:cubicBezTo>
                    <a:pt x="288" y="59"/>
                    <a:pt x="288" y="59"/>
                    <a:pt x="288" y="59"/>
                  </a:cubicBezTo>
                  <a:cubicBezTo>
                    <a:pt x="144" y="0"/>
                    <a:pt x="144" y="0"/>
                    <a:pt x="144" y="0"/>
                  </a:cubicBezTo>
                  <a:cubicBezTo>
                    <a:pt x="0" y="59"/>
                    <a:pt x="0" y="59"/>
                    <a:pt x="0" y="59"/>
                  </a:cubicBezTo>
                  <a:cubicBezTo>
                    <a:pt x="38" y="74"/>
                    <a:pt x="38" y="74"/>
                    <a:pt x="38" y="74"/>
                  </a:cubicBezTo>
                  <a:cubicBezTo>
                    <a:pt x="38" y="74"/>
                    <a:pt x="38" y="74"/>
                    <a:pt x="38" y="74"/>
                  </a:cubicBezTo>
                  <a:cubicBezTo>
                    <a:pt x="40" y="75"/>
                    <a:pt x="40" y="75"/>
                    <a:pt x="40"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5" name="Freeform 17"/>
            <p:cNvSpPr/>
            <p:nvPr/>
          </p:nvSpPr>
          <p:spPr bwMode="auto">
            <a:xfrm>
              <a:off x="1108076" y="6013450"/>
              <a:ext cx="22225" cy="50800"/>
            </a:xfrm>
            <a:custGeom>
              <a:avLst/>
              <a:gdLst>
                <a:gd name="T0" fmla="*/ 8 w 23"/>
                <a:gd name="T1" fmla="*/ 49 h 52"/>
                <a:gd name="T2" fmla="*/ 17 w 23"/>
                <a:gd name="T3" fmla="*/ 51 h 52"/>
                <a:gd name="T4" fmla="*/ 19 w 23"/>
                <a:gd name="T5" fmla="*/ 52 h 52"/>
                <a:gd name="T6" fmla="*/ 20 w 23"/>
                <a:gd name="T7" fmla="*/ 44 h 52"/>
                <a:gd name="T8" fmla="*/ 16 w 23"/>
                <a:gd name="T9" fmla="*/ 35 h 52"/>
                <a:gd name="T10" fmla="*/ 23 w 23"/>
                <a:gd name="T11" fmla="*/ 4 h 52"/>
                <a:gd name="T12" fmla="*/ 14 w 23"/>
                <a:gd name="T13" fmla="*/ 0 h 52"/>
                <a:gd name="T14" fmla="*/ 7 w 23"/>
                <a:gd name="T15" fmla="*/ 34 h 52"/>
                <a:gd name="T16" fmla="*/ 1 w 23"/>
                <a:gd name="T17" fmla="*/ 41 h 52"/>
                <a:gd name="T18" fmla="*/ 0 w 23"/>
                <a:gd name="T19" fmla="*/ 51 h 52"/>
                <a:gd name="T20" fmla="*/ 8 w 23"/>
                <a:gd name="T21"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52">
                  <a:moveTo>
                    <a:pt x="8" y="49"/>
                  </a:moveTo>
                  <a:cubicBezTo>
                    <a:pt x="11" y="49"/>
                    <a:pt x="14" y="50"/>
                    <a:pt x="17" y="51"/>
                  </a:cubicBezTo>
                  <a:cubicBezTo>
                    <a:pt x="18" y="51"/>
                    <a:pt x="18" y="52"/>
                    <a:pt x="19" y="52"/>
                  </a:cubicBezTo>
                  <a:cubicBezTo>
                    <a:pt x="20" y="44"/>
                    <a:pt x="20" y="44"/>
                    <a:pt x="20" y="44"/>
                  </a:cubicBezTo>
                  <a:cubicBezTo>
                    <a:pt x="21" y="41"/>
                    <a:pt x="18" y="37"/>
                    <a:pt x="16" y="35"/>
                  </a:cubicBezTo>
                  <a:cubicBezTo>
                    <a:pt x="23" y="4"/>
                    <a:pt x="23" y="4"/>
                    <a:pt x="23" y="4"/>
                  </a:cubicBezTo>
                  <a:cubicBezTo>
                    <a:pt x="14" y="0"/>
                    <a:pt x="14" y="0"/>
                    <a:pt x="14" y="0"/>
                  </a:cubicBezTo>
                  <a:cubicBezTo>
                    <a:pt x="7" y="34"/>
                    <a:pt x="7" y="34"/>
                    <a:pt x="7" y="34"/>
                  </a:cubicBezTo>
                  <a:cubicBezTo>
                    <a:pt x="5" y="35"/>
                    <a:pt x="2" y="38"/>
                    <a:pt x="1" y="41"/>
                  </a:cubicBezTo>
                  <a:cubicBezTo>
                    <a:pt x="0" y="51"/>
                    <a:pt x="0" y="51"/>
                    <a:pt x="0" y="51"/>
                  </a:cubicBezTo>
                  <a:cubicBezTo>
                    <a:pt x="3" y="50"/>
                    <a:pt x="5" y="49"/>
                    <a:pt x="8"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grpSp>
      <p:grpSp>
        <p:nvGrpSpPr>
          <p:cNvPr id="26" name="组合 25"/>
          <p:cNvGrpSpPr/>
          <p:nvPr/>
        </p:nvGrpSpPr>
        <p:grpSpPr>
          <a:xfrm>
            <a:off x="3176998" y="1453240"/>
            <a:ext cx="356072" cy="296057"/>
            <a:chOff x="1073151" y="3154363"/>
            <a:chExt cx="282575" cy="234949"/>
          </a:xfrm>
          <a:solidFill>
            <a:schemeClr val="bg1"/>
          </a:solidFill>
        </p:grpSpPr>
        <p:sp>
          <p:nvSpPr>
            <p:cNvPr id="27" name="Freeform 37"/>
            <p:cNvSpPr/>
            <p:nvPr/>
          </p:nvSpPr>
          <p:spPr bwMode="auto">
            <a:xfrm>
              <a:off x="1073151" y="3154363"/>
              <a:ext cx="166688" cy="180975"/>
            </a:xfrm>
            <a:custGeom>
              <a:avLst/>
              <a:gdLst>
                <a:gd name="T0" fmla="*/ 22 w 174"/>
                <a:gd name="T1" fmla="*/ 112 h 189"/>
                <a:gd name="T2" fmla="*/ 85 w 174"/>
                <a:gd name="T3" fmla="*/ 20 h 189"/>
                <a:gd name="T4" fmla="*/ 161 w 174"/>
                <a:gd name="T5" fmla="*/ 49 h 189"/>
                <a:gd name="T6" fmla="*/ 174 w 174"/>
                <a:gd name="T7" fmla="*/ 45 h 189"/>
                <a:gd name="T8" fmla="*/ 82 w 174"/>
                <a:gd name="T9" fmla="*/ 7 h 189"/>
                <a:gd name="T10" fmla="*/ 9 w 174"/>
                <a:gd name="T11" fmla="*/ 114 h 189"/>
                <a:gd name="T12" fmla="*/ 97 w 174"/>
                <a:gd name="T13" fmla="*/ 189 h 189"/>
                <a:gd name="T14" fmla="*/ 94 w 174"/>
                <a:gd name="T15" fmla="*/ 176 h 189"/>
                <a:gd name="T16" fmla="*/ 22 w 174"/>
                <a:gd name="T17" fmla="*/ 11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4" h="189">
                  <a:moveTo>
                    <a:pt x="22" y="112"/>
                  </a:moveTo>
                  <a:cubicBezTo>
                    <a:pt x="14" y="69"/>
                    <a:pt x="42" y="28"/>
                    <a:pt x="85" y="20"/>
                  </a:cubicBezTo>
                  <a:cubicBezTo>
                    <a:pt x="115" y="14"/>
                    <a:pt x="144" y="27"/>
                    <a:pt x="161" y="49"/>
                  </a:cubicBezTo>
                  <a:cubicBezTo>
                    <a:pt x="166" y="48"/>
                    <a:pt x="170" y="46"/>
                    <a:pt x="174" y="45"/>
                  </a:cubicBezTo>
                  <a:cubicBezTo>
                    <a:pt x="154" y="16"/>
                    <a:pt x="119" y="0"/>
                    <a:pt x="82" y="7"/>
                  </a:cubicBezTo>
                  <a:cubicBezTo>
                    <a:pt x="32" y="17"/>
                    <a:pt x="0" y="65"/>
                    <a:pt x="9" y="114"/>
                  </a:cubicBezTo>
                  <a:cubicBezTo>
                    <a:pt x="17" y="158"/>
                    <a:pt x="55" y="188"/>
                    <a:pt x="97" y="189"/>
                  </a:cubicBezTo>
                  <a:cubicBezTo>
                    <a:pt x="96" y="185"/>
                    <a:pt x="95" y="180"/>
                    <a:pt x="94" y="176"/>
                  </a:cubicBezTo>
                  <a:cubicBezTo>
                    <a:pt x="59" y="173"/>
                    <a:pt x="29" y="148"/>
                    <a:pt x="22" y="1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8" name="Freeform 38"/>
            <p:cNvSpPr/>
            <p:nvPr/>
          </p:nvSpPr>
          <p:spPr bwMode="auto">
            <a:xfrm>
              <a:off x="1092201" y="3173413"/>
              <a:ext cx="131763" cy="142875"/>
            </a:xfrm>
            <a:custGeom>
              <a:avLst/>
              <a:gdLst>
                <a:gd name="T0" fmla="*/ 74 w 138"/>
                <a:gd name="T1" fmla="*/ 150 h 150"/>
                <a:gd name="T2" fmla="*/ 72 w 138"/>
                <a:gd name="T3" fmla="*/ 133 h 150"/>
                <a:gd name="T4" fmla="*/ 73 w 138"/>
                <a:gd name="T5" fmla="*/ 126 h 150"/>
                <a:gd name="T6" fmla="*/ 60 w 138"/>
                <a:gd name="T7" fmla="*/ 123 h 150"/>
                <a:gd name="T8" fmla="*/ 60 w 138"/>
                <a:gd name="T9" fmla="*/ 122 h 150"/>
                <a:gd name="T10" fmla="*/ 62 w 138"/>
                <a:gd name="T11" fmla="*/ 109 h 150"/>
                <a:gd name="T12" fmla="*/ 63 w 138"/>
                <a:gd name="T13" fmla="*/ 108 h 150"/>
                <a:gd name="T14" fmla="*/ 75 w 138"/>
                <a:gd name="T15" fmla="*/ 111 h 150"/>
                <a:gd name="T16" fmla="*/ 79 w 138"/>
                <a:gd name="T17" fmla="*/ 94 h 150"/>
                <a:gd name="T18" fmla="*/ 78 w 138"/>
                <a:gd name="T19" fmla="*/ 84 h 150"/>
                <a:gd name="T20" fmla="*/ 48 w 138"/>
                <a:gd name="T21" fmla="*/ 62 h 150"/>
                <a:gd name="T22" fmla="*/ 68 w 138"/>
                <a:gd name="T23" fmla="*/ 31 h 150"/>
                <a:gd name="T24" fmla="*/ 66 w 138"/>
                <a:gd name="T25" fmla="*/ 24 h 150"/>
                <a:gd name="T26" fmla="*/ 69 w 138"/>
                <a:gd name="T27" fmla="*/ 21 h 150"/>
                <a:gd name="T28" fmla="*/ 71 w 138"/>
                <a:gd name="T29" fmla="*/ 20 h 150"/>
                <a:gd name="T30" fmla="*/ 75 w 138"/>
                <a:gd name="T31" fmla="*/ 22 h 150"/>
                <a:gd name="T32" fmla="*/ 76 w 138"/>
                <a:gd name="T33" fmla="*/ 29 h 150"/>
                <a:gd name="T34" fmla="*/ 99 w 138"/>
                <a:gd name="T35" fmla="*/ 33 h 150"/>
                <a:gd name="T36" fmla="*/ 99 w 138"/>
                <a:gd name="T37" fmla="*/ 34 h 150"/>
                <a:gd name="T38" fmla="*/ 97 w 138"/>
                <a:gd name="T39" fmla="*/ 45 h 150"/>
                <a:gd name="T40" fmla="*/ 96 w 138"/>
                <a:gd name="T41" fmla="*/ 46 h 150"/>
                <a:gd name="T42" fmla="*/ 79 w 138"/>
                <a:gd name="T43" fmla="*/ 43 h 150"/>
                <a:gd name="T44" fmla="*/ 84 w 138"/>
                <a:gd name="T45" fmla="*/ 69 h 150"/>
                <a:gd name="T46" fmla="*/ 91 w 138"/>
                <a:gd name="T47" fmla="*/ 71 h 150"/>
                <a:gd name="T48" fmla="*/ 138 w 138"/>
                <a:gd name="T49" fmla="*/ 32 h 150"/>
                <a:gd name="T50" fmla="*/ 66 w 138"/>
                <a:gd name="T51" fmla="*/ 5 h 150"/>
                <a:gd name="T52" fmla="*/ 8 w 138"/>
                <a:gd name="T53" fmla="*/ 91 h 150"/>
                <a:gd name="T54" fmla="*/ 74 w 138"/>
                <a:gd name="T55"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8" h="150">
                  <a:moveTo>
                    <a:pt x="74" y="150"/>
                  </a:moveTo>
                  <a:cubicBezTo>
                    <a:pt x="73" y="145"/>
                    <a:pt x="72" y="139"/>
                    <a:pt x="72" y="133"/>
                  </a:cubicBezTo>
                  <a:cubicBezTo>
                    <a:pt x="72" y="131"/>
                    <a:pt x="72" y="129"/>
                    <a:pt x="73" y="126"/>
                  </a:cubicBezTo>
                  <a:cubicBezTo>
                    <a:pt x="66" y="126"/>
                    <a:pt x="61" y="125"/>
                    <a:pt x="60" y="123"/>
                  </a:cubicBezTo>
                  <a:cubicBezTo>
                    <a:pt x="60" y="123"/>
                    <a:pt x="60" y="123"/>
                    <a:pt x="60" y="122"/>
                  </a:cubicBezTo>
                  <a:cubicBezTo>
                    <a:pt x="62" y="109"/>
                    <a:pt x="62" y="109"/>
                    <a:pt x="62" y="109"/>
                  </a:cubicBezTo>
                  <a:cubicBezTo>
                    <a:pt x="62" y="109"/>
                    <a:pt x="62" y="108"/>
                    <a:pt x="63" y="108"/>
                  </a:cubicBezTo>
                  <a:cubicBezTo>
                    <a:pt x="64" y="108"/>
                    <a:pt x="69" y="110"/>
                    <a:pt x="75" y="111"/>
                  </a:cubicBezTo>
                  <a:cubicBezTo>
                    <a:pt x="76" y="105"/>
                    <a:pt x="77" y="99"/>
                    <a:pt x="79" y="94"/>
                  </a:cubicBezTo>
                  <a:cubicBezTo>
                    <a:pt x="78" y="84"/>
                    <a:pt x="78" y="84"/>
                    <a:pt x="78" y="84"/>
                  </a:cubicBezTo>
                  <a:cubicBezTo>
                    <a:pt x="68" y="82"/>
                    <a:pt x="52" y="80"/>
                    <a:pt x="48" y="62"/>
                  </a:cubicBezTo>
                  <a:cubicBezTo>
                    <a:pt x="44" y="41"/>
                    <a:pt x="61" y="32"/>
                    <a:pt x="68" y="31"/>
                  </a:cubicBezTo>
                  <a:cubicBezTo>
                    <a:pt x="66" y="24"/>
                    <a:pt x="66" y="24"/>
                    <a:pt x="66" y="24"/>
                  </a:cubicBezTo>
                  <a:cubicBezTo>
                    <a:pt x="66" y="21"/>
                    <a:pt x="66" y="21"/>
                    <a:pt x="69" y="21"/>
                  </a:cubicBezTo>
                  <a:cubicBezTo>
                    <a:pt x="71" y="20"/>
                    <a:pt x="71" y="20"/>
                    <a:pt x="71" y="20"/>
                  </a:cubicBezTo>
                  <a:cubicBezTo>
                    <a:pt x="74" y="20"/>
                    <a:pt x="74" y="20"/>
                    <a:pt x="75" y="22"/>
                  </a:cubicBezTo>
                  <a:cubicBezTo>
                    <a:pt x="76" y="29"/>
                    <a:pt x="76" y="29"/>
                    <a:pt x="76" y="29"/>
                  </a:cubicBezTo>
                  <a:cubicBezTo>
                    <a:pt x="80" y="28"/>
                    <a:pt x="98" y="28"/>
                    <a:pt x="99" y="33"/>
                  </a:cubicBezTo>
                  <a:cubicBezTo>
                    <a:pt x="99" y="33"/>
                    <a:pt x="99" y="34"/>
                    <a:pt x="99" y="34"/>
                  </a:cubicBezTo>
                  <a:cubicBezTo>
                    <a:pt x="97" y="45"/>
                    <a:pt x="97" y="45"/>
                    <a:pt x="97" y="45"/>
                  </a:cubicBezTo>
                  <a:cubicBezTo>
                    <a:pt x="97" y="45"/>
                    <a:pt x="96" y="46"/>
                    <a:pt x="96" y="46"/>
                  </a:cubicBezTo>
                  <a:cubicBezTo>
                    <a:pt x="95" y="46"/>
                    <a:pt x="85" y="42"/>
                    <a:pt x="79" y="43"/>
                  </a:cubicBezTo>
                  <a:cubicBezTo>
                    <a:pt x="84" y="69"/>
                    <a:pt x="84" y="69"/>
                    <a:pt x="84" y="69"/>
                  </a:cubicBezTo>
                  <a:cubicBezTo>
                    <a:pt x="86" y="70"/>
                    <a:pt x="88" y="70"/>
                    <a:pt x="91" y="71"/>
                  </a:cubicBezTo>
                  <a:cubicBezTo>
                    <a:pt x="103" y="54"/>
                    <a:pt x="119" y="40"/>
                    <a:pt x="138" y="32"/>
                  </a:cubicBezTo>
                  <a:cubicBezTo>
                    <a:pt x="121" y="11"/>
                    <a:pt x="94" y="0"/>
                    <a:pt x="66" y="5"/>
                  </a:cubicBezTo>
                  <a:cubicBezTo>
                    <a:pt x="27" y="13"/>
                    <a:pt x="0" y="51"/>
                    <a:pt x="8" y="91"/>
                  </a:cubicBezTo>
                  <a:cubicBezTo>
                    <a:pt x="14" y="124"/>
                    <a:pt x="42" y="148"/>
                    <a:pt x="74" y="1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9" name="Freeform 39"/>
            <p:cNvSpPr/>
            <p:nvPr/>
          </p:nvSpPr>
          <p:spPr bwMode="auto">
            <a:xfrm>
              <a:off x="1150938" y="3216275"/>
              <a:ext cx="12700" cy="20637"/>
            </a:xfrm>
            <a:custGeom>
              <a:avLst/>
              <a:gdLst>
                <a:gd name="T0" fmla="*/ 2 w 13"/>
                <a:gd name="T1" fmla="*/ 12 h 22"/>
                <a:gd name="T2" fmla="*/ 13 w 13"/>
                <a:gd name="T3" fmla="*/ 22 h 22"/>
                <a:gd name="T4" fmla="*/ 9 w 13"/>
                <a:gd name="T5" fmla="*/ 0 h 22"/>
                <a:gd name="T6" fmla="*/ 2 w 13"/>
                <a:gd name="T7" fmla="*/ 12 h 22"/>
              </a:gdLst>
              <a:ahLst/>
              <a:cxnLst>
                <a:cxn ang="0">
                  <a:pos x="T0" y="T1"/>
                </a:cxn>
                <a:cxn ang="0">
                  <a:pos x="T2" y="T3"/>
                </a:cxn>
                <a:cxn ang="0">
                  <a:pos x="T4" y="T5"/>
                </a:cxn>
                <a:cxn ang="0">
                  <a:pos x="T6" y="T7"/>
                </a:cxn>
              </a:cxnLst>
              <a:rect l="0" t="0" r="r" b="b"/>
              <a:pathLst>
                <a:path w="13" h="22">
                  <a:moveTo>
                    <a:pt x="2" y="12"/>
                  </a:moveTo>
                  <a:cubicBezTo>
                    <a:pt x="3" y="20"/>
                    <a:pt x="10" y="22"/>
                    <a:pt x="13" y="22"/>
                  </a:cubicBezTo>
                  <a:cubicBezTo>
                    <a:pt x="9" y="0"/>
                    <a:pt x="9" y="0"/>
                    <a:pt x="9" y="0"/>
                  </a:cubicBezTo>
                  <a:cubicBezTo>
                    <a:pt x="7" y="1"/>
                    <a:pt x="0" y="4"/>
                    <a:pt x="2"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30" name="Freeform 40"/>
            <p:cNvSpPr>
              <a:spLocks noEditPoints="1"/>
            </p:cNvSpPr>
            <p:nvPr/>
          </p:nvSpPr>
          <p:spPr bwMode="auto">
            <a:xfrm>
              <a:off x="1179513" y="3213100"/>
              <a:ext cx="176213" cy="176212"/>
            </a:xfrm>
            <a:custGeom>
              <a:avLst/>
              <a:gdLst>
                <a:gd name="T0" fmla="*/ 92 w 184"/>
                <a:gd name="T1" fmla="*/ 0 h 184"/>
                <a:gd name="T2" fmla="*/ 0 w 184"/>
                <a:gd name="T3" fmla="*/ 92 h 184"/>
                <a:gd name="T4" fmla="*/ 92 w 184"/>
                <a:gd name="T5" fmla="*/ 184 h 184"/>
                <a:gd name="T6" fmla="*/ 184 w 184"/>
                <a:gd name="T7" fmla="*/ 92 h 184"/>
                <a:gd name="T8" fmla="*/ 92 w 184"/>
                <a:gd name="T9" fmla="*/ 0 h 184"/>
                <a:gd name="T10" fmla="*/ 92 w 184"/>
                <a:gd name="T11" fmla="*/ 170 h 184"/>
                <a:gd name="T12" fmla="*/ 13 w 184"/>
                <a:gd name="T13" fmla="*/ 92 h 184"/>
                <a:gd name="T14" fmla="*/ 92 w 184"/>
                <a:gd name="T15" fmla="*/ 13 h 184"/>
                <a:gd name="T16" fmla="*/ 170 w 184"/>
                <a:gd name="T17" fmla="*/ 92 h 184"/>
                <a:gd name="T18" fmla="*/ 92 w 184"/>
                <a:gd name="T19" fmla="*/ 17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184">
                  <a:moveTo>
                    <a:pt x="92" y="0"/>
                  </a:moveTo>
                  <a:cubicBezTo>
                    <a:pt x="41" y="0"/>
                    <a:pt x="0" y="41"/>
                    <a:pt x="0" y="92"/>
                  </a:cubicBezTo>
                  <a:cubicBezTo>
                    <a:pt x="0" y="143"/>
                    <a:pt x="41" y="184"/>
                    <a:pt x="92" y="184"/>
                  </a:cubicBezTo>
                  <a:cubicBezTo>
                    <a:pt x="142" y="184"/>
                    <a:pt x="184" y="143"/>
                    <a:pt x="184" y="92"/>
                  </a:cubicBezTo>
                  <a:cubicBezTo>
                    <a:pt x="184" y="41"/>
                    <a:pt x="142" y="0"/>
                    <a:pt x="92" y="0"/>
                  </a:cubicBezTo>
                  <a:close/>
                  <a:moveTo>
                    <a:pt x="92" y="170"/>
                  </a:moveTo>
                  <a:cubicBezTo>
                    <a:pt x="48" y="170"/>
                    <a:pt x="13" y="135"/>
                    <a:pt x="13" y="92"/>
                  </a:cubicBezTo>
                  <a:cubicBezTo>
                    <a:pt x="13" y="49"/>
                    <a:pt x="48" y="13"/>
                    <a:pt x="92" y="13"/>
                  </a:cubicBezTo>
                  <a:cubicBezTo>
                    <a:pt x="135" y="13"/>
                    <a:pt x="170" y="49"/>
                    <a:pt x="170" y="92"/>
                  </a:cubicBezTo>
                  <a:cubicBezTo>
                    <a:pt x="170" y="135"/>
                    <a:pt x="135" y="170"/>
                    <a:pt x="92" y="1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31" name="Freeform 41"/>
            <p:cNvSpPr/>
            <p:nvPr/>
          </p:nvSpPr>
          <p:spPr bwMode="auto">
            <a:xfrm>
              <a:off x="1255713" y="3268663"/>
              <a:ext cx="9525" cy="20637"/>
            </a:xfrm>
            <a:custGeom>
              <a:avLst/>
              <a:gdLst>
                <a:gd name="T0" fmla="*/ 0 w 9"/>
                <a:gd name="T1" fmla="*/ 11 h 23"/>
                <a:gd name="T2" fmla="*/ 9 w 9"/>
                <a:gd name="T3" fmla="*/ 23 h 23"/>
                <a:gd name="T4" fmla="*/ 9 w 9"/>
                <a:gd name="T5" fmla="*/ 0 h 23"/>
                <a:gd name="T6" fmla="*/ 0 w 9"/>
                <a:gd name="T7" fmla="*/ 11 h 23"/>
              </a:gdLst>
              <a:ahLst/>
              <a:cxnLst>
                <a:cxn ang="0">
                  <a:pos x="T0" y="T1"/>
                </a:cxn>
                <a:cxn ang="0">
                  <a:pos x="T2" y="T3"/>
                </a:cxn>
                <a:cxn ang="0">
                  <a:pos x="T4" y="T5"/>
                </a:cxn>
                <a:cxn ang="0">
                  <a:pos x="T6" y="T7"/>
                </a:cxn>
              </a:cxnLst>
              <a:rect l="0" t="0" r="r" b="b"/>
              <a:pathLst>
                <a:path w="9" h="23">
                  <a:moveTo>
                    <a:pt x="0" y="11"/>
                  </a:moveTo>
                  <a:cubicBezTo>
                    <a:pt x="0" y="19"/>
                    <a:pt x="6" y="22"/>
                    <a:pt x="9" y="23"/>
                  </a:cubicBezTo>
                  <a:cubicBezTo>
                    <a:pt x="9" y="0"/>
                    <a:pt x="9" y="0"/>
                    <a:pt x="9" y="0"/>
                  </a:cubicBezTo>
                  <a:cubicBezTo>
                    <a:pt x="6" y="1"/>
                    <a:pt x="0" y="3"/>
                    <a:pt x="0"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32" name="Freeform 42"/>
            <p:cNvSpPr>
              <a:spLocks noEditPoints="1"/>
            </p:cNvSpPr>
            <p:nvPr/>
          </p:nvSpPr>
          <p:spPr bwMode="auto">
            <a:xfrm>
              <a:off x="1196976" y="3228975"/>
              <a:ext cx="141288" cy="141287"/>
            </a:xfrm>
            <a:custGeom>
              <a:avLst/>
              <a:gdLst>
                <a:gd name="T0" fmla="*/ 74 w 147"/>
                <a:gd name="T1" fmla="*/ 0 h 147"/>
                <a:gd name="T2" fmla="*/ 0 w 147"/>
                <a:gd name="T3" fmla="*/ 74 h 147"/>
                <a:gd name="T4" fmla="*/ 74 w 147"/>
                <a:gd name="T5" fmla="*/ 147 h 147"/>
                <a:gd name="T6" fmla="*/ 147 w 147"/>
                <a:gd name="T7" fmla="*/ 74 h 147"/>
                <a:gd name="T8" fmla="*/ 74 w 147"/>
                <a:gd name="T9" fmla="*/ 0 h 147"/>
                <a:gd name="T10" fmla="*/ 79 w 147"/>
                <a:gd name="T11" fmla="*/ 123 h 147"/>
                <a:gd name="T12" fmla="*/ 79 w 147"/>
                <a:gd name="T13" fmla="*/ 129 h 147"/>
                <a:gd name="T14" fmla="*/ 76 w 147"/>
                <a:gd name="T15" fmla="*/ 132 h 147"/>
                <a:gd name="T16" fmla="*/ 73 w 147"/>
                <a:gd name="T17" fmla="*/ 132 h 147"/>
                <a:gd name="T18" fmla="*/ 70 w 147"/>
                <a:gd name="T19" fmla="*/ 129 h 147"/>
                <a:gd name="T20" fmla="*/ 70 w 147"/>
                <a:gd name="T21" fmla="*/ 123 h 147"/>
                <a:gd name="T22" fmla="*/ 46 w 147"/>
                <a:gd name="T23" fmla="*/ 115 h 147"/>
                <a:gd name="T24" fmla="*/ 46 w 147"/>
                <a:gd name="T25" fmla="*/ 114 h 147"/>
                <a:gd name="T26" fmla="*/ 50 w 147"/>
                <a:gd name="T27" fmla="*/ 102 h 147"/>
                <a:gd name="T28" fmla="*/ 51 w 147"/>
                <a:gd name="T29" fmla="*/ 101 h 147"/>
                <a:gd name="T30" fmla="*/ 70 w 147"/>
                <a:gd name="T31" fmla="*/ 107 h 147"/>
                <a:gd name="T32" fmla="*/ 70 w 147"/>
                <a:gd name="T33" fmla="*/ 80 h 147"/>
                <a:gd name="T34" fmla="*/ 45 w 147"/>
                <a:gd name="T35" fmla="*/ 52 h 147"/>
                <a:gd name="T36" fmla="*/ 70 w 147"/>
                <a:gd name="T37" fmla="*/ 26 h 147"/>
                <a:gd name="T38" fmla="*/ 70 w 147"/>
                <a:gd name="T39" fmla="*/ 19 h 147"/>
                <a:gd name="T40" fmla="*/ 73 w 147"/>
                <a:gd name="T41" fmla="*/ 16 h 147"/>
                <a:gd name="T42" fmla="*/ 76 w 147"/>
                <a:gd name="T43" fmla="*/ 16 h 147"/>
                <a:gd name="T44" fmla="*/ 79 w 147"/>
                <a:gd name="T45" fmla="*/ 19 h 147"/>
                <a:gd name="T46" fmla="*/ 79 w 147"/>
                <a:gd name="T47" fmla="*/ 26 h 147"/>
                <a:gd name="T48" fmla="*/ 101 w 147"/>
                <a:gd name="T49" fmla="*/ 34 h 147"/>
                <a:gd name="T50" fmla="*/ 101 w 147"/>
                <a:gd name="T51" fmla="*/ 35 h 147"/>
                <a:gd name="T52" fmla="*/ 96 w 147"/>
                <a:gd name="T53" fmla="*/ 45 h 147"/>
                <a:gd name="T54" fmla="*/ 95 w 147"/>
                <a:gd name="T55" fmla="*/ 46 h 147"/>
                <a:gd name="T56" fmla="*/ 79 w 147"/>
                <a:gd name="T57" fmla="*/ 40 h 147"/>
                <a:gd name="T58" fmla="*/ 79 w 147"/>
                <a:gd name="T59" fmla="*/ 66 h 147"/>
                <a:gd name="T60" fmla="*/ 104 w 147"/>
                <a:gd name="T61" fmla="*/ 95 h 147"/>
                <a:gd name="T62" fmla="*/ 79 w 147"/>
                <a:gd name="T63" fmla="*/ 12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7" h="147">
                  <a:moveTo>
                    <a:pt x="74" y="0"/>
                  </a:moveTo>
                  <a:cubicBezTo>
                    <a:pt x="33" y="1"/>
                    <a:pt x="0" y="33"/>
                    <a:pt x="0" y="74"/>
                  </a:cubicBezTo>
                  <a:cubicBezTo>
                    <a:pt x="0" y="114"/>
                    <a:pt x="33" y="147"/>
                    <a:pt x="74" y="147"/>
                  </a:cubicBezTo>
                  <a:cubicBezTo>
                    <a:pt x="114" y="147"/>
                    <a:pt x="147" y="114"/>
                    <a:pt x="147" y="74"/>
                  </a:cubicBezTo>
                  <a:cubicBezTo>
                    <a:pt x="147" y="33"/>
                    <a:pt x="114" y="1"/>
                    <a:pt x="74" y="0"/>
                  </a:cubicBezTo>
                  <a:close/>
                  <a:moveTo>
                    <a:pt x="79" y="123"/>
                  </a:moveTo>
                  <a:cubicBezTo>
                    <a:pt x="79" y="129"/>
                    <a:pt x="79" y="129"/>
                    <a:pt x="79" y="129"/>
                  </a:cubicBezTo>
                  <a:cubicBezTo>
                    <a:pt x="79" y="131"/>
                    <a:pt x="78" y="132"/>
                    <a:pt x="76" y="132"/>
                  </a:cubicBezTo>
                  <a:cubicBezTo>
                    <a:pt x="73" y="132"/>
                    <a:pt x="73" y="132"/>
                    <a:pt x="73" y="132"/>
                  </a:cubicBezTo>
                  <a:cubicBezTo>
                    <a:pt x="71" y="132"/>
                    <a:pt x="70" y="131"/>
                    <a:pt x="70" y="129"/>
                  </a:cubicBezTo>
                  <a:cubicBezTo>
                    <a:pt x="70" y="123"/>
                    <a:pt x="70" y="123"/>
                    <a:pt x="70" y="123"/>
                  </a:cubicBezTo>
                  <a:cubicBezTo>
                    <a:pt x="65" y="123"/>
                    <a:pt x="46" y="119"/>
                    <a:pt x="46" y="115"/>
                  </a:cubicBezTo>
                  <a:cubicBezTo>
                    <a:pt x="46" y="115"/>
                    <a:pt x="46" y="115"/>
                    <a:pt x="46" y="114"/>
                  </a:cubicBezTo>
                  <a:cubicBezTo>
                    <a:pt x="50" y="102"/>
                    <a:pt x="50" y="102"/>
                    <a:pt x="50" y="102"/>
                  </a:cubicBezTo>
                  <a:cubicBezTo>
                    <a:pt x="50" y="102"/>
                    <a:pt x="51" y="101"/>
                    <a:pt x="51" y="101"/>
                  </a:cubicBezTo>
                  <a:cubicBezTo>
                    <a:pt x="52" y="101"/>
                    <a:pt x="62" y="106"/>
                    <a:pt x="70" y="107"/>
                  </a:cubicBezTo>
                  <a:cubicBezTo>
                    <a:pt x="70" y="80"/>
                    <a:pt x="70" y="80"/>
                    <a:pt x="70" y="80"/>
                  </a:cubicBezTo>
                  <a:cubicBezTo>
                    <a:pt x="62" y="76"/>
                    <a:pt x="45" y="71"/>
                    <a:pt x="45" y="52"/>
                  </a:cubicBezTo>
                  <a:cubicBezTo>
                    <a:pt x="45" y="32"/>
                    <a:pt x="64" y="26"/>
                    <a:pt x="70" y="26"/>
                  </a:cubicBezTo>
                  <a:cubicBezTo>
                    <a:pt x="70" y="19"/>
                    <a:pt x="70" y="19"/>
                    <a:pt x="70" y="19"/>
                  </a:cubicBezTo>
                  <a:cubicBezTo>
                    <a:pt x="70" y="16"/>
                    <a:pt x="71" y="16"/>
                    <a:pt x="73" y="16"/>
                  </a:cubicBezTo>
                  <a:cubicBezTo>
                    <a:pt x="76" y="16"/>
                    <a:pt x="76" y="16"/>
                    <a:pt x="76" y="16"/>
                  </a:cubicBezTo>
                  <a:cubicBezTo>
                    <a:pt x="78" y="16"/>
                    <a:pt x="79" y="16"/>
                    <a:pt x="79" y="19"/>
                  </a:cubicBezTo>
                  <a:cubicBezTo>
                    <a:pt x="79" y="26"/>
                    <a:pt x="79" y="26"/>
                    <a:pt x="79" y="26"/>
                  </a:cubicBezTo>
                  <a:cubicBezTo>
                    <a:pt x="83" y="26"/>
                    <a:pt x="101" y="29"/>
                    <a:pt x="101" y="34"/>
                  </a:cubicBezTo>
                  <a:cubicBezTo>
                    <a:pt x="101" y="34"/>
                    <a:pt x="101" y="35"/>
                    <a:pt x="101" y="35"/>
                  </a:cubicBezTo>
                  <a:cubicBezTo>
                    <a:pt x="96" y="45"/>
                    <a:pt x="96" y="45"/>
                    <a:pt x="96" y="45"/>
                  </a:cubicBezTo>
                  <a:cubicBezTo>
                    <a:pt x="96" y="46"/>
                    <a:pt x="95" y="46"/>
                    <a:pt x="95" y="46"/>
                  </a:cubicBezTo>
                  <a:cubicBezTo>
                    <a:pt x="94" y="46"/>
                    <a:pt x="85" y="40"/>
                    <a:pt x="79" y="40"/>
                  </a:cubicBezTo>
                  <a:cubicBezTo>
                    <a:pt x="79" y="66"/>
                    <a:pt x="79" y="66"/>
                    <a:pt x="79" y="66"/>
                  </a:cubicBezTo>
                  <a:cubicBezTo>
                    <a:pt x="88" y="71"/>
                    <a:pt x="104" y="77"/>
                    <a:pt x="104" y="95"/>
                  </a:cubicBezTo>
                  <a:cubicBezTo>
                    <a:pt x="104" y="115"/>
                    <a:pt x="88" y="121"/>
                    <a:pt x="79" y="1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33" name="Freeform 43"/>
            <p:cNvSpPr/>
            <p:nvPr/>
          </p:nvSpPr>
          <p:spPr bwMode="auto">
            <a:xfrm>
              <a:off x="1271588" y="3308350"/>
              <a:ext cx="7938" cy="23812"/>
            </a:xfrm>
            <a:custGeom>
              <a:avLst/>
              <a:gdLst>
                <a:gd name="T0" fmla="*/ 0 w 9"/>
                <a:gd name="T1" fmla="*/ 0 h 24"/>
                <a:gd name="T2" fmla="*/ 0 w 9"/>
                <a:gd name="T3" fmla="*/ 24 h 24"/>
                <a:gd name="T4" fmla="*/ 9 w 9"/>
                <a:gd name="T5" fmla="*/ 13 h 24"/>
                <a:gd name="T6" fmla="*/ 0 w 9"/>
                <a:gd name="T7" fmla="*/ 0 h 24"/>
              </a:gdLst>
              <a:ahLst/>
              <a:cxnLst>
                <a:cxn ang="0">
                  <a:pos x="T0" y="T1"/>
                </a:cxn>
                <a:cxn ang="0">
                  <a:pos x="T2" y="T3"/>
                </a:cxn>
                <a:cxn ang="0">
                  <a:pos x="T4" y="T5"/>
                </a:cxn>
                <a:cxn ang="0">
                  <a:pos x="T6" y="T7"/>
                </a:cxn>
              </a:cxnLst>
              <a:rect l="0" t="0" r="r" b="b"/>
              <a:pathLst>
                <a:path w="9" h="24">
                  <a:moveTo>
                    <a:pt x="0" y="0"/>
                  </a:moveTo>
                  <a:cubicBezTo>
                    <a:pt x="0" y="24"/>
                    <a:pt x="0" y="24"/>
                    <a:pt x="0" y="24"/>
                  </a:cubicBezTo>
                  <a:cubicBezTo>
                    <a:pt x="4" y="23"/>
                    <a:pt x="9" y="21"/>
                    <a:pt x="9" y="13"/>
                  </a:cubicBezTo>
                  <a:cubicBezTo>
                    <a:pt x="9" y="5"/>
                    <a:pt x="3" y="2"/>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grpSp>
      <p:sp>
        <p:nvSpPr>
          <p:cNvPr id="34" name="Freeform 64"/>
          <p:cNvSpPr>
            <a:spLocks noEditPoints="1"/>
          </p:cNvSpPr>
          <p:nvPr/>
        </p:nvSpPr>
        <p:spPr bwMode="auto">
          <a:xfrm>
            <a:off x="6462712" y="2497932"/>
            <a:ext cx="225029" cy="345281"/>
          </a:xfrm>
          <a:custGeom>
            <a:avLst/>
            <a:gdLst>
              <a:gd name="T0" fmla="*/ 298726 w 112"/>
              <a:gd name="T1" fmla="*/ 32006 h 173"/>
              <a:gd name="T2" fmla="*/ 298726 w 112"/>
              <a:gd name="T3" fmla="*/ 0 h 173"/>
              <a:gd name="T4" fmla="*/ 186704 w 112"/>
              <a:gd name="T5" fmla="*/ 0 h 173"/>
              <a:gd name="T6" fmla="*/ 173368 w 112"/>
              <a:gd name="T7" fmla="*/ 90684 h 173"/>
              <a:gd name="T8" fmla="*/ 0 w 112"/>
              <a:gd name="T9" fmla="*/ 90684 h 173"/>
              <a:gd name="T10" fmla="*/ 56011 w 112"/>
              <a:gd name="T11" fmla="*/ 461422 h 173"/>
              <a:gd name="T12" fmla="*/ 240048 w 112"/>
              <a:gd name="T13" fmla="*/ 461422 h 173"/>
              <a:gd name="T14" fmla="*/ 298726 w 112"/>
              <a:gd name="T15" fmla="*/ 90684 h 173"/>
              <a:gd name="T16" fmla="*/ 208041 w 112"/>
              <a:gd name="T17" fmla="*/ 90684 h 173"/>
              <a:gd name="T18" fmla="*/ 216043 w 112"/>
              <a:gd name="T19" fmla="*/ 32006 h 173"/>
              <a:gd name="T20" fmla="*/ 298726 w 112"/>
              <a:gd name="T21" fmla="*/ 32006 h 173"/>
              <a:gd name="T22" fmla="*/ 170701 w 112"/>
              <a:gd name="T23" fmla="*/ 122690 h 173"/>
              <a:gd name="T24" fmla="*/ 146696 w 112"/>
              <a:gd name="T25" fmla="*/ 301391 h 173"/>
              <a:gd name="T26" fmla="*/ 66680 w 112"/>
              <a:gd name="T27" fmla="*/ 301391 h 173"/>
              <a:gd name="T28" fmla="*/ 40008 w 112"/>
              <a:gd name="T29" fmla="*/ 122690 h 173"/>
              <a:gd name="T30" fmla="*/ 170701 w 112"/>
              <a:gd name="T31" fmla="*/ 122690 h 173"/>
              <a:gd name="T32" fmla="*/ 258718 w 112"/>
              <a:gd name="T33" fmla="*/ 122690 h 173"/>
              <a:gd name="T34" fmla="*/ 232046 w 112"/>
              <a:gd name="T35" fmla="*/ 301391 h 173"/>
              <a:gd name="T36" fmla="*/ 178702 w 112"/>
              <a:gd name="T37" fmla="*/ 301391 h 173"/>
              <a:gd name="T38" fmla="*/ 202707 w 112"/>
              <a:gd name="T39" fmla="*/ 122690 h 173"/>
              <a:gd name="T40" fmla="*/ 258718 w 112"/>
              <a:gd name="T41" fmla="*/ 122690 h 17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12" h="173">
                <a:moveTo>
                  <a:pt x="112" y="12"/>
                </a:moveTo>
                <a:lnTo>
                  <a:pt x="112" y="0"/>
                </a:lnTo>
                <a:lnTo>
                  <a:pt x="70" y="0"/>
                </a:lnTo>
                <a:lnTo>
                  <a:pt x="65" y="34"/>
                </a:lnTo>
                <a:lnTo>
                  <a:pt x="0" y="34"/>
                </a:lnTo>
                <a:lnTo>
                  <a:pt x="21" y="173"/>
                </a:lnTo>
                <a:lnTo>
                  <a:pt x="90" y="173"/>
                </a:lnTo>
                <a:lnTo>
                  <a:pt x="112" y="34"/>
                </a:lnTo>
                <a:lnTo>
                  <a:pt x="78" y="34"/>
                </a:lnTo>
                <a:lnTo>
                  <a:pt x="81" y="12"/>
                </a:lnTo>
                <a:lnTo>
                  <a:pt x="112" y="12"/>
                </a:lnTo>
                <a:close/>
                <a:moveTo>
                  <a:pt x="64" y="46"/>
                </a:moveTo>
                <a:lnTo>
                  <a:pt x="55" y="113"/>
                </a:lnTo>
                <a:lnTo>
                  <a:pt x="25" y="113"/>
                </a:lnTo>
                <a:lnTo>
                  <a:pt x="15" y="46"/>
                </a:lnTo>
                <a:lnTo>
                  <a:pt x="64" y="46"/>
                </a:lnTo>
                <a:close/>
                <a:moveTo>
                  <a:pt x="97" y="46"/>
                </a:moveTo>
                <a:lnTo>
                  <a:pt x="87" y="113"/>
                </a:lnTo>
                <a:lnTo>
                  <a:pt x="67" y="113"/>
                </a:lnTo>
                <a:lnTo>
                  <a:pt x="76" y="46"/>
                </a:lnTo>
                <a:lnTo>
                  <a:pt x="97" y="4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grpSp>
        <p:nvGrpSpPr>
          <p:cNvPr id="35" name="组合 34"/>
          <p:cNvGrpSpPr/>
          <p:nvPr/>
        </p:nvGrpSpPr>
        <p:grpSpPr>
          <a:xfrm>
            <a:off x="1040560" y="1478244"/>
            <a:ext cx="348071" cy="246048"/>
            <a:chOff x="1079501" y="2624138"/>
            <a:chExt cx="276225" cy="195262"/>
          </a:xfrm>
          <a:solidFill>
            <a:schemeClr val="bg1"/>
          </a:solidFill>
        </p:grpSpPr>
        <p:sp>
          <p:nvSpPr>
            <p:cNvPr id="36" name="Freeform 121"/>
            <p:cNvSpPr>
              <a:spLocks noEditPoints="1"/>
            </p:cNvSpPr>
            <p:nvPr/>
          </p:nvSpPr>
          <p:spPr bwMode="auto">
            <a:xfrm>
              <a:off x="1079501" y="2624138"/>
              <a:ext cx="276225" cy="195262"/>
            </a:xfrm>
            <a:custGeom>
              <a:avLst/>
              <a:gdLst>
                <a:gd name="T0" fmla="*/ 8 w 288"/>
                <a:gd name="T1" fmla="*/ 0 h 204"/>
                <a:gd name="T2" fmla="*/ 0 w 288"/>
                <a:gd name="T3" fmla="*/ 196 h 204"/>
                <a:gd name="T4" fmla="*/ 280 w 288"/>
                <a:gd name="T5" fmla="*/ 204 h 204"/>
                <a:gd name="T6" fmla="*/ 288 w 288"/>
                <a:gd name="T7" fmla="*/ 8 h 204"/>
                <a:gd name="T8" fmla="*/ 43 w 288"/>
                <a:gd name="T9" fmla="*/ 176 h 204"/>
                <a:gd name="T10" fmla="*/ 21 w 288"/>
                <a:gd name="T11" fmla="*/ 180 h 204"/>
                <a:gd name="T12" fmla="*/ 17 w 288"/>
                <a:gd name="T13" fmla="*/ 158 h 204"/>
                <a:gd name="T14" fmla="*/ 39 w 288"/>
                <a:gd name="T15" fmla="*/ 154 h 204"/>
                <a:gd name="T16" fmla="*/ 43 w 288"/>
                <a:gd name="T17" fmla="*/ 176 h 204"/>
                <a:gd name="T18" fmla="*/ 39 w 288"/>
                <a:gd name="T19" fmla="*/ 136 h 204"/>
                <a:gd name="T20" fmla="*/ 17 w 288"/>
                <a:gd name="T21" fmla="*/ 132 h 204"/>
                <a:gd name="T22" fmla="*/ 21 w 288"/>
                <a:gd name="T23" fmla="*/ 110 h 204"/>
                <a:gd name="T24" fmla="*/ 43 w 288"/>
                <a:gd name="T25" fmla="*/ 114 h 204"/>
                <a:gd name="T26" fmla="*/ 43 w 288"/>
                <a:gd name="T27" fmla="*/ 90 h 204"/>
                <a:gd name="T28" fmla="*/ 21 w 288"/>
                <a:gd name="T29" fmla="*/ 94 h 204"/>
                <a:gd name="T30" fmla="*/ 17 w 288"/>
                <a:gd name="T31" fmla="*/ 72 h 204"/>
                <a:gd name="T32" fmla="*/ 39 w 288"/>
                <a:gd name="T33" fmla="*/ 68 h 204"/>
                <a:gd name="T34" fmla="*/ 43 w 288"/>
                <a:gd name="T35" fmla="*/ 90 h 204"/>
                <a:gd name="T36" fmla="*/ 39 w 288"/>
                <a:gd name="T37" fmla="*/ 50 h 204"/>
                <a:gd name="T38" fmla="*/ 17 w 288"/>
                <a:gd name="T39" fmla="*/ 46 h 204"/>
                <a:gd name="T40" fmla="*/ 21 w 288"/>
                <a:gd name="T41" fmla="*/ 24 h 204"/>
                <a:gd name="T42" fmla="*/ 43 w 288"/>
                <a:gd name="T43" fmla="*/ 28 h 204"/>
                <a:gd name="T44" fmla="*/ 226 w 288"/>
                <a:gd name="T45" fmla="*/ 177 h 204"/>
                <a:gd name="T46" fmla="*/ 70 w 288"/>
                <a:gd name="T47" fmla="*/ 185 h 204"/>
                <a:gd name="T48" fmla="*/ 62 w 288"/>
                <a:gd name="T49" fmla="*/ 26 h 204"/>
                <a:gd name="T50" fmla="*/ 218 w 288"/>
                <a:gd name="T51" fmla="*/ 18 h 204"/>
                <a:gd name="T52" fmla="*/ 226 w 288"/>
                <a:gd name="T53" fmla="*/ 177 h 204"/>
                <a:gd name="T54" fmla="*/ 267 w 288"/>
                <a:gd name="T55" fmla="*/ 180 h 204"/>
                <a:gd name="T56" fmla="*/ 245 w 288"/>
                <a:gd name="T57" fmla="*/ 176 h 204"/>
                <a:gd name="T58" fmla="*/ 249 w 288"/>
                <a:gd name="T59" fmla="*/ 154 h 204"/>
                <a:gd name="T60" fmla="*/ 271 w 288"/>
                <a:gd name="T61" fmla="*/ 158 h 204"/>
                <a:gd name="T62" fmla="*/ 271 w 288"/>
                <a:gd name="T63" fmla="*/ 132 h 204"/>
                <a:gd name="T64" fmla="*/ 249 w 288"/>
                <a:gd name="T65" fmla="*/ 136 h 204"/>
                <a:gd name="T66" fmla="*/ 245 w 288"/>
                <a:gd name="T67" fmla="*/ 114 h 204"/>
                <a:gd name="T68" fmla="*/ 267 w 288"/>
                <a:gd name="T69" fmla="*/ 110 h 204"/>
                <a:gd name="T70" fmla="*/ 271 w 288"/>
                <a:gd name="T71" fmla="*/ 132 h 204"/>
                <a:gd name="T72" fmla="*/ 267 w 288"/>
                <a:gd name="T73" fmla="*/ 94 h 204"/>
                <a:gd name="T74" fmla="*/ 245 w 288"/>
                <a:gd name="T75" fmla="*/ 90 h 204"/>
                <a:gd name="T76" fmla="*/ 249 w 288"/>
                <a:gd name="T77" fmla="*/ 68 h 204"/>
                <a:gd name="T78" fmla="*/ 271 w 288"/>
                <a:gd name="T79" fmla="*/ 72 h 204"/>
                <a:gd name="T80" fmla="*/ 271 w 288"/>
                <a:gd name="T81" fmla="*/ 46 h 204"/>
                <a:gd name="T82" fmla="*/ 249 w 288"/>
                <a:gd name="T83" fmla="*/ 50 h 204"/>
                <a:gd name="T84" fmla="*/ 245 w 288"/>
                <a:gd name="T85" fmla="*/ 28 h 204"/>
                <a:gd name="T86" fmla="*/ 267 w 288"/>
                <a:gd name="T87" fmla="*/ 24 h 204"/>
                <a:gd name="T88" fmla="*/ 271 w 288"/>
                <a:gd name="T89" fmla="*/ 46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8" h="204">
                  <a:moveTo>
                    <a:pt x="280" y="0"/>
                  </a:moveTo>
                  <a:cubicBezTo>
                    <a:pt x="8" y="0"/>
                    <a:pt x="8" y="0"/>
                    <a:pt x="8" y="0"/>
                  </a:cubicBezTo>
                  <a:cubicBezTo>
                    <a:pt x="4" y="0"/>
                    <a:pt x="0" y="4"/>
                    <a:pt x="0" y="8"/>
                  </a:cubicBezTo>
                  <a:cubicBezTo>
                    <a:pt x="0" y="196"/>
                    <a:pt x="0" y="196"/>
                    <a:pt x="0" y="196"/>
                  </a:cubicBezTo>
                  <a:cubicBezTo>
                    <a:pt x="0" y="200"/>
                    <a:pt x="4" y="204"/>
                    <a:pt x="8" y="204"/>
                  </a:cubicBezTo>
                  <a:cubicBezTo>
                    <a:pt x="280" y="204"/>
                    <a:pt x="280" y="204"/>
                    <a:pt x="280" y="204"/>
                  </a:cubicBezTo>
                  <a:cubicBezTo>
                    <a:pt x="285" y="204"/>
                    <a:pt x="288" y="200"/>
                    <a:pt x="288" y="196"/>
                  </a:cubicBezTo>
                  <a:cubicBezTo>
                    <a:pt x="288" y="8"/>
                    <a:pt x="288" y="8"/>
                    <a:pt x="288" y="8"/>
                  </a:cubicBezTo>
                  <a:cubicBezTo>
                    <a:pt x="288" y="4"/>
                    <a:pt x="285" y="0"/>
                    <a:pt x="280" y="0"/>
                  </a:cubicBezTo>
                  <a:close/>
                  <a:moveTo>
                    <a:pt x="43" y="176"/>
                  </a:moveTo>
                  <a:cubicBezTo>
                    <a:pt x="43" y="178"/>
                    <a:pt x="42" y="180"/>
                    <a:pt x="39" y="180"/>
                  </a:cubicBezTo>
                  <a:cubicBezTo>
                    <a:pt x="21" y="180"/>
                    <a:pt x="21" y="180"/>
                    <a:pt x="21" y="180"/>
                  </a:cubicBezTo>
                  <a:cubicBezTo>
                    <a:pt x="19" y="180"/>
                    <a:pt x="17" y="178"/>
                    <a:pt x="17" y="176"/>
                  </a:cubicBezTo>
                  <a:cubicBezTo>
                    <a:pt x="17" y="158"/>
                    <a:pt x="17" y="158"/>
                    <a:pt x="17" y="158"/>
                  </a:cubicBezTo>
                  <a:cubicBezTo>
                    <a:pt x="17" y="156"/>
                    <a:pt x="19" y="154"/>
                    <a:pt x="21" y="154"/>
                  </a:cubicBezTo>
                  <a:cubicBezTo>
                    <a:pt x="39" y="154"/>
                    <a:pt x="39" y="154"/>
                    <a:pt x="39" y="154"/>
                  </a:cubicBezTo>
                  <a:cubicBezTo>
                    <a:pt x="42" y="154"/>
                    <a:pt x="43" y="156"/>
                    <a:pt x="43" y="158"/>
                  </a:cubicBezTo>
                  <a:lnTo>
                    <a:pt x="43" y="176"/>
                  </a:lnTo>
                  <a:close/>
                  <a:moveTo>
                    <a:pt x="43" y="132"/>
                  </a:moveTo>
                  <a:cubicBezTo>
                    <a:pt x="43" y="134"/>
                    <a:pt x="42" y="136"/>
                    <a:pt x="39" y="136"/>
                  </a:cubicBezTo>
                  <a:cubicBezTo>
                    <a:pt x="21" y="136"/>
                    <a:pt x="21" y="136"/>
                    <a:pt x="21" y="136"/>
                  </a:cubicBezTo>
                  <a:cubicBezTo>
                    <a:pt x="19" y="136"/>
                    <a:pt x="17" y="134"/>
                    <a:pt x="17" y="132"/>
                  </a:cubicBezTo>
                  <a:cubicBezTo>
                    <a:pt x="17" y="114"/>
                    <a:pt x="17" y="114"/>
                    <a:pt x="17" y="114"/>
                  </a:cubicBezTo>
                  <a:cubicBezTo>
                    <a:pt x="17" y="112"/>
                    <a:pt x="19" y="110"/>
                    <a:pt x="21" y="110"/>
                  </a:cubicBezTo>
                  <a:cubicBezTo>
                    <a:pt x="39" y="110"/>
                    <a:pt x="39" y="110"/>
                    <a:pt x="39" y="110"/>
                  </a:cubicBezTo>
                  <a:cubicBezTo>
                    <a:pt x="42" y="110"/>
                    <a:pt x="43" y="112"/>
                    <a:pt x="43" y="114"/>
                  </a:cubicBezTo>
                  <a:lnTo>
                    <a:pt x="43" y="132"/>
                  </a:lnTo>
                  <a:close/>
                  <a:moveTo>
                    <a:pt x="43" y="90"/>
                  </a:moveTo>
                  <a:cubicBezTo>
                    <a:pt x="43" y="92"/>
                    <a:pt x="42" y="94"/>
                    <a:pt x="39" y="94"/>
                  </a:cubicBezTo>
                  <a:cubicBezTo>
                    <a:pt x="21" y="94"/>
                    <a:pt x="21" y="94"/>
                    <a:pt x="21" y="94"/>
                  </a:cubicBezTo>
                  <a:cubicBezTo>
                    <a:pt x="19" y="94"/>
                    <a:pt x="17" y="92"/>
                    <a:pt x="17" y="90"/>
                  </a:cubicBezTo>
                  <a:cubicBezTo>
                    <a:pt x="17" y="72"/>
                    <a:pt x="17" y="72"/>
                    <a:pt x="17" y="72"/>
                  </a:cubicBezTo>
                  <a:cubicBezTo>
                    <a:pt x="17" y="70"/>
                    <a:pt x="19" y="68"/>
                    <a:pt x="21" y="68"/>
                  </a:cubicBezTo>
                  <a:cubicBezTo>
                    <a:pt x="39" y="68"/>
                    <a:pt x="39" y="68"/>
                    <a:pt x="39" y="68"/>
                  </a:cubicBezTo>
                  <a:cubicBezTo>
                    <a:pt x="42" y="68"/>
                    <a:pt x="43" y="70"/>
                    <a:pt x="43" y="72"/>
                  </a:cubicBezTo>
                  <a:lnTo>
                    <a:pt x="43" y="90"/>
                  </a:lnTo>
                  <a:close/>
                  <a:moveTo>
                    <a:pt x="43" y="46"/>
                  </a:moveTo>
                  <a:cubicBezTo>
                    <a:pt x="43" y="48"/>
                    <a:pt x="42" y="50"/>
                    <a:pt x="39" y="50"/>
                  </a:cubicBezTo>
                  <a:cubicBezTo>
                    <a:pt x="21" y="50"/>
                    <a:pt x="21" y="50"/>
                    <a:pt x="21" y="50"/>
                  </a:cubicBezTo>
                  <a:cubicBezTo>
                    <a:pt x="19" y="50"/>
                    <a:pt x="17" y="48"/>
                    <a:pt x="17" y="46"/>
                  </a:cubicBezTo>
                  <a:cubicBezTo>
                    <a:pt x="17" y="28"/>
                    <a:pt x="17" y="28"/>
                    <a:pt x="17" y="28"/>
                  </a:cubicBezTo>
                  <a:cubicBezTo>
                    <a:pt x="17" y="26"/>
                    <a:pt x="19" y="24"/>
                    <a:pt x="21" y="24"/>
                  </a:cubicBezTo>
                  <a:cubicBezTo>
                    <a:pt x="39" y="24"/>
                    <a:pt x="39" y="24"/>
                    <a:pt x="39" y="24"/>
                  </a:cubicBezTo>
                  <a:cubicBezTo>
                    <a:pt x="42" y="24"/>
                    <a:pt x="43" y="26"/>
                    <a:pt x="43" y="28"/>
                  </a:cubicBezTo>
                  <a:lnTo>
                    <a:pt x="43" y="46"/>
                  </a:lnTo>
                  <a:close/>
                  <a:moveTo>
                    <a:pt x="226" y="177"/>
                  </a:moveTo>
                  <a:cubicBezTo>
                    <a:pt x="226" y="182"/>
                    <a:pt x="223" y="185"/>
                    <a:pt x="218" y="185"/>
                  </a:cubicBezTo>
                  <a:cubicBezTo>
                    <a:pt x="70" y="185"/>
                    <a:pt x="70" y="185"/>
                    <a:pt x="70" y="185"/>
                  </a:cubicBezTo>
                  <a:cubicBezTo>
                    <a:pt x="66" y="185"/>
                    <a:pt x="62" y="182"/>
                    <a:pt x="62" y="177"/>
                  </a:cubicBezTo>
                  <a:cubicBezTo>
                    <a:pt x="62" y="26"/>
                    <a:pt x="62" y="26"/>
                    <a:pt x="62" y="26"/>
                  </a:cubicBezTo>
                  <a:cubicBezTo>
                    <a:pt x="62" y="22"/>
                    <a:pt x="66" y="18"/>
                    <a:pt x="70" y="18"/>
                  </a:cubicBezTo>
                  <a:cubicBezTo>
                    <a:pt x="218" y="18"/>
                    <a:pt x="218" y="18"/>
                    <a:pt x="218" y="18"/>
                  </a:cubicBezTo>
                  <a:cubicBezTo>
                    <a:pt x="223" y="18"/>
                    <a:pt x="226" y="22"/>
                    <a:pt x="226" y="26"/>
                  </a:cubicBezTo>
                  <a:lnTo>
                    <a:pt x="226" y="177"/>
                  </a:lnTo>
                  <a:close/>
                  <a:moveTo>
                    <a:pt x="271" y="176"/>
                  </a:moveTo>
                  <a:cubicBezTo>
                    <a:pt x="271" y="178"/>
                    <a:pt x="269" y="180"/>
                    <a:pt x="267" y="180"/>
                  </a:cubicBezTo>
                  <a:cubicBezTo>
                    <a:pt x="249" y="180"/>
                    <a:pt x="249" y="180"/>
                    <a:pt x="249" y="180"/>
                  </a:cubicBezTo>
                  <a:cubicBezTo>
                    <a:pt x="247" y="180"/>
                    <a:pt x="245" y="178"/>
                    <a:pt x="245" y="176"/>
                  </a:cubicBezTo>
                  <a:cubicBezTo>
                    <a:pt x="245" y="158"/>
                    <a:pt x="245" y="158"/>
                    <a:pt x="245" y="158"/>
                  </a:cubicBezTo>
                  <a:cubicBezTo>
                    <a:pt x="245" y="156"/>
                    <a:pt x="247" y="154"/>
                    <a:pt x="249" y="154"/>
                  </a:cubicBezTo>
                  <a:cubicBezTo>
                    <a:pt x="267" y="154"/>
                    <a:pt x="267" y="154"/>
                    <a:pt x="267" y="154"/>
                  </a:cubicBezTo>
                  <a:cubicBezTo>
                    <a:pt x="269" y="154"/>
                    <a:pt x="271" y="156"/>
                    <a:pt x="271" y="158"/>
                  </a:cubicBezTo>
                  <a:lnTo>
                    <a:pt x="271" y="176"/>
                  </a:lnTo>
                  <a:close/>
                  <a:moveTo>
                    <a:pt x="271" y="132"/>
                  </a:moveTo>
                  <a:cubicBezTo>
                    <a:pt x="271" y="134"/>
                    <a:pt x="269" y="136"/>
                    <a:pt x="267" y="136"/>
                  </a:cubicBezTo>
                  <a:cubicBezTo>
                    <a:pt x="249" y="136"/>
                    <a:pt x="249" y="136"/>
                    <a:pt x="249" y="136"/>
                  </a:cubicBezTo>
                  <a:cubicBezTo>
                    <a:pt x="247" y="136"/>
                    <a:pt x="245" y="134"/>
                    <a:pt x="245" y="132"/>
                  </a:cubicBezTo>
                  <a:cubicBezTo>
                    <a:pt x="245" y="114"/>
                    <a:pt x="245" y="114"/>
                    <a:pt x="245" y="114"/>
                  </a:cubicBezTo>
                  <a:cubicBezTo>
                    <a:pt x="245" y="112"/>
                    <a:pt x="247" y="110"/>
                    <a:pt x="249" y="110"/>
                  </a:cubicBezTo>
                  <a:cubicBezTo>
                    <a:pt x="267" y="110"/>
                    <a:pt x="267" y="110"/>
                    <a:pt x="267" y="110"/>
                  </a:cubicBezTo>
                  <a:cubicBezTo>
                    <a:pt x="269" y="110"/>
                    <a:pt x="271" y="112"/>
                    <a:pt x="271" y="114"/>
                  </a:cubicBezTo>
                  <a:lnTo>
                    <a:pt x="271" y="132"/>
                  </a:lnTo>
                  <a:close/>
                  <a:moveTo>
                    <a:pt x="271" y="90"/>
                  </a:moveTo>
                  <a:cubicBezTo>
                    <a:pt x="271" y="92"/>
                    <a:pt x="269" y="94"/>
                    <a:pt x="267" y="94"/>
                  </a:cubicBezTo>
                  <a:cubicBezTo>
                    <a:pt x="249" y="94"/>
                    <a:pt x="249" y="94"/>
                    <a:pt x="249" y="94"/>
                  </a:cubicBezTo>
                  <a:cubicBezTo>
                    <a:pt x="247" y="94"/>
                    <a:pt x="245" y="92"/>
                    <a:pt x="245" y="90"/>
                  </a:cubicBezTo>
                  <a:cubicBezTo>
                    <a:pt x="245" y="72"/>
                    <a:pt x="245" y="72"/>
                    <a:pt x="245" y="72"/>
                  </a:cubicBezTo>
                  <a:cubicBezTo>
                    <a:pt x="245" y="70"/>
                    <a:pt x="247" y="68"/>
                    <a:pt x="249" y="68"/>
                  </a:cubicBezTo>
                  <a:cubicBezTo>
                    <a:pt x="267" y="68"/>
                    <a:pt x="267" y="68"/>
                    <a:pt x="267" y="68"/>
                  </a:cubicBezTo>
                  <a:cubicBezTo>
                    <a:pt x="269" y="68"/>
                    <a:pt x="271" y="70"/>
                    <a:pt x="271" y="72"/>
                  </a:cubicBezTo>
                  <a:lnTo>
                    <a:pt x="271" y="90"/>
                  </a:lnTo>
                  <a:close/>
                  <a:moveTo>
                    <a:pt x="271" y="46"/>
                  </a:moveTo>
                  <a:cubicBezTo>
                    <a:pt x="271" y="48"/>
                    <a:pt x="269" y="50"/>
                    <a:pt x="267" y="50"/>
                  </a:cubicBezTo>
                  <a:cubicBezTo>
                    <a:pt x="249" y="50"/>
                    <a:pt x="249" y="50"/>
                    <a:pt x="249" y="50"/>
                  </a:cubicBezTo>
                  <a:cubicBezTo>
                    <a:pt x="247" y="50"/>
                    <a:pt x="245" y="48"/>
                    <a:pt x="245" y="46"/>
                  </a:cubicBezTo>
                  <a:cubicBezTo>
                    <a:pt x="245" y="28"/>
                    <a:pt x="245" y="28"/>
                    <a:pt x="245" y="28"/>
                  </a:cubicBezTo>
                  <a:cubicBezTo>
                    <a:pt x="245" y="26"/>
                    <a:pt x="247" y="24"/>
                    <a:pt x="249" y="24"/>
                  </a:cubicBezTo>
                  <a:cubicBezTo>
                    <a:pt x="267" y="24"/>
                    <a:pt x="267" y="24"/>
                    <a:pt x="267" y="24"/>
                  </a:cubicBezTo>
                  <a:cubicBezTo>
                    <a:pt x="269" y="24"/>
                    <a:pt x="271" y="26"/>
                    <a:pt x="271" y="28"/>
                  </a:cubicBezTo>
                  <a:lnTo>
                    <a:pt x="271" y="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37" name="Freeform 122"/>
            <p:cNvSpPr/>
            <p:nvPr/>
          </p:nvSpPr>
          <p:spPr bwMode="auto">
            <a:xfrm>
              <a:off x="1187451" y="2686050"/>
              <a:ext cx="71438" cy="69850"/>
            </a:xfrm>
            <a:custGeom>
              <a:avLst/>
              <a:gdLst>
                <a:gd name="T0" fmla="*/ 0 w 45"/>
                <a:gd name="T1" fmla="*/ 44 h 44"/>
                <a:gd name="T2" fmla="*/ 45 w 45"/>
                <a:gd name="T3" fmla="*/ 22 h 44"/>
                <a:gd name="T4" fmla="*/ 0 w 45"/>
                <a:gd name="T5" fmla="*/ 0 h 44"/>
                <a:gd name="T6" fmla="*/ 0 w 45"/>
                <a:gd name="T7" fmla="*/ 44 h 44"/>
              </a:gdLst>
              <a:ahLst/>
              <a:cxnLst>
                <a:cxn ang="0">
                  <a:pos x="T0" y="T1"/>
                </a:cxn>
                <a:cxn ang="0">
                  <a:pos x="T2" y="T3"/>
                </a:cxn>
                <a:cxn ang="0">
                  <a:pos x="T4" y="T5"/>
                </a:cxn>
                <a:cxn ang="0">
                  <a:pos x="T6" y="T7"/>
                </a:cxn>
              </a:cxnLst>
              <a:rect l="0" t="0" r="r" b="b"/>
              <a:pathLst>
                <a:path w="45" h="44">
                  <a:moveTo>
                    <a:pt x="0" y="44"/>
                  </a:moveTo>
                  <a:lnTo>
                    <a:pt x="45" y="22"/>
                  </a:lnTo>
                  <a:lnTo>
                    <a:pt x="0" y="0"/>
                  </a:lnTo>
                  <a:lnTo>
                    <a:pt x="0" y="4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grpSp>
      <p:grpSp>
        <p:nvGrpSpPr>
          <p:cNvPr id="38" name="组合 37"/>
          <p:cNvGrpSpPr/>
          <p:nvPr/>
        </p:nvGrpSpPr>
        <p:grpSpPr>
          <a:xfrm>
            <a:off x="2121613" y="2526601"/>
            <a:ext cx="346070" cy="332066"/>
            <a:chOff x="1081088" y="4794250"/>
            <a:chExt cx="274638" cy="263525"/>
          </a:xfrm>
          <a:solidFill>
            <a:schemeClr val="bg1"/>
          </a:solidFill>
        </p:grpSpPr>
        <p:sp>
          <p:nvSpPr>
            <p:cNvPr id="39" name="Freeform 208"/>
            <p:cNvSpPr/>
            <p:nvPr/>
          </p:nvSpPr>
          <p:spPr bwMode="auto">
            <a:xfrm>
              <a:off x="1081088" y="4794250"/>
              <a:ext cx="274638" cy="146050"/>
            </a:xfrm>
            <a:custGeom>
              <a:avLst/>
              <a:gdLst>
                <a:gd name="T0" fmla="*/ 266 w 287"/>
                <a:gd name="T1" fmla="*/ 86 h 153"/>
                <a:gd name="T2" fmla="*/ 266 w 287"/>
                <a:gd name="T3" fmla="*/ 82 h 153"/>
                <a:gd name="T4" fmla="*/ 213 w 287"/>
                <a:gd name="T5" fmla="*/ 30 h 153"/>
                <a:gd name="T6" fmla="*/ 187 w 287"/>
                <a:gd name="T7" fmla="*/ 37 h 153"/>
                <a:gd name="T8" fmla="*/ 128 w 287"/>
                <a:gd name="T9" fmla="*/ 0 h 153"/>
                <a:gd name="T10" fmla="*/ 69 w 287"/>
                <a:gd name="T11" fmla="*/ 37 h 153"/>
                <a:gd name="T12" fmla="*/ 51 w 287"/>
                <a:gd name="T13" fmla="*/ 31 h 153"/>
                <a:gd name="T14" fmla="*/ 21 w 287"/>
                <a:gd name="T15" fmla="*/ 61 h 153"/>
                <a:gd name="T16" fmla="*/ 22 w 287"/>
                <a:gd name="T17" fmla="*/ 70 h 153"/>
                <a:gd name="T18" fmla="*/ 0 w 287"/>
                <a:gd name="T19" fmla="*/ 108 h 153"/>
                <a:gd name="T20" fmla="*/ 44 w 287"/>
                <a:gd name="T21" fmla="*/ 152 h 153"/>
                <a:gd name="T22" fmla="*/ 44 w 287"/>
                <a:gd name="T23" fmla="*/ 152 h 153"/>
                <a:gd name="T24" fmla="*/ 44 w 287"/>
                <a:gd name="T25" fmla="*/ 152 h 153"/>
                <a:gd name="T26" fmla="*/ 45 w 287"/>
                <a:gd name="T27" fmla="*/ 153 h 153"/>
                <a:gd name="T28" fmla="*/ 45 w 287"/>
                <a:gd name="T29" fmla="*/ 152 h 153"/>
                <a:gd name="T30" fmla="*/ 250 w 287"/>
                <a:gd name="T31" fmla="*/ 153 h 153"/>
                <a:gd name="T32" fmla="*/ 252 w 287"/>
                <a:gd name="T33" fmla="*/ 153 h 153"/>
                <a:gd name="T34" fmla="*/ 287 w 287"/>
                <a:gd name="T35" fmla="*/ 118 h 153"/>
                <a:gd name="T36" fmla="*/ 266 w 287"/>
                <a:gd name="T37" fmla="*/ 8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7" h="153">
                  <a:moveTo>
                    <a:pt x="266" y="86"/>
                  </a:moveTo>
                  <a:cubicBezTo>
                    <a:pt x="266" y="85"/>
                    <a:pt x="266" y="83"/>
                    <a:pt x="266" y="82"/>
                  </a:cubicBezTo>
                  <a:cubicBezTo>
                    <a:pt x="266" y="53"/>
                    <a:pt x="242" y="30"/>
                    <a:pt x="213" y="30"/>
                  </a:cubicBezTo>
                  <a:cubicBezTo>
                    <a:pt x="204" y="30"/>
                    <a:pt x="195" y="32"/>
                    <a:pt x="187" y="37"/>
                  </a:cubicBezTo>
                  <a:cubicBezTo>
                    <a:pt x="176" y="15"/>
                    <a:pt x="154" y="0"/>
                    <a:pt x="128" y="0"/>
                  </a:cubicBezTo>
                  <a:cubicBezTo>
                    <a:pt x="102" y="0"/>
                    <a:pt x="80" y="15"/>
                    <a:pt x="69" y="37"/>
                  </a:cubicBezTo>
                  <a:cubicBezTo>
                    <a:pt x="64" y="33"/>
                    <a:pt x="58" y="31"/>
                    <a:pt x="51" y="31"/>
                  </a:cubicBezTo>
                  <a:cubicBezTo>
                    <a:pt x="34" y="31"/>
                    <a:pt x="21" y="45"/>
                    <a:pt x="21" y="61"/>
                  </a:cubicBezTo>
                  <a:cubicBezTo>
                    <a:pt x="21" y="64"/>
                    <a:pt x="21" y="67"/>
                    <a:pt x="22" y="70"/>
                  </a:cubicBezTo>
                  <a:cubicBezTo>
                    <a:pt x="9" y="78"/>
                    <a:pt x="0" y="92"/>
                    <a:pt x="0" y="108"/>
                  </a:cubicBezTo>
                  <a:cubicBezTo>
                    <a:pt x="0" y="132"/>
                    <a:pt x="20" y="152"/>
                    <a:pt x="44" y="152"/>
                  </a:cubicBezTo>
                  <a:cubicBezTo>
                    <a:pt x="44" y="152"/>
                    <a:pt x="44" y="152"/>
                    <a:pt x="44" y="152"/>
                  </a:cubicBezTo>
                  <a:cubicBezTo>
                    <a:pt x="44" y="152"/>
                    <a:pt x="44" y="152"/>
                    <a:pt x="44" y="152"/>
                  </a:cubicBezTo>
                  <a:cubicBezTo>
                    <a:pt x="44" y="152"/>
                    <a:pt x="45" y="153"/>
                    <a:pt x="45" y="153"/>
                  </a:cubicBezTo>
                  <a:cubicBezTo>
                    <a:pt x="45" y="153"/>
                    <a:pt x="45" y="152"/>
                    <a:pt x="45" y="152"/>
                  </a:cubicBezTo>
                  <a:cubicBezTo>
                    <a:pt x="250" y="153"/>
                    <a:pt x="250" y="153"/>
                    <a:pt x="250" y="153"/>
                  </a:cubicBezTo>
                  <a:cubicBezTo>
                    <a:pt x="251" y="153"/>
                    <a:pt x="252" y="153"/>
                    <a:pt x="252" y="153"/>
                  </a:cubicBezTo>
                  <a:cubicBezTo>
                    <a:pt x="272" y="153"/>
                    <a:pt x="287" y="137"/>
                    <a:pt x="287" y="118"/>
                  </a:cubicBezTo>
                  <a:cubicBezTo>
                    <a:pt x="287" y="103"/>
                    <a:pt x="278" y="91"/>
                    <a:pt x="266" y="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0" name="Freeform 209"/>
            <p:cNvSpPr/>
            <p:nvPr/>
          </p:nvSpPr>
          <p:spPr bwMode="auto">
            <a:xfrm>
              <a:off x="1123951" y="4959350"/>
              <a:ext cx="47625" cy="46037"/>
            </a:xfrm>
            <a:custGeom>
              <a:avLst/>
              <a:gdLst>
                <a:gd name="T0" fmla="*/ 22 w 50"/>
                <a:gd name="T1" fmla="*/ 5 h 49"/>
                <a:gd name="T2" fmla="*/ 4 w 50"/>
                <a:gd name="T3" fmla="*/ 5 h 49"/>
                <a:gd name="T4" fmla="*/ 4 w 50"/>
                <a:gd name="T5" fmla="*/ 22 h 49"/>
                <a:gd name="T6" fmla="*/ 28 w 50"/>
                <a:gd name="T7" fmla="*/ 46 h 49"/>
                <a:gd name="T8" fmla="*/ 36 w 50"/>
                <a:gd name="T9" fmla="*/ 49 h 49"/>
                <a:gd name="T10" fmla="*/ 45 w 50"/>
                <a:gd name="T11" fmla="*/ 46 h 49"/>
                <a:gd name="T12" fmla="*/ 45 w 50"/>
                <a:gd name="T13" fmla="*/ 29 h 49"/>
                <a:gd name="T14" fmla="*/ 22 w 50"/>
                <a:gd name="T15" fmla="*/ 5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49">
                  <a:moveTo>
                    <a:pt x="22" y="5"/>
                  </a:moveTo>
                  <a:cubicBezTo>
                    <a:pt x="17" y="0"/>
                    <a:pt x="9" y="0"/>
                    <a:pt x="4" y="5"/>
                  </a:cubicBezTo>
                  <a:cubicBezTo>
                    <a:pt x="0" y="10"/>
                    <a:pt x="0" y="18"/>
                    <a:pt x="4" y="22"/>
                  </a:cubicBezTo>
                  <a:cubicBezTo>
                    <a:pt x="28" y="46"/>
                    <a:pt x="28" y="46"/>
                    <a:pt x="28" y="46"/>
                  </a:cubicBezTo>
                  <a:cubicBezTo>
                    <a:pt x="30" y="48"/>
                    <a:pt x="33" y="49"/>
                    <a:pt x="36" y="49"/>
                  </a:cubicBezTo>
                  <a:cubicBezTo>
                    <a:pt x="40" y="49"/>
                    <a:pt x="43" y="48"/>
                    <a:pt x="45" y="46"/>
                  </a:cubicBezTo>
                  <a:cubicBezTo>
                    <a:pt x="50" y="41"/>
                    <a:pt x="50" y="33"/>
                    <a:pt x="45" y="29"/>
                  </a:cubicBezTo>
                  <a:lnTo>
                    <a:pt x="22"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1" name="Freeform 210"/>
            <p:cNvSpPr/>
            <p:nvPr/>
          </p:nvSpPr>
          <p:spPr bwMode="auto">
            <a:xfrm>
              <a:off x="1211263" y="4959350"/>
              <a:ext cx="47625" cy="46037"/>
            </a:xfrm>
            <a:custGeom>
              <a:avLst/>
              <a:gdLst>
                <a:gd name="T0" fmla="*/ 22 w 50"/>
                <a:gd name="T1" fmla="*/ 5 h 49"/>
                <a:gd name="T2" fmla="*/ 5 w 50"/>
                <a:gd name="T3" fmla="*/ 5 h 49"/>
                <a:gd name="T4" fmla="*/ 5 w 50"/>
                <a:gd name="T5" fmla="*/ 22 h 49"/>
                <a:gd name="T6" fmla="*/ 28 w 50"/>
                <a:gd name="T7" fmla="*/ 46 h 49"/>
                <a:gd name="T8" fmla="*/ 37 w 50"/>
                <a:gd name="T9" fmla="*/ 49 h 49"/>
                <a:gd name="T10" fmla="*/ 46 w 50"/>
                <a:gd name="T11" fmla="*/ 46 h 49"/>
                <a:gd name="T12" fmla="*/ 46 w 50"/>
                <a:gd name="T13" fmla="*/ 29 h 49"/>
                <a:gd name="T14" fmla="*/ 22 w 50"/>
                <a:gd name="T15" fmla="*/ 5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49">
                  <a:moveTo>
                    <a:pt x="22" y="5"/>
                  </a:moveTo>
                  <a:cubicBezTo>
                    <a:pt x="17" y="0"/>
                    <a:pt x="10" y="0"/>
                    <a:pt x="5" y="5"/>
                  </a:cubicBezTo>
                  <a:cubicBezTo>
                    <a:pt x="0" y="10"/>
                    <a:pt x="0" y="18"/>
                    <a:pt x="5" y="22"/>
                  </a:cubicBezTo>
                  <a:cubicBezTo>
                    <a:pt x="28" y="46"/>
                    <a:pt x="28" y="46"/>
                    <a:pt x="28" y="46"/>
                  </a:cubicBezTo>
                  <a:cubicBezTo>
                    <a:pt x="31" y="48"/>
                    <a:pt x="34" y="49"/>
                    <a:pt x="37" y="49"/>
                  </a:cubicBezTo>
                  <a:cubicBezTo>
                    <a:pt x="40" y="49"/>
                    <a:pt x="43" y="48"/>
                    <a:pt x="46" y="46"/>
                  </a:cubicBezTo>
                  <a:cubicBezTo>
                    <a:pt x="50" y="41"/>
                    <a:pt x="50" y="33"/>
                    <a:pt x="46" y="29"/>
                  </a:cubicBezTo>
                  <a:lnTo>
                    <a:pt x="22"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2" name="Freeform 211"/>
            <p:cNvSpPr/>
            <p:nvPr/>
          </p:nvSpPr>
          <p:spPr bwMode="auto">
            <a:xfrm>
              <a:off x="1193801" y="5011738"/>
              <a:ext cx="47625" cy="46037"/>
            </a:xfrm>
            <a:custGeom>
              <a:avLst/>
              <a:gdLst>
                <a:gd name="T0" fmla="*/ 22 w 50"/>
                <a:gd name="T1" fmla="*/ 5 h 49"/>
                <a:gd name="T2" fmla="*/ 5 w 50"/>
                <a:gd name="T3" fmla="*/ 5 h 49"/>
                <a:gd name="T4" fmla="*/ 5 w 50"/>
                <a:gd name="T5" fmla="*/ 22 h 49"/>
                <a:gd name="T6" fmla="*/ 28 w 50"/>
                <a:gd name="T7" fmla="*/ 46 h 49"/>
                <a:gd name="T8" fmla="*/ 37 w 50"/>
                <a:gd name="T9" fmla="*/ 49 h 49"/>
                <a:gd name="T10" fmla="*/ 45 w 50"/>
                <a:gd name="T11" fmla="*/ 46 h 49"/>
                <a:gd name="T12" fmla="*/ 45 w 50"/>
                <a:gd name="T13" fmla="*/ 28 h 49"/>
                <a:gd name="T14" fmla="*/ 22 w 50"/>
                <a:gd name="T15" fmla="*/ 5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49">
                  <a:moveTo>
                    <a:pt x="22" y="5"/>
                  </a:moveTo>
                  <a:cubicBezTo>
                    <a:pt x="17" y="0"/>
                    <a:pt x="9" y="0"/>
                    <a:pt x="5" y="5"/>
                  </a:cubicBezTo>
                  <a:cubicBezTo>
                    <a:pt x="0" y="10"/>
                    <a:pt x="0" y="18"/>
                    <a:pt x="5" y="22"/>
                  </a:cubicBezTo>
                  <a:cubicBezTo>
                    <a:pt x="28" y="46"/>
                    <a:pt x="28" y="46"/>
                    <a:pt x="28" y="46"/>
                  </a:cubicBezTo>
                  <a:cubicBezTo>
                    <a:pt x="30" y="48"/>
                    <a:pt x="33" y="49"/>
                    <a:pt x="37" y="49"/>
                  </a:cubicBezTo>
                  <a:cubicBezTo>
                    <a:pt x="40" y="49"/>
                    <a:pt x="43" y="48"/>
                    <a:pt x="45" y="46"/>
                  </a:cubicBezTo>
                  <a:cubicBezTo>
                    <a:pt x="50" y="41"/>
                    <a:pt x="50" y="33"/>
                    <a:pt x="45" y="28"/>
                  </a:cubicBezTo>
                  <a:lnTo>
                    <a:pt x="22"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3" name="Freeform 212"/>
            <p:cNvSpPr/>
            <p:nvPr/>
          </p:nvSpPr>
          <p:spPr bwMode="auto">
            <a:xfrm>
              <a:off x="1281113" y="5011738"/>
              <a:ext cx="49213" cy="46037"/>
            </a:xfrm>
            <a:custGeom>
              <a:avLst/>
              <a:gdLst>
                <a:gd name="T0" fmla="*/ 22 w 51"/>
                <a:gd name="T1" fmla="*/ 5 h 49"/>
                <a:gd name="T2" fmla="*/ 5 w 51"/>
                <a:gd name="T3" fmla="*/ 5 h 49"/>
                <a:gd name="T4" fmla="*/ 5 w 51"/>
                <a:gd name="T5" fmla="*/ 22 h 49"/>
                <a:gd name="T6" fmla="*/ 29 w 51"/>
                <a:gd name="T7" fmla="*/ 46 h 49"/>
                <a:gd name="T8" fmla="*/ 37 w 51"/>
                <a:gd name="T9" fmla="*/ 49 h 49"/>
                <a:gd name="T10" fmla="*/ 46 w 51"/>
                <a:gd name="T11" fmla="*/ 46 h 49"/>
                <a:gd name="T12" fmla="*/ 46 w 51"/>
                <a:gd name="T13" fmla="*/ 28 h 49"/>
                <a:gd name="T14" fmla="*/ 22 w 51"/>
                <a:gd name="T15" fmla="*/ 5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49">
                  <a:moveTo>
                    <a:pt x="22" y="5"/>
                  </a:moveTo>
                  <a:cubicBezTo>
                    <a:pt x="18" y="0"/>
                    <a:pt x="10" y="0"/>
                    <a:pt x="5" y="5"/>
                  </a:cubicBezTo>
                  <a:cubicBezTo>
                    <a:pt x="0" y="10"/>
                    <a:pt x="0" y="18"/>
                    <a:pt x="5" y="22"/>
                  </a:cubicBezTo>
                  <a:cubicBezTo>
                    <a:pt x="29" y="46"/>
                    <a:pt x="29" y="46"/>
                    <a:pt x="29" y="46"/>
                  </a:cubicBezTo>
                  <a:cubicBezTo>
                    <a:pt x="31" y="48"/>
                    <a:pt x="34" y="49"/>
                    <a:pt x="37" y="49"/>
                  </a:cubicBezTo>
                  <a:cubicBezTo>
                    <a:pt x="40" y="49"/>
                    <a:pt x="43" y="48"/>
                    <a:pt x="46" y="46"/>
                  </a:cubicBezTo>
                  <a:cubicBezTo>
                    <a:pt x="51" y="41"/>
                    <a:pt x="51" y="33"/>
                    <a:pt x="46" y="28"/>
                  </a:cubicBezTo>
                  <a:lnTo>
                    <a:pt x="22"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4" name="Freeform 213"/>
            <p:cNvSpPr/>
            <p:nvPr/>
          </p:nvSpPr>
          <p:spPr bwMode="auto">
            <a:xfrm>
              <a:off x="1298576" y="4959350"/>
              <a:ext cx="49213" cy="46037"/>
            </a:xfrm>
            <a:custGeom>
              <a:avLst/>
              <a:gdLst>
                <a:gd name="T0" fmla="*/ 22 w 50"/>
                <a:gd name="T1" fmla="*/ 5 h 49"/>
                <a:gd name="T2" fmla="*/ 4 w 50"/>
                <a:gd name="T3" fmla="*/ 5 h 49"/>
                <a:gd name="T4" fmla="*/ 4 w 50"/>
                <a:gd name="T5" fmla="*/ 22 h 49"/>
                <a:gd name="T6" fmla="*/ 28 w 50"/>
                <a:gd name="T7" fmla="*/ 46 h 49"/>
                <a:gd name="T8" fmla="*/ 36 w 50"/>
                <a:gd name="T9" fmla="*/ 49 h 49"/>
                <a:gd name="T10" fmla="*/ 45 w 50"/>
                <a:gd name="T11" fmla="*/ 46 h 49"/>
                <a:gd name="T12" fmla="*/ 45 w 50"/>
                <a:gd name="T13" fmla="*/ 29 h 49"/>
                <a:gd name="T14" fmla="*/ 22 w 50"/>
                <a:gd name="T15" fmla="*/ 5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49">
                  <a:moveTo>
                    <a:pt x="22" y="5"/>
                  </a:moveTo>
                  <a:cubicBezTo>
                    <a:pt x="17" y="0"/>
                    <a:pt x="9" y="0"/>
                    <a:pt x="4" y="5"/>
                  </a:cubicBezTo>
                  <a:cubicBezTo>
                    <a:pt x="0" y="10"/>
                    <a:pt x="0" y="18"/>
                    <a:pt x="4" y="22"/>
                  </a:cubicBezTo>
                  <a:cubicBezTo>
                    <a:pt x="28" y="46"/>
                    <a:pt x="28" y="46"/>
                    <a:pt x="28" y="46"/>
                  </a:cubicBezTo>
                  <a:cubicBezTo>
                    <a:pt x="30" y="48"/>
                    <a:pt x="33" y="49"/>
                    <a:pt x="36" y="49"/>
                  </a:cubicBezTo>
                  <a:cubicBezTo>
                    <a:pt x="40" y="49"/>
                    <a:pt x="43" y="48"/>
                    <a:pt x="45" y="46"/>
                  </a:cubicBezTo>
                  <a:cubicBezTo>
                    <a:pt x="50" y="41"/>
                    <a:pt x="50" y="33"/>
                    <a:pt x="45" y="29"/>
                  </a:cubicBezTo>
                  <a:lnTo>
                    <a:pt x="22"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grpSp>
      <p:grpSp>
        <p:nvGrpSpPr>
          <p:cNvPr id="45" name="组合 44"/>
          <p:cNvGrpSpPr/>
          <p:nvPr/>
        </p:nvGrpSpPr>
        <p:grpSpPr>
          <a:xfrm>
            <a:off x="7457871" y="1460241"/>
            <a:ext cx="348071" cy="282054"/>
            <a:chOff x="1079501" y="4265613"/>
            <a:chExt cx="276225" cy="223837"/>
          </a:xfrm>
          <a:solidFill>
            <a:schemeClr val="bg1"/>
          </a:solidFill>
        </p:grpSpPr>
        <p:sp>
          <p:nvSpPr>
            <p:cNvPr id="46" name="Freeform 283"/>
            <p:cNvSpPr/>
            <p:nvPr/>
          </p:nvSpPr>
          <p:spPr bwMode="auto">
            <a:xfrm>
              <a:off x="1079501" y="4265613"/>
              <a:ext cx="276225" cy="106362"/>
            </a:xfrm>
            <a:custGeom>
              <a:avLst/>
              <a:gdLst>
                <a:gd name="T0" fmla="*/ 285 w 288"/>
                <a:gd name="T1" fmla="*/ 44 h 111"/>
                <a:gd name="T2" fmla="*/ 144 w 288"/>
                <a:gd name="T3" fmla="*/ 0 h 111"/>
                <a:gd name="T4" fmla="*/ 4 w 288"/>
                <a:gd name="T5" fmla="*/ 44 h 111"/>
                <a:gd name="T6" fmla="*/ 0 w 288"/>
                <a:gd name="T7" fmla="*/ 54 h 111"/>
                <a:gd name="T8" fmla="*/ 0 w 288"/>
                <a:gd name="T9" fmla="*/ 106 h 111"/>
                <a:gd name="T10" fmla="*/ 6 w 288"/>
                <a:gd name="T11" fmla="*/ 110 h 111"/>
                <a:gd name="T12" fmla="*/ 67 w 288"/>
                <a:gd name="T13" fmla="*/ 95 h 111"/>
                <a:gd name="T14" fmla="*/ 72 w 288"/>
                <a:gd name="T15" fmla="*/ 87 h 111"/>
                <a:gd name="T16" fmla="*/ 72 w 288"/>
                <a:gd name="T17" fmla="*/ 65 h 111"/>
                <a:gd name="T18" fmla="*/ 76 w 288"/>
                <a:gd name="T19" fmla="*/ 55 h 111"/>
                <a:gd name="T20" fmla="*/ 144 w 288"/>
                <a:gd name="T21" fmla="*/ 40 h 111"/>
                <a:gd name="T22" fmla="*/ 212 w 288"/>
                <a:gd name="T23" fmla="*/ 55 h 111"/>
                <a:gd name="T24" fmla="*/ 216 w 288"/>
                <a:gd name="T25" fmla="*/ 65 h 111"/>
                <a:gd name="T26" fmla="*/ 216 w 288"/>
                <a:gd name="T27" fmla="*/ 84 h 111"/>
                <a:gd name="T28" fmla="*/ 222 w 288"/>
                <a:gd name="T29" fmla="*/ 92 h 111"/>
                <a:gd name="T30" fmla="*/ 283 w 288"/>
                <a:gd name="T31" fmla="*/ 110 h 111"/>
                <a:gd name="T32" fmla="*/ 288 w 288"/>
                <a:gd name="T33" fmla="*/ 106 h 111"/>
                <a:gd name="T34" fmla="*/ 288 w 288"/>
                <a:gd name="T35" fmla="*/ 54 h 111"/>
                <a:gd name="T36" fmla="*/ 285 w 288"/>
                <a:gd name="T37" fmla="*/ 4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8" h="111">
                  <a:moveTo>
                    <a:pt x="285" y="44"/>
                  </a:moveTo>
                  <a:cubicBezTo>
                    <a:pt x="285" y="44"/>
                    <a:pt x="252" y="0"/>
                    <a:pt x="144" y="0"/>
                  </a:cubicBezTo>
                  <a:cubicBezTo>
                    <a:pt x="37" y="0"/>
                    <a:pt x="4" y="44"/>
                    <a:pt x="4" y="44"/>
                  </a:cubicBezTo>
                  <a:cubicBezTo>
                    <a:pt x="2" y="46"/>
                    <a:pt x="0" y="51"/>
                    <a:pt x="0" y="54"/>
                  </a:cubicBezTo>
                  <a:cubicBezTo>
                    <a:pt x="0" y="106"/>
                    <a:pt x="0" y="106"/>
                    <a:pt x="0" y="106"/>
                  </a:cubicBezTo>
                  <a:cubicBezTo>
                    <a:pt x="0" y="110"/>
                    <a:pt x="3" y="111"/>
                    <a:pt x="6" y="110"/>
                  </a:cubicBezTo>
                  <a:cubicBezTo>
                    <a:pt x="67" y="95"/>
                    <a:pt x="67" y="95"/>
                    <a:pt x="67" y="95"/>
                  </a:cubicBezTo>
                  <a:cubicBezTo>
                    <a:pt x="70" y="94"/>
                    <a:pt x="72" y="90"/>
                    <a:pt x="72" y="87"/>
                  </a:cubicBezTo>
                  <a:cubicBezTo>
                    <a:pt x="72" y="65"/>
                    <a:pt x="72" y="65"/>
                    <a:pt x="72" y="65"/>
                  </a:cubicBezTo>
                  <a:cubicBezTo>
                    <a:pt x="72" y="61"/>
                    <a:pt x="74" y="57"/>
                    <a:pt x="76" y="55"/>
                  </a:cubicBezTo>
                  <a:cubicBezTo>
                    <a:pt x="76" y="55"/>
                    <a:pt x="91" y="40"/>
                    <a:pt x="144" y="40"/>
                  </a:cubicBezTo>
                  <a:cubicBezTo>
                    <a:pt x="198" y="40"/>
                    <a:pt x="212" y="55"/>
                    <a:pt x="212" y="55"/>
                  </a:cubicBezTo>
                  <a:cubicBezTo>
                    <a:pt x="215" y="57"/>
                    <a:pt x="216" y="61"/>
                    <a:pt x="216" y="65"/>
                  </a:cubicBezTo>
                  <a:cubicBezTo>
                    <a:pt x="216" y="84"/>
                    <a:pt x="216" y="84"/>
                    <a:pt x="216" y="84"/>
                  </a:cubicBezTo>
                  <a:cubicBezTo>
                    <a:pt x="216" y="87"/>
                    <a:pt x="219" y="90"/>
                    <a:pt x="222" y="92"/>
                  </a:cubicBezTo>
                  <a:cubicBezTo>
                    <a:pt x="283" y="110"/>
                    <a:pt x="283" y="110"/>
                    <a:pt x="283" y="110"/>
                  </a:cubicBezTo>
                  <a:cubicBezTo>
                    <a:pt x="286" y="111"/>
                    <a:pt x="288" y="110"/>
                    <a:pt x="288" y="106"/>
                  </a:cubicBezTo>
                  <a:cubicBezTo>
                    <a:pt x="288" y="54"/>
                    <a:pt x="288" y="54"/>
                    <a:pt x="288" y="54"/>
                  </a:cubicBezTo>
                  <a:cubicBezTo>
                    <a:pt x="288" y="51"/>
                    <a:pt x="287" y="46"/>
                    <a:pt x="285"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7" name="Freeform 284"/>
            <p:cNvSpPr>
              <a:spLocks noEditPoints="1"/>
            </p:cNvSpPr>
            <p:nvPr/>
          </p:nvSpPr>
          <p:spPr bwMode="auto">
            <a:xfrm>
              <a:off x="1093788" y="4322763"/>
              <a:ext cx="247650" cy="166687"/>
            </a:xfrm>
            <a:custGeom>
              <a:avLst/>
              <a:gdLst>
                <a:gd name="T0" fmla="*/ 246 w 258"/>
                <a:gd name="T1" fmla="*/ 99 h 174"/>
                <a:gd name="T2" fmla="*/ 196 w 258"/>
                <a:gd name="T3" fmla="*/ 52 h 174"/>
                <a:gd name="T4" fmla="*/ 185 w 258"/>
                <a:gd name="T5" fmla="*/ 46 h 174"/>
                <a:gd name="T6" fmla="*/ 177 w 258"/>
                <a:gd name="T7" fmla="*/ 12 h 174"/>
                <a:gd name="T8" fmla="*/ 163 w 258"/>
                <a:gd name="T9" fmla="*/ 0 h 174"/>
                <a:gd name="T10" fmla="*/ 96 w 258"/>
                <a:gd name="T11" fmla="*/ 0 h 174"/>
                <a:gd name="T12" fmla="*/ 81 w 258"/>
                <a:gd name="T13" fmla="*/ 12 h 174"/>
                <a:gd name="T14" fmla="*/ 74 w 258"/>
                <a:gd name="T15" fmla="*/ 46 h 174"/>
                <a:gd name="T16" fmla="*/ 63 w 258"/>
                <a:gd name="T17" fmla="*/ 52 h 174"/>
                <a:gd name="T18" fmla="*/ 13 w 258"/>
                <a:gd name="T19" fmla="*/ 99 h 174"/>
                <a:gd name="T20" fmla="*/ 3 w 258"/>
                <a:gd name="T21" fmla="*/ 119 h 174"/>
                <a:gd name="T22" fmla="*/ 1 w 258"/>
                <a:gd name="T23" fmla="*/ 162 h 174"/>
                <a:gd name="T24" fmla="*/ 12 w 258"/>
                <a:gd name="T25" fmla="*/ 174 h 174"/>
                <a:gd name="T26" fmla="*/ 246 w 258"/>
                <a:gd name="T27" fmla="*/ 174 h 174"/>
                <a:gd name="T28" fmla="*/ 258 w 258"/>
                <a:gd name="T29" fmla="*/ 162 h 174"/>
                <a:gd name="T30" fmla="*/ 255 w 258"/>
                <a:gd name="T31" fmla="*/ 119 h 174"/>
                <a:gd name="T32" fmla="*/ 246 w 258"/>
                <a:gd name="T33" fmla="*/ 99 h 174"/>
                <a:gd name="T34" fmla="*/ 129 w 258"/>
                <a:gd name="T35" fmla="*/ 154 h 174"/>
                <a:gd name="T36" fmla="*/ 71 w 258"/>
                <a:gd name="T37" fmla="*/ 96 h 174"/>
                <a:gd name="T38" fmla="*/ 129 w 258"/>
                <a:gd name="T39" fmla="*/ 38 h 174"/>
                <a:gd name="T40" fmla="*/ 187 w 258"/>
                <a:gd name="T41" fmla="*/ 96 h 174"/>
                <a:gd name="T42" fmla="*/ 129 w 258"/>
                <a:gd name="T43" fmla="*/ 15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8" h="174">
                  <a:moveTo>
                    <a:pt x="246" y="99"/>
                  </a:moveTo>
                  <a:cubicBezTo>
                    <a:pt x="196" y="52"/>
                    <a:pt x="196" y="52"/>
                    <a:pt x="196" y="52"/>
                  </a:cubicBezTo>
                  <a:cubicBezTo>
                    <a:pt x="193" y="49"/>
                    <a:pt x="189" y="47"/>
                    <a:pt x="185" y="46"/>
                  </a:cubicBezTo>
                  <a:cubicBezTo>
                    <a:pt x="177" y="12"/>
                    <a:pt x="177" y="12"/>
                    <a:pt x="177" y="12"/>
                  </a:cubicBezTo>
                  <a:cubicBezTo>
                    <a:pt x="176" y="6"/>
                    <a:pt x="169" y="0"/>
                    <a:pt x="163" y="0"/>
                  </a:cubicBezTo>
                  <a:cubicBezTo>
                    <a:pt x="96" y="0"/>
                    <a:pt x="96" y="0"/>
                    <a:pt x="96" y="0"/>
                  </a:cubicBezTo>
                  <a:cubicBezTo>
                    <a:pt x="89" y="0"/>
                    <a:pt x="83" y="6"/>
                    <a:pt x="81" y="12"/>
                  </a:cubicBezTo>
                  <a:cubicBezTo>
                    <a:pt x="74" y="46"/>
                    <a:pt x="74" y="46"/>
                    <a:pt x="74" y="46"/>
                  </a:cubicBezTo>
                  <a:cubicBezTo>
                    <a:pt x="70" y="47"/>
                    <a:pt x="65" y="49"/>
                    <a:pt x="63" y="52"/>
                  </a:cubicBezTo>
                  <a:cubicBezTo>
                    <a:pt x="13" y="99"/>
                    <a:pt x="13" y="99"/>
                    <a:pt x="13" y="99"/>
                  </a:cubicBezTo>
                  <a:cubicBezTo>
                    <a:pt x="8" y="104"/>
                    <a:pt x="4" y="113"/>
                    <a:pt x="3" y="119"/>
                  </a:cubicBezTo>
                  <a:cubicBezTo>
                    <a:pt x="1" y="162"/>
                    <a:pt x="1" y="162"/>
                    <a:pt x="1" y="162"/>
                  </a:cubicBezTo>
                  <a:cubicBezTo>
                    <a:pt x="0" y="168"/>
                    <a:pt x="5" y="174"/>
                    <a:pt x="12" y="174"/>
                  </a:cubicBezTo>
                  <a:cubicBezTo>
                    <a:pt x="246" y="174"/>
                    <a:pt x="246" y="174"/>
                    <a:pt x="246" y="174"/>
                  </a:cubicBezTo>
                  <a:cubicBezTo>
                    <a:pt x="253" y="174"/>
                    <a:pt x="258" y="168"/>
                    <a:pt x="258" y="162"/>
                  </a:cubicBezTo>
                  <a:cubicBezTo>
                    <a:pt x="255" y="119"/>
                    <a:pt x="255" y="119"/>
                    <a:pt x="255" y="119"/>
                  </a:cubicBezTo>
                  <a:cubicBezTo>
                    <a:pt x="255" y="113"/>
                    <a:pt x="250" y="104"/>
                    <a:pt x="246" y="99"/>
                  </a:cubicBezTo>
                  <a:close/>
                  <a:moveTo>
                    <a:pt x="129" y="154"/>
                  </a:moveTo>
                  <a:cubicBezTo>
                    <a:pt x="97" y="154"/>
                    <a:pt x="71" y="128"/>
                    <a:pt x="71" y="96"/>
                  </a:cubicBezTo>
                  <a:cubicBezTo>
                    <a:pt x="71" y="64"/>
                    <a:pt x="97" y="38"/>
                    <a:pt x="129" y="38"/>
                  </a:cubicBezTo>
                  <a:cubicBezTo>
                    <a:pt x="161" y="38"/>
                    <a:pt x="187" y="64"/>
                    <a:pt x="187" y="96"/>
                  </a:cubicBezTo>
                  <a:cubicBezTo>
                    <a:pt x="187" y="128"/>
                    <a:pt x="161" y="154"/>
                    <a:pt x="129" y="1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8" name="Oval 285"/>
            <p:cNvSpPr>
              <a:spLocks noChangeArrowheads="1"/>
            </p:cNvSpPr>
            <p:nvPr/>
          </p:nvSpPr>
          <p:spPr bwMode="auto">
            <a:xfrm>
              <a:off x="1181101" y="4376738"/>
              <a:ext cx="73025" cy="730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grpSp>
      <p:sp>
        <p:nvSpPr>
          <p:cNvPr id="49" name="Freeform 331"/>
          <p:cNvSpPr/>
          <p:nvPr/>
        </p:nvSpPr>
        <p:spPr bwMode="auto">
          <a:xfrm>
            <a:off x="5320904" y="1473994"/>
            <a:ext cx="348853" cy="254794"/>
          </a:xfrm>
          <a:custGeom>
            <a:avLst/>
            <a:gdLst>
              <a:gd name="T0" fmla="*/ 418972 w 288"/>
              <a:gd name="T1" fmla="*/ 0 h 210"/>
              <a:gd name="T2" fmla="*/ 373852 w 288"/>
              <a:gd name="T3" fmla="*/ 45164 h 210"/>
              <a:gd name="T4" fmla="*/ 385132 w 288"/>
              <a:gd name="T5" fmla="*/ 74198 h 210"/>
              <a:gd name="T6" fmla="*/ 307783 w 288"/>
              <a:gd name="T7" fmla="*/ 188722 h 210"/>
              <a:gd name="T8" fmla="*/ 294892 w 288"/>
              <a:gd name="T9" fmla="*/ 187109 h 210"/>
              <a:gd name="T10" fmla="*/ 273943 w 288"/>
              <a:gd name="T11" fmla="*/ 191948 h 210"/>
              <a:gd name="T12" fmla="*/ 209486 w 288"/>
              <a:gd name="T13" fmla="*/ 127428 h 210"/>
              <a:gd name="T14" fmla="*/ 214320 w 288"/>
              <a:gd name="T15" fmla="*/ 108072 h 210"/>
              <a:gd name="T16" fmla="*/ 169200 w 288"/>
              <a:gd name="T17" fmla="*/ 62907 h 210"/>
              <a:gd name="T18" fmla="*/ 125692 w 288"/>
              <a:gd name="T19" fmla="*/ 108072 h 210"/>
              <a:gd name="T20" fmla="*/ 135360 w 288"/>
              <a:gd name="T21" fmla="*/ 135493 h 210"/>
              <a:gd name="T22" fmla="*/ 58012 w 288"/>
              <a:gd name="T23" fmla="*/ 251629 h 210"/>
              <a:gd name="T24" fmla="*/ 45120 w 288"/>
              <a:gd name="T25" fmla="*/ 250016 h 210"/>
              <a:gd name="T26" fmla="*/ 0 w 288"/>
              <a:gd name="T27" fmla="*/ 295181 h 210"/>
              <a:gd name="T28" fmla="*/ 45120 w 288"/>
              <a:gd name="T29" fmla="*/ 338732 h 210"/>
              <a:gd name="T30" fmla="*/ 90240 w 288"/>
              <a:gd name="T31" fmla="*/ 295181 h 210"/>
              <a:gd name="T32" fmla="*/ 80572 w 288"/>
              <a:gd name="T33" fmla="*/ 267760 h 210"/>
              <a:gd name="T34" fmla="*/ 157920 w 288"/>
              <a:gd name="T35" fmla="*/ 151623 h 210"/>
              <a:gd name="T36" fmla="*/ 169200 w 288"/>
              <a:gd name="T37" fmla="*/ 153236 h 210"/>
              <a:gd name="T38" fmla="*/ 190149 w 288"/>
              <a:gd name="T39" fmla="*/ 148397 h 210"/>
              <a:gd name="T40" fmla="*/ 254606 w 288"/>
              <a:gd name="T41" fmla="*/ 212917 h 210"/>
              <a:gd name="T42" fmla="*/ 249772 w 288"/>
              <a:gd name="T43" fmla="*/ 232273 h 210"/>
              <a:gd name="T44" fmla="*/ 294892 w 288"/>
              <a:gd name="T45" fmla="*/ 277438 h 210"/>
              <a:gd name="T46" fmla="*/ 340012 w 288"/>
              <a:gd name="T47" fmla="*/ 232273 h 210"/>
              <a:gd name="T48" fmla="*/ 330343 w 288"/>
              <a:gd name="T49" fmla="*/ 204852 h 210"/>
              <a:gd name="T50" fmla="*/ 407692 w 288"/>
              <a:gd name="T51" fmla="*/ 88716 h 210"/>
              <a:gd name="T52" fmla="*/ 418972 w 288"/>
              <a:gd name="T53" fmla="*/ 90329 h 210"/>
              <a:gd name="T54" fmla="*/ 464092 w 288"/>
              <a:gd name="T55" fmla="*/ 45164 h 210"/>
              <a:gd name="T56" fmla="*/ 418972 w 288"/>
              <a:gd name="T57" fmla="*/ 0 h 21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210">
                <a:moveTo>
                  <a:pt x="260" y="0"/>
                </a:moveTo>
                <a:cubicBezTo>
                  <a:pt x="245" y="0"/>
                  <a:pt x="232" y="12"/>
                  <a:pt x="232" y="28"/>
                </a:cubicBezTo>
                <a:cubicBezTo>
                  <a:pt x="232" y="34"/>
                  <a:pt x="235" y="41"/>
                  <a:pt x="239" y="46"/>
                </a:cubicBezTo>
                <a:cubicBezTo>
                  <a:pt x="191" y="117"/>
                  <a:pt x="191" y="117"/>
                  <a:pt x="191" y="117"/>
                </a:cubicBezTo>
                <a:cubicBezTo>
                  <a:pt x="188" y="116"/>
                  <a:pt x="186" y="116"/>
                  <a:pt x="183" y="116"/>
                </a:cubicBezTo>
                <a:cubicBezTo>
                  <a:pt x="178" y="116"/>
                  <a:pt x="174" y="117"/>
                  <a:pt x="170" y="119"/>
                </a:cubicBezTo>
                <a:cubicBezTo>
                  <a:pt x="130" y="79"/>
                  <a:pt x="130" y="79"/>
                  <a:pt x="130" y="79"/>
                </a:cubicBezTo>
                <a:cubicBezTo>
                  <a:pt x="132" y="76"/>
                  <a:pt x="133" y="71"/>
                  <a:pt x="133" y="67"/>
                </a:cubicBezTo>
                <a:cubicBezTo>
                  <a:pt x="133" y="51"/>
                  <a:pt x="121" y="39"/>
                  <a:pt x="105" y="39"/>
                </a:cubicBezTo>
                <a:cubicBezTo>
                  <a:pt x="90" y="39"/>
                  <a:pt x="78" y="51"/>
                  <a:pt x="78" y="67"/>
                </a:cubicBezTo>
                <a:cubicBezTo>
                  <a:pt x="78" y="73"/>
                  <a:pt x="80" y="79"/>
                  <a:pt x="84" y="84"/>
                </a:cubicBezTo>
                <a:cubicBezTo>
                  <a:pt x="36" y="156"/>
                  <a:pt x="36" y="156"/>
                  <a:pt x="36" y="156"/>
                </a:cubicBezTo>
                <a:cubicBezTo>
                  <a:pt x="34" y="155"/>
                  <a:pt x="31" y="155"/>
                  <a:pt x="28" y="155"/>
                </a:cubicBezTo>
                <a:cubicBezTo>
                  <a:pt x="13" y="155"/>
                  <a:pt x="0" y="167"/>
                  <a:pt x="0" y="183"/>
                </a:cubicBezTo>
                <a:cubicBezTo>
                  <a:pt x="0" y="198"/>
                  <a:pt x="13" y="210"/>
                  <a:pt x="28" y="210"/>
                </a:cubicBezTo>
                <a:cubicBezTo>
                  <a:pt x="43" y="210"/>
                  <a:pt x="56" y="198"/>
                  <a:pt x="56" y="183"/>
                </a:cubicBezTo>
                <a:cubicBezTo>
                  <a:pt x="56" y="176"/>
                  <a:pt x="54" y="170"/>
                  <a:pt x="50" y="166"/>
                </a:cubicBezTo>
                <a:cubicBezTo>
                  <a:pt x="98" y="94"/>
                  <a:pt x="98" y="94"/>
                  <a:pt x="98" y="94"/>
                </a:cubicBezTo>
                <a:cubicBezTo>
                  <a:pt x="100" y="94"/>
                  <a:pt x="103" y="95"/>
                  <a:pt x="105" y="95"/>
                </a:cubicBezTo>
                <a:cubicBezTo>
                  <a:pt x="110" y="95"/>
                  <a:pt x="114" y="93"/>
                  <a:pt x="118" y="92"/>
                </a:cubicBezTo>
                <a:cubicBezTo>
                  <a:pt x="158" y="132"/>
                  <a:pt x="158" y="132"/>
                  <a:pt x="158" y="132"/>
                </a:cubicBezTo>
                <a:cubicBezTo>
                  <a:pt x="156" y="135"/>
                  <a:pt x="155" y="140"/>
                  <a:pt x="155" y="144"/>
                </a:cubicBezTo>
                <a:cubicBezTo>
                  <a:pt x="155" y="159"/>
                  <a:pt x="167" y="172"/>
                  <a:pt x="183" y="172"/>
                </a:cubicBezTo>
                <a:cubicBezTo>
                  <a:pt x="198" y="172"/>
                  <a:pt x="211" y="159"/>
                  <a:pt x="211" y="144"/>
                </a:cubicBezTo>
                <a:cubicBezTo>
                  <a:pt x="211" y="138"/>
                  <a:pt x="209" y="132"/>
                  <a:pt x="205" y="127"/>
                </a:cubicBezTo>
                <a:cubicBezTo>
                  <a:pt x="253" y="55"/>
                  <a:pt x="253" y="55"/>
                  <a:pt x="253" y="55"/>
                </a:cubicBezTo>
                <a:cubicBezTo>
                  <a:pt x="255" y="55"/>
                  <a:pt x="258" y="56"/>
                  <a:pt x="260" y="56"/>
                </a:cubicBezTo>
                <a:cubicBezTo>
                  <a:pt x="276" y="56"/>
                  <a:pt x="288" y="43"/>
                  <a:pt x="288" y="28"/>
                </a:cubicBezTo>
                <a:cubicBezTo>
                  <a:pt x="288" y="12"/>
                  <a:pt x="276" y="0"/>
                  <a:pt x="260"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grpSp>
        <p:nvGrpSpPr>
          <p:cNvPr id="50" name="组合 56"/>
          <p:cNvGrpSpPr/>
          <p:nvPr/>
        </p:nvGrpSpPr>
        <p:grpSpPr bwMode="auto">
          <a:xfrm>
            <a:off x="710803" y="3339701"/>
            <a:ext cx="8156972" cy="876269"/>
            <a:chOff x="948107" y="4452498"/>
            <a:chExt cx="10875036" cy="1169348"/>
          </a:xfrm>
        </p:grpSpPr>
        <p:sp>
          <p:nvSpPr>
            <p:cNvPr id="51" name="文本框 57"/>
            <p:cNvSpPr txBox="1">
              <a:spLocks noChangeArrowheads="1"/>
            </p:cNvSpPr>
            <p:nvPr/>
          </p:nvSpPr>
          <p:spPr bwMode="auto">
            <a:xfrm>
              <a:off x="955342" y="5073883"/>
              <a:ext cx="10867801" cy="54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spcBef>
                  <a:spcPct val="20000"/>
                </a:spcBef>
              </a:pP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单击此处编辑您要的内容，建议您在展示时采用微软雅黑字体，本模版所有图形线条及其相应素材均可自由编辑、改色、替换。更多使用说明和作品请详阅模版最末的使用手册。</a:t>
              </a:r>
              <a:endPar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2" name="文本框 58"/>
            <p:cNvSpPr txBox="1">
              <a:spLocks noChangeArrowheads="1"/>
            </p:cNvSpPr>
            <p:nvPr/>
          </p:nvSpPr>
          <p:spPr bwMode="auto">
            <a:xfrm>
              <a:off x="948107" y="4452498"/>
              <a:ext cx="4950958" cy="369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200" dirty="0">
                  <a:solidFill>
                    <a:schemeClr val="accent1"/>
                  </a:solidFill>
                  <a:latin typeface="微软雅黑" panose="020B0503020204020204" pitchFamily="34" charset="-122"/>
                  <a:ea typeface="微软雅黑" panose="020B0503020204020204" pitchFamily="34" charset="-122"/>
                </a:rPr>
                <a:t>单击编辑标题</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0-#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0-#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0-#ppt_w/2"/>
                                          </p:val>
                                        </p:tav>
                                        <p:tav tm="100000">
                                          <p:val>
                                            <p:strVal val="#ppt_x"/>
                                          </p:val>
                                        </p:tav>
                                      </p:tavLst>
                                    </p:anim>
                                    <p:anim calcmode="lin" valueType="num">
                                      <p:cBhvr additive="base">
                                        <p:cTn id="24" dur="500" fill="hold"/>
                                        <p:tgtEl>
                                          <p:spTgt spid="15"/>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0-#ppt_w/2"/>
                                          </p:val>
                                        </p:tav>
                                        <p:tav tm="100000">
                                          <p:val>
                                            <p:strVal val="#ppt_x"/>
                                          </p:val>
                                        </p:tav>
                                      </p:tavLst>
                                    </p:anim>
                                    <p:anim calcmode="lin" valueType="num">
                                      <p:cBhvr additive="base">
                                        <p:cTn id="28" dur="500" fill="hold"/>
                                        <p:tgtEl>
                                          <p:spTgt spid="16"/>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0-#ppt_w/2"/>
                                          </p:val>
                                        </p:tav>
                                        <p:tav tm="100000">
                                          <p:val>
                                            <p:strVal val="#ppt_x"/>
                                          </p:val>
                                        </p:tav>
                                      </p:tavLst>
                                    </p:anim>
                                    <p:anim calcmode="lin" valueType="num">
                                      <p:cBhvr additive="base">
                                        <p:cTn id="32" dur="500" fill="hold"/>
                                        <p:tgtEl>
                                          <p:spTgt spid="17"/>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anim calcmode="lin" valueType="num">
                                      <p:cBhvr additive="base">
                                        <p:cTn id="35" dur="500" fill="hold"/>
                                        <p:tgtEl>
                                          <p:spTgt spid="18"/>
                                        </p:tgtEl>
                                        <p:attrNameLst>
                                          <p:attrName>ppt_x</p:attrName>
                                        </p:attrNameLst>
                                      </p:cBhvr>
                                      <p:tavLst>
                                        <p:tav tm="0">
                                          <p:val>
                                            <p:strVal val="0-#ppt_w/2"/>
                                          </p:val>
                                        </p:tav>
                                        <p:tav tm="100000">
                                          <p:val>
                                            <p:strVal val="#ppt_x"/>
                                          </p:val>
                                        </p:tav>
                                      </p:tavLst>
                                    </p:anim>
                                    <p:anim calcmode="lin" valueType="num">
                                      <p:cBhvr additive="base">
                                        <p:cTn id="36"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fade">
                                      <p:cBhvr>
                                        <p:cTn id="41" dur="1000"/>
                                        <p:tgtEl>
                                          <p:spTgt spid="3"/>
                                        </p:tgtEl>
                                      </p:cBhvr>
                                    </p:animEffect>
                                    <p:anim calcmode="lin" valueType="num">
                                      <p:cBhvr>
                                        <p:cTn id="42" dur="1000" fill="hold"/>
                                        <p:tgtEl>
                                          <p:spTgt spid="3"/>
                                        </p:tgtEl>
                                        <p:attrNameLst>
                                          <p:attrName>ppt_x</p:attrName>
                                        </p:attrNameLst>
                                      </p:cBhvr>
                                      <p:tavLst>
                                        <p:tav tm="0">
                                          <p:val>
                                            <p:strVal val="#ppt_x"/>
                                          </p:val>
                                        </p:tav>
                                        <p:tav tm="100000">
                                          <p:val>
                                            <p:strVal val="#ppt_x"/>
                                          </p:val>
                                        </p:tav>
                                      </p:tavLst>
                                    </p:anim>
                                    <p:anim calcmode="lin" valueType="num">
                                      <p:cBhvr>
                                        <p:cTn id="43" dur="1000" fill="hold"/>
                                        <p:tgtEl>
                                          <p:spTgt spid="3"/>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fade">
                                      <p:cBhvr>
                                        <p:cTn id="46" dur="1000"/>
                                        <p:tgtEl>
                                          <p:spTgt spid="35"/>
                                        </p:tgtEl>
                                      </p:cBhvr>
                                    </p:animEffect>
                                    <p:anim calcmode="lin" valueType="num">
                                      <p:cBhvr>
                                        <p:cTn id="47" dur="1000" fill="hold"/>
                                        <p:tgtEl>
                                          <p:spTgt spid="35"/>
                                        </p:tgtEl>
                                        <p:attrNameLst>
                                          <p:attrName>ppt_x</p:attrName>
                                        </p:attrNameLst>
                                      </p:cBhvr>
                                      <p:tavLst>
                                        <p:tav tm="0">
                                          <p:val>
                                            <p:strVal val="#ppt_x"/>
                                          </p:val>
                                        </p:tav>
                                        <p:tav tm="100000">
                                          <p:val>
                                            <p:strVal val="#ppt_x"/>
                                          </p:val>
                                        </p:tav>
                                      </p:tavLst>
                                    </p:anim>
                                    <p:anim calcmode="lin" valueType="num">
                                      <p:cBhvr>
                                        <p:cTn id="48" dur="1000" fill="hold"/>
                                        <p:tgtEl>
                                          <p:spTgt spid="35"/>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fade">
                                      <p:cBhvr>
                                        <p:cTn id="51" dur="1000"/>
                                        <p:tgtEl>
                                          <p:spTgt spid="5"/>
                                        </p:tgtEl>
                                      </p:cBhvr>
                                    </p:animEffect>
                                    <p:anim calcmode="lin" valueType="num">
                                      <p:cBhvr>
                                        <p:cTn id="52" dur="1000" fill="hold"/>
                                        <p:tgtEl>
                                          <p:spTgt spid="5"/>
                                        </p:tgtEl>
                                        <p:attrNameLst>
                                          <p:attrName>ppt_x</p:attrName>
                                        </p:attrNameLst>
                                      </p:cBhvr>
                                      <p:tavLst>
                                        <p:tav tm="0">
                                          <p:val>
                                            <p:strVal val="#ppt_x"/>
                                          </p:val>
                                        </p:tav>
                                        <p:tav tm="100000">
                                          <p:val>
                                            <p:strVal val="#ppt_x"/>
                                          </p:val>
                                        </p:tav>
                                      </p:tavLst>
                                    </p:anim>
                                    <p:anim calcmode="lin" valueType="num">
                                      <p:cBhvr>
                                        <p:cTn id="53" dur="1000" fill="hold"/>
                                        <p:tgtEl>
                                          <p:spTgt spid="5"/>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fade">
                                      <p:cBhvr>
                                        <p:cTn id="56" dur="1000"/>
                                        <p:tgtEl>
                                          <p:spTgt spid="26"/>
                                        </p:tgtEl>
                                      </p:cBhvr>
                                    </p:animEffect>
                                    <p:anim calcmode="lin" valueType="num">
                                      <p:cBhvr>
                                        <p:cTn id="57" dur="1000" fill="hold"/>
                                        <p:tgtEl>
                                          <p:spTgt spid="26"/>
                                        </p:tgtEl>
                                        <p:attrNameLst>
                                          <p:attrName>ppt_x</p:attrName>
                                        </p:attrNameLst>
                                      </p:cBhvr>
                                      <p:tavLst>
                                        <p:tav tm="0">
                                          <p:val>
                                            <p:strVal val="#ppt_x"/>
                                          </p:val>
                                        </p:tav>
                                        <p:tav tm="100000">
                                          <p:val>
                                            <p:strVal val="#ppt_x"/>
                                          </p:val>
                                        </p:tav>
                                      </p:tavLst>
                                    </p:anim>
                                    <p:anim calcmode="lin" valueType="num">
                                      <p:cBhvr>
                                        <p:cTn id="58" dur="1000" fill="hold"/>
                                        <p:tgtEl>
                                          <p:spTgt spid="26"/>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6"/>
                                        </p:tgtEl>
                                        <p:attrNameLst>
                                          <p:attrName>style.visibility</p:attrName>
                                        </p:attrNameLst>
                                      </p:cBhvr>
                                      <p:to>
                                        <p:strVal val="visible"/>
                                      </p:to>
                                    </p:set>
                                    <p:animEffect transition="in" filter="fade">
                                      <p:cBhvr>
                                        <p:cTn id="61" dur="1000"/>
                                        <p:tgtEl>
                                          <p:spTgt spid="6"/>
                                        </p:tgtEl>
                                      </p:cBhvr>
                                    </p:animEffect>
                                    <p:anim calcmode="lin" valueType="num">
                                      <p:cBhvr>
                                        <p:cTn id="62" dur="1000" fill="hold"/>
                                        <p:tgtEl>
                                          <p:spTgt spid="6"/>
                                        </p:tgtEl>
                                        <p:attrNameLst>
                                          <p:attrName>ppt_x</p:attrName>
                                        </p:attrNameLst>
                                      </p:cBhvr>
                                      <p:tavLst>
                                        <p:tav tm="0">
                                          <p:val>
                                            <p:strVal val="#ppt_x"/>
                                          </p:val>
                                        </p:tav>
                                        <p:tav tm="100000">
                                          <p:val>
                                            <p:strVal val="#ppt_x"/>
                                          </p:val>
                                        </p:tav>
                                      </p:tavLst>
                                    </p:anim>
                                    <p:anim calcmode="lin" valueType="num">
                                      <p:cBhvr>
                                        <p:cTn id="63" dur="1000" fill="hold"/>
                                        <p:tgtEl>
                                          <p:spTgt spid="6"/>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49"/>
                                        </p:tgtEl>
                                        <p:attrNameLst>
                                          <p:attrName>style.visibility</p:attrName>
                                        </p:attrNameLst>
                                      </p:cBhvr>
                                      <p:to>
                                        <p:strVal val="visible"/>
                                      </p:to>
                                    </p:set>
                                    <p:animEffect transition="in" filter="fade">
                                      <p:cBhvr>
                                        <p:cTn id="66" dur="1000"/>
                                        <p:tgtEl>
                                          <p:spTgt spid="49"/>
                                        </p:tgtEl>
                                      </p:cBhvr>
                                    </p:animEffect>
                                    <p:anim calcmode="lin" valueType="num">
                                      <p:cBhvr>
                                        <p:cTn id="67" dur="1000" fill="hold"/>
                                        <p:tgtEl>
                                          <p:spTgt spid="49"/>
                                        </p:tgtEl>
                                        <p:attrNameLst>
                                          <p:attrName>ppt_x</p:attrName>
                                        </p:attrNameLst>
                                      </p:cBhvr>
                                      <p:tavLst>
                                        <p:tav tm="0">
                                          <p:val>
                                            <p:strVal val="#ppt_x"/>
                                          </p:val>
                                        </p:tav>
                                        <p:tav tm="100000">
                                          <p:val>
                                            <p:strVal val="#ppt_x"/>
                                          </p:val>
                                        </p:tav>
                                      </p:tavLst>
                                    </p:anim>
                                    <p:anim calcmode="lin" valueType="num">
                                      <p:cBhvr>
                                        <p:cTn id="68" dur="1000" fill="hold"/>
                                        <p:tgtEl>
                                          <p:spTgt spid="49"/>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7"/>
                                        </p:tgtEl>
                                        <p:attrNameLst>
                                          <p:attrName>style.visibility</p:attrName>
                                        </p:attrNameLst>
                                      </p:cBhvr>
                                      <p:to>
                                        <p:strVal val="visible"/>
                                      </p:to>
                                    </p:set>
                                    <p:animEffect transition="in" filter="fade">
                                      <p:cBhvr>
                                        <p:cTn id="71" dur="1000"/>
                                        <p:tgtEl>
                                          <p:spTgt spid="7"/>
                                        </p:tgtEl>
                                      </p:cBhvr>
                                    </p:animEffect>
                                    <p:anim calcmode="lin" valueType="num">
                                      <p:cBhvr>
                                        <p:cTn id="72" dur="1000" fill="hold"/>
                                        <p:tgtEl>
                                          <p:spTgt spid="7"/>
                                        </p:tgtEl>
                                        <p:attrNameLst>
                                          <p:attrName>ppt_x</p:attrName>
                                        </p:attrNameLst>
                                      </p:cBhvr>
                                      <p:tavLst>
                                        <p:tav tm="0">
                                          <p:val>
                                            <p:strVal val="#ppt_x"/>
                                          </p:val>
                                        </p:tav>
                                        <p:tav tm="100000">
                                          <p:val>
                                            <p:strVal val="#ppt_x"/>
                                          </p:val>
                                        </p:tav>
                                      </p:tavLst>
                                    </p:anim>
                                    <p:anim calcmode="lin" valueType="num">
                                      <p:cBhvr>
                                        <p:cTn id="73" dur="1000" fill="hold"/>
                                        <p:tgtEl>
                                          <p:spTgt spid="7"/>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45"/>
                                        </p:tgtEl>
                                        <p:attrNameLst>
                                          <p:attrName>style.visibility</p:attrName>
                                        </p:attrNameLst>
                                      </p:cBhvr>
                                      <p:to>
                                        <p:strVal val="visible"/>
                                      </p:to>
                                    </p:set>
                                    <p:animEffect transition="in" filter="fade">
                                      <p:cBhvr>
                                        <p:cTn id="76" dur="1000"/>
                                        <p:tgtEl>
                                          <p:spTgt spid="45"/>
                                        </p:tgtEl>
                                      </p:cBhvr>
                                    </p:animEffect>
                                    <p:anim calcmode="lin" valueType="num">
                                      <p:cBhvr>
                                        <p:cTn id="77" dur="1000" fill="hold"/>
                                        <p:tgtEl>
                                          <p:spTgt spid="45"/>
                                        </p:tgtEl>
                                        <p:attrNameLst>
                                          <p:attrName>ppt_x</p:attrName>
                                        </p:attrNameLst>
                                      </p:cBhvr>
                                      <p:tavLst>
                                        <p:tav tm="0">
                                          <p:val>
                                            <p:strVal val="#ppt_x"/>
                                          </p:val>
                                        </p:tav>
                                        <p:tav tm="100000">
                                          <p:val>
                                            <p:strVal val="#ppt_x"/>
                                          </p:val>
                                        </p:tav>
                                      </p:tavLst>
                                    </p:anim>
                                    <p:anim calcmode="lin" valueType="num">
                                      <p:cBhvr>
                                        <p:cTn id="78"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47" presetClass="entr" presetSubtype="0" fill="hold" grpId="0" nodeType="clickEffect">
                                  <p:stCondLst>
                                    <p:cond delay="0"/>
                                  </p:stCondLst>
                                  <p:childTnLst>
                                    <p:set>
                                      <p:cBhvr>
                                        <p:cTn id="82" dur="1" fill="hold">
                                          <p:stCondLst>
                                            <p:cond delay="0"/>
                                          </p:stCondLst>
                                        </p:cTn>
                                        <p:tgtEl>
                                          <p:spTgt spid="8"/>
                                        </p:tgtEl>
                                        <p:attrNameLst>
                                          <p:attrName>style.visibility</p:attrName>
                                        </p:attrNameLst>
                                      </p:cBhvr>
                                      <p:to>
                                        <p:strVal val="visible"/>
                                      </p:to>
                                    </p:set>
                                    <p:animEffect transition="in" filter="fade">
                                      <p:cBhvr>
                                        <p:cTn id="83" dur="1000"/>
                                        <p:tgtEl>
                                          <p:spTgt spid="8"/>
                                        </p:tgtEl>
                                      </p:cBhvr>
                                    </p:animEffect>
                                    <p:anim calcmode="lin" valueType="num">
                                      <p:cBhvr>
                                        <p:cTn id="84" dur="1000" fill="hold"/>
                                        <p:tgtEl>
                                          <p:spTgt spid="8"/>
                                        </p:tgtEl>
                                        <p:attrNameLst>
                                          <p:attrName>ppt_x</p:attrName>
                                        </p:attrNameLst>
                                      </p:cBhvr>
                                      <p:tavLst>
                                        <p:tav tm="0">
                                          <p:val>
                                            <p:strVal val="#ppt_x"/>
                                          </p:val>
                                        </p:tav>
                                        <p:tav tm="100000">
                                          <p:val>
                                            <p:strVal val="#ppt_x"/>
                                          </p:val>
                                        </p:tav>
                                      </p:tavLst>
                                    </p:anim>
                                    <p:anim calcmode="lin" valueType="num">
                                      <p:cBhvr>
                                        <p:cTn id="85" dur="1000" fill="hold"/>
                                        <p:tgtEl>
                                          <p:spTgt spid="8"/>
                                        </p:tgtEl>
                                        <p:attrNameLst>
                                          <p:attrName>ppt_y</p:attrName>
                                        </p:attrNameLst>
                                      </p:cBhvr>
                                      <p:tavLst>
                                        <p:tav tm="0">
                                          <p:val>
                                            <p:strVal val="#ppt_y-.1"/>
                                          </p:val>
                                        </p:tav>
                                        <p:tav tm="100000">
                                          <p:val>
                                            <p:strVal val="#ppt_y"/>
                                          </p:val>
                                        </p:tav>
                                      </p:tavLst>
                                    </p:anim>
                                  </p:childTnLst>
                                </p:cTn>
                              </p:par>
                              <p:par>
                                <p:cTn id="86" presetID="47" presetClass="entr" presetSubtype="0" fill="hold" grpId="0" nodeType="withEffect">
                                  <p:stCondLst>
                                    <p:cond delay="0"/>
                                  </p:stCondLst>
                                  <p:childTnLst>
                                    <p:set>
                                      <p:cBhvr>
                                        <p:cTn id="87" dur="1" fill="hold">
                                          <p:stCondLst>
                                            <p:cond delay="0"/>
                                          </p:stCondLst>
                                        </p:cTn>
                                        <p:tgtEl>
                                          <p:spTgt spid="9"/>
                                        </p:tgtEl>
                                        <p:attrNameLst>
                                          <p:attrName>style.visibility</p:attrName>
                                        </p:attrNameLst>
                                      </p:cBhvr>
                                      <p:to>
                                        <p:strVal val="visible"/>
                                      </p:to>
                                    </p:set>
                                    <p:animEffect transition="in" filter="fade">
                                      <p:cBhvr>
                                        <p:cTn id="88" dur="1000"/>
                                        <p:tgtEl>
                                          <p:spTgt spid="9"/>
                                        </p:tgtEl>
                                      </p:cBhvr>
                                    </p:animEffect>
                                    <p:anim calcmode="lin" valueType="num">
                                      <p:cBhvr>
                                        <p:cTn id="89" dur="1000" fill="hold"/>
                                        <p:tgtEl>
                                          <p:spTgt spid="9"/>
                                        </p:tgtEl>
                                        <p:attrNameLst>
                                          <p:attrName>ppt_x</p:attrName>
                                        </p:attrNameLst>
                                      </p:cBhvr>
                                      <p:tavLst>
                                        <p:tav tm="0">
                                          <p:val>
                                            <p:strVal val="#ppt_x"/>
                                          </p:val>
                                        </p:tav>
                                        <p:tav tm="100000">
                                          <p:val>
                                            <p:strVal val="#ppt_x"/>
                                          </p:val>
                                        </p:tav>
                                      </p:tavLst>
                                    </p:anim>
                                    <p:anim calcmode="lin" valueType="num">
                                      <p:cBhvr>
                                        <p:cTn id="90" dur="1000" fill="hold"/>
                                        <p:tgtEl>
                                          <p:spTgt spid="9"/>
                                        </p:tgtEl>
                                        <p:attrNameLst>
                                          <p:attrName>ppt_y</p:attrName>
                                        </p:attrNameLst>
                                      </p:cBhvr>
                                      <p:tavLst>
                                        <p:tav tm="0">
                                          <p:val>
                                            <p:strVal val="#ppt_y-.1"/>
                                          </p:val>
                                        </p:tav>
                                        <p:tav tm="100000">
                                          <p:val>
                                            <p:strVal val="#ppt_y"/>
                                          </p:val>
                                        </p:tav>
                                      </p:tavLst>
                                    </p:anim>
                                  </p:childTnLst>
                                </p:cTn>
                              </p:par>
                              <p:par>
                                <p:cTn id="91" presetID="47" presetClass="entr" presetSubtype="0" fill="hold" grpId="0" nodeType="withEffect">
                                  <p:stCondLst>
                                    <p:cond delay="0"/>
                                  </p:stCondLst>
                                  <p:childTnLst>
                                    <p:set>
                                      <p:cBhvr>
                                        <p:cTn id="92" dur="1" fill="hold">
                                          <p:stCondLst>
                                            <p:cond delay="0"/>
                                          </p:stCondLst>
                                        </p:cTn>
                                        <p:tgtEl>
                                          <p:spTgt spid="10"/>
                                        </p:tgtEl>
                                        <p:attrNameLst>
                                          <p:attrName>style.visibility</p:attrName>
                                        </p:attrNameLst>
                                      </p:cBhvr>
                                      <p:to>
                                        <p:strVal val="visible"/>
                                      </p:to>
                                    </p:set>
                                    <p:animEffect transition="in" filter="fade">
                                      <p:cBhvr>
                                        <p:cTn id="93" dur="1000"/>
                                        <p:tgtEl>
                                          <p:spTgt spid="10"/>
                                        </p:tgtEl>
                                      </p:cBhvr>
                                    </p:animEffect>
                                    <p:anim calcmode="lin" valueType="num">
                                      <p:cBhvr>
                                        <p:cTn id="94" dur="1000" fill="hold"/>
                                        <p:tgtEl>
                                          <p:spTgt spid="10"/>
                                        </p:tgtEl>
                                        <p:attrNameLst>
                                          <p:attrName>ppt_x</p:attrName>
                                        </p:attrNameLst>
                                      </p:cBhvr>
                                      <p:tavLst>
                                        <p:tav tm="0">
                                          <p:val>
                                            <p:strVal val="#ppt_x"/>
                                          </p:val>
                                        </p:tav>
                                        <p:tav tm="100000">
                                          <p:val>
                                            <p:strVal val="#ppt_x"/>
                                          </p:val>
                                        </p:tav>
                                      </p:tavLst>
                                    </p:anim>
                                    <p:anim calcmode="lin" valueType="num">
                                      <p:cBhvr>
                                        <p:cTn id="95" dur="1000" fill="hold"/>
                                        <p:tgtEl>
                                          <p:spTgt spid="10"/>
                                        </p:tgtEl>
                                        <p:attrNameLst>
                                          <p:attrName>ppt_y</p:attrName>
                                        </p:attrNameLst>
                                      </p:cBhvr>
                                      <p:tavLst>
                                        <p:tav tm="0">
                                          <p:val>
                                            <p:strVal val="#ppt_y-.1"/>
                                          </p:val>
                                        </p:tav>
                                        <p:tav tm="100000">
                                          <p:val>
                                            <p:strVal val="#ppt_y"/>
                                          </p:val>
                                        </p:tav>
                                      </p:tavLst>
                                    </p:anim>
                                  </p:childTnLst>
                                </p:cTn>
                              </p:par>
                              <p:par>
                                <p:cTn id="96" presetID="47" presetClass="entr" presetSubtype="0" fill="hold" nodeType="withEffect">
                                  <p:stCondLst>
                                    <p:cond delay="0"/>
                                  </p:stCondLst>
                                  <p:childTnLst>
                                    <p:set>
                                      <p:cBhvr>
                                        <p:cTn id="97" dur="1" fill="hold">
                                          <p:stCondLst>
                                            <p:cond delay="0"/>
                                          </p:stCondLst>
                                        </p:cTn>
                                        <p:tgtEl>
                                          <p:spTgt spid="19"/>
                                        </p:tgtEl>
                                        <p:attrNameLst>
                                          <p:attrName>style.visibility</p:attrName>
                                        </p:attrNameLst>
                                      </p:cBhvr>
                                      <p:to>
                                        <p:strVal val="visible"/>
                                      </p:to>
                                    </p:set>
                                    <p:animEffect transition="in" filter="fade">
                                      <p:cBhvr>
                                        <p:cTn id="98" dur="1000"/>
                                        <p:tgtEl>
                                          <p:spTgt spid="19"/>
                                        </p:tgtEl>
                                      </p:cBhvr>
                                    </p:animEffect>
                                    <p:anim calcmode="lin" valueType="num">
                                      <p:cBhvr>
                                        <p:cTn id="99" dur="1000" fill="hold"/>
                                        <p:tgtEl>
                                          <p:spTgt spid="19"/>
                                        </p:tgtEl>
                                        <p:attrNameLst>
                                          <p:attrName>ppt_x</p:attrName>
                                        </p:attrNameLst>
                                      </p:cBhvr>
                                      <p:tavLst>
                                        <p:tav tm="0">
                                          <p:val>
                                            <p:strVal val="#ppt_x"/>
                                          </p:val>
                                        </p:tav>
                                        <p:tav tm="100000">
                                          <p:val>
                                            <p:strVal val="#ppt_x"/>
                                          </p:val>
                                        </p:tav>
                                      </p:tavLst>
                                    </p:anim>
                                    <p:anim calcmode="lin" valueType="num">
                                      <p:cBhvr>
                                        <p:cTn id="100" dur="1000" fill="hold"/>
                                        <p:tgtEl>
                                          <p:spTgt spid="19"/>
                                        </p:tgtEl>
                                        <p:attrNameLst>
                                          <p:attrName>ppt_y</p:attrName>
                                        </p:attrNameLst>
                                      </p:cBhvr>
                                      <p:tavLst>
                                        <p:tav tm="0">
                                          <p:val>
                                            <p:strVal val="#ppt_y-.1"/>
                                          </p:val>
                                        </p:tav>
                                        <p:tav tm="100000">
                                          <p:val>
                                            <p:strVal val="#ppt_y"/>
                                          </p:val>
                                        </p:tav>
                                      </p:tavLst>
                                    </p:anim>
                                  </p:childTnLst>
                                </p:cTn>
                              </p:par>
                              <p:par>
                                <p:cTn id="101" presetID="47" presetClass="entr" presetSubtype="0" fill="hold" grpId="0" nodeType="withEffect">
                                  <p:stCondLst>
                                    <p:cond delay="0"/>
                                  </p:stCondLst>
                                  <p:childTnLst>
                                    <p:set>
                                      <p:cBhvr>
                                        <p:cTn id="102" dur="1" fill="hold">
                                          <p:stCondLst>
                                            <p:cond delay="0"/>
                                          </p:stCondLst>
                                        </p:cTn>
                                        <p:tgtEl>
                                          <p:spTgt spid="34"/>
                                        </p:tgtEl>
                                        <p:attrNameLst>
                                          <p:attrName>style.visibility</p:attrName>
                                        </p:attrNameLst>
                                      </p:cBhvr>
                                      <p:to>
                                        <p:strVal val="visible"/>
                                      </p:to>
                                    </p:set>
                                    <p:animEffect transition="in" filter="fade">
                                      <p:cBhvr>
                                        <p:cTn id="103" dur="1000"/>
                                        <p:tgtEl>
                                          <p:spTgt spid="34"/>
                                        </p:tgtEl>
                                      </p:cBhvr>
                                    </p:animEffect>
                                    <p:anim calcmode="lin" valueType="num">
                                      <p:cBhvr>
                                        <p:cTn id="104" dur="1000" fill="hold"/>
                                        <p:tgtEl>
                                          <p:spTgt spid="34"/>
                                        </p:tgtEl>
                                        <p:attrNameLst>
                                          <p:attrName>ppt_x</p:attrName>
                                        </p:attrNameLst>
                                      </p:cBhvr>
                                      <p:tavLst>
                                        <p:tav tm="0">
                                          <p:val>
                                            <p:strVal val="#ppt_x"/>
                                          </p:val>
                                        </p:tav>
                                        <p:tav tm="100000">
                                          <p:val>
                                            <p:strVal val="#ppt_x"/>
                                          </p:val>
                                        </p:tav>
                                      </p:tavLst>
                                    </p:anim>
                                    <p:anim calcmode="lin" valueType="num">
                                      <p:cBhvr>
                                        <p:cTn id="105" dur="1000" fill="hold"/>
                                        <p:tgtEl>
                                          <p:spTgt spid="34"/>
                                        </p:tgtEl>
                                        <p:attrNameLst>
                                          <p:attrName>ppt_y</p:attrName>
                                        </p:attrNameLst>
                                      </p:cBhvr>
                                      <p:tavLst>
                                        <p:tav tm="0">
                                          <p:val>
                                            <p:strVal val="#ppt_y-.1"/>
                                          </p:val>
                                        </p:tav>
                                        <p:tav tm="100000">
                                          <p:val>
                                            <p:strVal val="#ppt_y"/>
                                          </p:val>
                                        </p:tav>
                                      </p:tavLst>
                                    </p:anim>
                                  </p:childTnLst>
                                </p:cTn>
                              </p:par>
                              <p:par>
                                <p:cTn id="106" presetID="47" presetClass="entr" presetSubtype="0" fill="hold" nodeType="withEffect">
                                  <p:stCondLst>
                                    <p:cond delay="0"/>
                                  </p:stCondLst>
                                  <p:childTnLst>
                                    <p:set>
                                      <p:cBhvr>
                                        <p:cTn id="107" dur="1" fill="hold">
                                          <p:stCondLst>
                                            <p:cond delay="0"/>
                                          </p:stCondLst>
                                        </p:cTn>
                                        <p:tgtEl>
                                          <p:spTgt spid="38"/>
                                        </p:tgtEl>
                                        <p:attrNameLst>
                                          <p:attrName>style.visibility</p:attrName>
                                        </p:attrNameLst>
                                      </p:cBhvr>
                                      <p:to>
                                        <p:strVal val="visible"/>
                                      </p:to>
                                    </p:set>
                                    <p:animEffect transition="in" filter="fade">
                                      <p:cBhvr>
                                        <p:cTn id="108" dur="1000"/>
                                        <p:tgtEl>
                                          <p:spTgt spid="38"/>
                                        </p:tgtEl>
                                      </p:cBhvr>
                                    </p:animEffect>
                                    <p:anim calcmode="lin" valueType="num">
                                      <p:cBhvr>
                                        <p:cTn id="109" dur="1000" fill="hold"/>
                                        <p:tgtEl>
                                          <p:spTgt spid="38"/>
                                        </p:tgtEl>
                                        <p:attrNameLst>
                                          <p:attrName>ppt_x</p:attrName>
                                        </p:attrNameLst>
                                      </p:cBhvr>
                                      <p:tavLst>
                                        <p:tav tm="0">
                                          <p:val>
                                            <p:strVal val="#ppt_x"/>
                                          </p:val>
                                        </p:tav>
                                        <p:tav tm="100000">
                                          <p:val>
                                            <p:strVal val="#ppt_x"/>
                                          </p:val>
                                        </p:tav>
                                      </p:tavLst>
                                    </p:anim>
                                    <p:anim calcmode="lin" valueType="num">
                                      <p:cBhvr>
                                        <p:cTn id="110"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2" fill="hold" nodeType="clickEffect">
                                  <p:stCondLst>
                                    <p:cond delay="0"/>
                                  </p:stCondLst>
                                  <p:childTnLst>
                                    <p:set>
                                      <p:cBhvr>
                                        <p:cTn id="114" dur="1" fill="hold">
                                          <p:stCondLst>
                                            <p:cond delay="0"/>
                                          </p:stCondLst>
                                        </p:cTn>
                                        <p:tgtEl>
                                          <p:spTgt spid="50"/>
                                        </p:tgtEl>
                                        <p:attrNameLst>
                                          <p:attrName>style.visibility</p:attrName>
                                        </p:attrNameLst>
                                      </p:cBhvr>
                                      <p:to>
                                        <p:strVal val="visible"/>
                                      </p:to>
                                    </p:set>
                                    <p:anim calcmode="lin" valueType="num">
                                      <p:cBhvr additive="base">
                                        <p:cTn id="115" dur="500" fill="hold"/>
                                        <p:tgtEl>
                                          <p:spTgt spid="50"/>
                                        </p:tgtEl>
                                        <p:attrNameLst>
                                          <p:attrName>ppt_x</p:attrName>
                                        </p:attrNameLst>
                                      </p:cBhvr>
                                      <p:tavLst>
                                        <p:tav tm="0">
                                          <p:val>
                                            <p:strVal val="1+#ppt_w/2"/>
                                          </p:val>
                                        </p:tav>
                                        <p:tav tm="100000">
                                          <p:val>
                                            <p:strVal val="#ppt_x"/>
                                          </p:val>
                                        </p:tav>
                                      </p:tavLst>
                                    </p:anim>
                                    <p:anim calcmode="lin" valueType="num">
                                      <p:cBhvr additive="base">
                                        <p:cTn id="116" dur="500" fill="hold"/>
                                        <p:tgtEl>
                                          <p:spTgt spid="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P spid="9" grpId="0" animBg="1"/>
      <p:bldP spid="10" grpId="0" animBg="1"/>
      <p:bldP spid="11" grpId="0" animBg="1"/>
      <p:bldP spid="13" grpId="0" animBg="1"/>
      <p:bldP spid="14" grpId="0" animBg="1"/>
      <p:bldP spid="15" grpId="0" animBg="1"/>
      <p:bldP spid="16" grpId="0" animBg="1"/>
      <p:bldP spid="17" grpId="0" animBg="1"/>
      <p:bldP spid="18" grpId="0" animBg="1"/>
      <p:bldP spid="34" grpId="0" animBg="1"/>
      <p:bldP spid="49"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0" y="0"/>
            <a:ext cx="9135879" cy="5143500"/>
          </a:xfrm>
          <a:prstGeom prst="rect">
            <a:avLst/>
          </a:prstGeom>
        </p:spPr>
      </p:pic>
      <p:sp>
        <p:nvSpPr>
          <p:cNvPr id="3" name="TextBox 28"/>
          <p:cNvSpPr txBox="1"/>
          <p:nvPr/>
        </p:nvSpPr>
        <p:spPr>
          <a:xfrm>
            <a:off x="6832744" y="1221915"/>
            <a:ext cx="1593706" cy="800219"/>
          </a:xfrm>
          <a:prstGeom prst="rect">
            <a:avLst/>
          </a:prstGeom>
          <a:noFill/>
        </p:spPr>
        <p:txBody>
          <a:bodyPr wrap="none" rtlCol="0">
            <a:spAutoFit/>
          </a:bodyPr>
          <a:lstStyle/>
          <a:p>
            <a:r>
              <a:rPr lang="en-US" altLang="zh-CN" sz="46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Q&amp;A</a:t>
            </a:r>
            <a:endParaRPr lang="zh-CN" altLang="en-US" sz="46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endParaRPr>
          </a:p>
        </p:txBody>
      </p:sp>
      <p:sp>
        <p:nvSpPr>
          <p:cNvPr id="4" name="_3"/>
          <p:cNvSpPr/>
          <p:nvPr/>
        </p:nvSpPr>
        <p:spPr>
          <a:xfrm>
            <a:off x="6292532" y="2022134"/>
            <a:ext cx="2133918" cy="677108"/>
          </a:xfrm>
          <a:prstGeom prst="rect">
            <a:avLst/>
          </a:prstGeom>
          <a:effectLst/>
        </p:spPr>
        <p:txBody>
          <a:bodyPr wrap="none">
            <a:spAutoFit/>
          </a:bodyPr>
          <a:lstStyle/>
          <a:p>
            <a:r>
              <a:rPr lang="zh-CN" altLang="en-US" sz="38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谢谢阅读</a:t>
            </a:r>
          </a:p>
        </p:txBody>
      </p:sp>
      <p:sp>
        <p:nvSpPr>
          <p:cNvPr id="5" name="_3"/>
          <p:cNvSpPr/>
          <p:nvPr/>
        </p:nvSpPr>
        <p:spPr>
          <a:xfrm>
            <a:off x="6616907" y="2642045"/>
            <a:ext cx="1840568" cy="415498"/>
          </a:xfrm>
          <a:prstGeom prst="rect">
            <a:avLst/>
          </a:prstGeom>
          <a:effectLst/>
        </p:spPr>
        <p:txBody>
          <a:bodyPr wrap="none">
            <a:spAutoFit/>
          </a:bodyPr>
          <a:lstStyle/>
          <a:p>
            <a:r>
              <a:rPr lang="en-US" altLang="zh-CN" sz="2100" dirty="0" err="1">
                <a:solidFill>
                  <a:schemeClr val="tx2"/>
                </a:solidFill>
                <a:latin typeface="Times" panose="02020603050405020304" pitchFamily="18" charset="0"/>
                <a:ea typeface="造字工房力黑（非商用）常规体" pitchFamily="50" charset="-122"/>
              </a:rPr>
              <a:t>Lobal</a:t>
            </a:r>
            <a:r>
              <a:rPr lang="en-US" altLang="zh-CN" sz="2100" dirty="0">
                <a:solidFill>
                  <a:schemeClr val="tx2"/>
                </a:solidFill>
                <a:latin typeface="Times" panose="02020603050405020304" pitchFamily="18" charset="0"/>
                <a:ea typeface="造字工房力黑（非商用）常规体" pitchFamily="50" charset="-122"/>
              </a:rPr>
              <a:t> Standard</a:t>
            </a:r>
          </a:p>
        </p:txBody>
      </p:sp>
      <p:sp>
        <p:nvSpPr>
          <p:cNvPr id="8" name="TextBox 36"/>
          <p:cNvSpPr txBox="1"/>
          <p:nvPr/>
        </p:nvSpPr>
        <p:spPr>
          <a:xfrm>
            <a:off x="5358620" y="2966810"/>
            <a:ext cx="3067830" cy="372090"/>
          </a:xfrm>
          <a:prstGeom prst="rect">
            <a:avLst/>
          </a:prstGeom>
          <a:noFill/>
        </p:spPr>
        <p:txBody>
          <a:bodyPr wrap="square" rtlCol="0">
            <a:spAutoFit/>
          </a:bodyPr>
          <a:lstStyle/>
          <a:p>
            <a:pPr algn="r">
              <a:lnSpc>
                <a:spcPct val="125000"/>
              </a:lnSpc>
              <a:spcAft>
                <a:spcPts val="600"/>
              </a:spcAft>
            </a:pPr>
            <a:r>
              <a:rPr lang="en-US" altLang="zh-CN" sz="500" dirty="0">
                <a:solidFill>
                  <a:schemeClr val="tx2"/>
                </a:solidFill>
                <a:latin typeface="微软雅黑" panose="020B0503020204020204" pitchFamily="34" charset="-122"/>
                <a:ea typeface="微软雅黑" panose="020B0503020204020204" pitchFamily="34" charset="-122"/>
              </a:rPr>
              <a:t>A designer can use default text to simulate what text would look like. It looks even better with you using this text. Whoever evaluates your text cannot evaluate the way you write. Your design looks awesome by the way.</a:t>
            </a:r>
            <a:endParaRPr lang="zh-CN" altLang="en-US" sz="500"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14:presetBounceEnd="38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38000">
                                          <p:cBhvr additive="base">
                                            <p:cTn id="7" dur="500" fill="hold"/>
                                            <p:tgtEl>
                                              <p:spTgt spid="3"/>
                                            </p:tgtEl>
                                            <p:attrNameLst>
                                              <p:attrName>ppt_x</p:attrName>
                                            </p:attrNameLst>
                                          </p:cBhvr>
                                          <p:tavLst>
                                            <p:tav tm="0">
                                              <p:val>
                                                <p:strVal val="1+#ppt_w/2"/>
                                              </p:val>
                                            </p:tav>
                                            <p:tav tm="100000">
                                              <p:val>
                                                <p:strVal val="#ppt_x"/>
                                              </p:val>
                                            </p:tav>
                                          </p:tavLst>
                                        </p:anim>
                                        <p:anim calcmode="lin" valueType="num" p14:bounceEnd="38000">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14:presetBounceEnd="38000">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14:bounceEnd="38000">
                                          <p:cBhvr additive="base">
                                            <p:cTn id="13" dur="500" fill="hold"/>
                                            <p:tgtEl>
                                              <p:spTgt spid="4"/>
                                            </p:tgtEl>
                                            <p:attrNameLst>
                                              <p:attrName>ppt_x</p:attrName>
                                            </p:attrNameLst>
                                          </p:cBhvr>
                                          <p:tavLst>
                                            <p:tav tm="0">
                                              <p:val>
                                                <p:strVal val="1+#ppt_w/2"/>
                                              </p:val>
                                            </p:tav>
                                            <p:tav tm="100000">
                                              <p:val>
                                                <p:strVal val="#ppt_x"/>
                                              </p:val>
                                            </p:tav>
                                          </p:tavLst>
                                        </p:anim>
                                        <p:anim calcmode="lin" valueType="num" p14:bounceEnd="38000">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2" fill="hold" grpId="0" nodeType="afterEffect">
                                      <p:stCondLst>
                                        <p:cond delay="0"/>
                                      </p:stCondLst>
                                      <p:iterate type="wd">
                                        <p:tmPct val="10000"/>
                                      </p:iterate>
                                      <p:childTnLst>
                                        <p:set>
                                          <p:cBhvr>
                                            <p:cTn id="17" dur="1" fill="hold">
                                              <p:stCondLst>
                                                <p:cond delay="0"/>
                                              </p:stCondLst>
                                            </p:cTn>
                                            <p:tgtEl>
                                              <p:spTgt spid="5">
                                                <p:txEl>
                                                  <p:pRg st="0" end="0"/>
                                                </p:txEl>
                                              </p:spTgt>
                                            </p:tgtEl>
                                            <p:attrNameLst>
                                              <p:attrName>style.visibility</p:attrName>
                                            </p:attrNameLst>
                                          </p:cBhvr>
                                          <p:to>
                                            <p:strVal val="visible"/>
                                          </p:to>
                                        </p:set>
                                        <p:anim calcmode="lin" valueType="num">
                                          <p:cBhvr additive="base">
                                            <p:cTn id="18"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build="p"/>
          <p:bldP spid="8"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2" fill="hold" grpId="0" nodeType="afterEffect">
                                      <p:stCondLst>
                                        <p:cond delay="0"/>
                                      </p:stCondLst>
                                      <p:iterate type="wd">
                                        <p:tmPct val="10000"/>
                                      </p:iterate>
                                      <p:childTnLst>
                                        <p:set>
                                          <p:cBhvr>
                                            <p:cTn id="17" dur="1" fill="hold">
                                              <p:stCondLst>
                                                <p:cond delay="0"/>
                                              </p:stCondLst>
                                            </p:cTn>
                                            <p:tgtEl>
                                              <p:spTgt spid="5">
                                                <p:txEl>
                                                  <p:pRg st="0" end="0"/>
                                                </p:txEl>
                                              </p:spTgt>
                                            </p:tgtEl>
                                            <p:attrNameLst>
                                              <p:attrName>style.visibility</p:attrName>
                                            </p:attrNameLst>
                                          </p:cBhvr>
                                          <p:to>
                                            <p:strVal val="visible"/>
                                          </p:to>
                                        </p:set>
                                        <p:anim calcmode="lin" valueType="num">
                                          <p:cBhvr additive="base">
                                            <p:cTn id="18"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build="p"/>
          <p:bldP spid="8"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txBox="1"/>
          <p:nvPr/>
        </p:nvSpPr>
        <p:spPr>
          <a:xfrm>
            <a:off x="657822" y="3471229"/>
            <a:ext cx="3912392" cy="1484372"/>
          </a:xfrm>
          <a:prstGeom prst="rect">
            <a:avLst/>
          </a:prstGeom>
        </p:spPr>
        <p:txBody>
          <a:bodyPr/>
          <a:lstStyle/>
          <a:p>
            <a:pPr marL="171450" indent="-171450">
              <a:lnSpc>
                <a:spcPct val="120000"/>
              </a:lnSpc>
              <a:spcBef>
                <a:spcPct val="20000"/>
              </a:spcBef>
              <a:buFont typeface="Arial" panose="020B0604020202020204" pitchFamily="34" charset="0"/>
              <a:buChar char="•"/>
            </a:pP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创建 </a:t>
            </a:r>
            <a:r>
              <a:rPr lang="en-US" altLang="zh-CN" sz="1200" dirty="0" err="1">
                <a:solidFill>
                  <a:schemeClr val="tx2"/>
                </a:solidFill>
                <a:latin typeface="微软雅黑" panose="020B0503020204020204" pitchFamily="34" charset="-122"/>
                <a:ea typeface="微软雅黑" panose="020B0503020204020204" pitchFamily="34" charset="-122"/>
                <a:sym typeface="Arial" panose="020B0604020202020204" pitchFamily="34" charset="0"/>
              </a:rPr>
              <a:t>KafkaProducer</a:t>
            </a:r>
            <a:r>
              <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实例时</a:t>
            </a:r>
            <a:endPar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a:p>
            <a:pPr marL="171450" indent="-171450">
              <a:lnSpc>
                <a:spcPct val="120000"/>
              </a:lnSpc>
              <a:spcBef>
                <a:spcPct val="20000"/>
              </a:spcBef>
              <a:buFont typeface="Arial" panose="020B0604020202020204" pitchFamily="34" charset="0"/>
              <a:buChar char="•"/>
            </a:pP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生产者更新集群的元数据信息之后，如果发现与某些 </a:t>
            </a:r>
            <a:r>
              <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Broker </a:t>
            </a: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当前没有连接，那么它就会创建一个 </a:t>
            </a:r>
            <a:r>
              <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TCP </a:t>
            </a: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连接。</a:t>
            </a:r>
            <a:endPar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a:p>
            <a:pPr marL="171450" indent="-171450">
              <a:lnSpc>
                <a:spcPct val="120000"/>
              </a:lnSpc>
              <a:spcBef>
                <a:spcPct val="20000"/>
              </a:spcBef>
              <a:buFont typeface="Arial" panose="020B0604020202020204" pitchFamily="34" charset="0"/>
              <a:buChar char="•"/>
            </a:pP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发送消息时，</a:t>
            </a:r>
            <a:r>
              <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Producer </a:t>
            </a: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发现尚不存在与目标 </a:t>
            </a:r>
            <a:r>
              <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Broker </a:t>
            </a: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的连接，会创建一个 </a:t>
            </a:r>
            <a:r>
              <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TCP </a:t>
            </a: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连接。</a:t>
            </a:r>
            <a:endPar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p:txBody>
      </p:sp>
      <p:cxnSp>
        <p:nvCxnSpPr>
          <p:cNvPr id="5" name="Straight Connector 16"/>
          <p:cNvCxnSpPr/>
          <p:nvPr/>
        </p:nvCxnSpPr>
        <p:spPr>
          <a:xfrm>
            <a:off x="-3572" y="2916011"/>
            <a:ext cx="9147572"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6" name="Oval 22"/>
          <p:cNvSpPr/>
          <p:nvPr/>
        </p:nvSpPr>
        <p:spPr>
          <a:xfrm>
            <a:off x="6671073" y="2618355"/>
            <a:ext cx="596503" cy="596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200" dirty="0">
                <a:solidFill>
                  <a:schemeClr val="bg1"/>
                </a:solidFill>
                <a:latin typeface="微软雅黑" panose="020B0503020204020204" pitchFamily="34" charset="-122"/>
                <a:ea typeface="微软雅黑" panose="020B0503020204020204" pitchFamily="34" charset="-122"/>
              </a:rPr>
              <a:t>关闭</a:t>
            </a:r>
            <a:endParaRPr lang="en-US" sz="1200" dirty="0">
              <a:solidFill>
                <a:schemeClr val="bg1"/>
              </a:solidFill>
              <a:latin typeface="微软雅黑" panose="020B0503020204020204" pitchFamily="34" charset="-122"/>
              <a:ea typeface="微软雅黑" panose="020B0503020204020204" pitchFamily="34" charset="-122"/>
            </a:endParaRPr>
          </a:p>
        </p:txBody>
      </p:sp>
      <p:sp>
        <p:nvSpPr>
          <p:cNvPr id="7" name="Oval 24"/>
          <p:cNvSpPr/>
          <p:nvPr/>
        </p:nvSpPr>
        <p:spPr>
          <a:xfrm>
            <a:off x="2309416" y="2618355"/>
            <a:ext cx="596503" cy="596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200" dirty="0">
                <a:solidFill>
                  <a:schemeClr val="bg1"/>
                </a:solidFill>
                <a:latin typeface="微软雅黑" panose="020B0503020204020204" pitchFamily="34" charset="-122"/>
                <a:ea typeface="微软雅黑" panose="020B0503020204020204" pitchFamily="34" charset="-122"/>
              </a:rPr>
              <a:t>创建</a:t>
            </a:r>
            <a:endParaRPr lang="en-US" sz="1200"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bwMode="auto">
          <a:xfrm>
            <a:off x="1641475" y="1378915"/>
            <a:ext cx="1932385" cy="1143000"/>
            <a:chOff x="2933939" y="2535731"/>
            <a:chExt cx="2575514" cy="1523892"/>
          </a:xfrm>
        </p:grpSpPr>
        <p:sp>
          <p:nvSpPr>
            <p:cNvPr id="9" name="等腰三角形 8"/>
            <p:cNvSpPr/>
            <p:nvPr/>
          </p:nvSpPr>
          <p:spPr>
            <a:xfrm rot="10800000">
              <a:off x="3967001" y="3621504"/>
              <a:ext cx="509389" cy="43811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chemeClr val="bg1"/>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2933939" y="2535731"/>
              <a:ext cx="2575514" cy="112704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200" dirty="0">
                  <a:solidFill>
                    <a:schemeClr val="bg1"/>
                  </a:solidFill>
                  <a:latin typeface="微软雅黑" panose="020B0503020204020204" pitchFamily="34" charset="-122"/>
                  <a:ea typeface="微软雅黑" panose="020B0503020204020204" pitchFamily="34" charset="-122"/>
                </a:rPr>
                <a:t>何时创建 </a:t>
              </a:r>
              <a:r>
                <a:rPr lang="en-US" altLang="zh-CN" sz="1200" dirty="0">
                  <a:solidFill>
                    <a:schemeClr val="bg1"/>
                  </a:solidFill>
                  <a:latin typeface="微软雅黑" panose="020B0503020204020204" pitchFamily="34" charset="-122"/>
                  <a:ea typeface="微软雅黑" panose="020B0503020204020204" pitchFamily="34" charset="-122"/>
                </a:rPr>
                <a:t>TCP </a:t>
              </a:r>
              <a:r>
                <a:rPr lang="zh-CN" altLang="en-US" sz="1200" dirty="0">
                  <a:solidFill>
                    <a:schemeClr val="bg1"/>
                  </a:solidFill>
                  <a:latin typeface="微软雅黑" panose="020B0503020204020204" pitchFamily="34" charset="-122"/>
                  <a:ea typeface="微软雅黑" panose="020B0503020204020204" pitchFamily="34" charset="-122"/>
                </a:rPr>
                <a:t>连接</a:t>
              </a:r>
            </a:p>
          </p:txBody>
        </p:sp>
      </p:grpSp>
      <p:grpSp>
        <p:nvGrpSpPr>
          <p:cNvPr id="11" name="组合 10"/>
          <p:cNvGrpSpPr/>
          <p:nvPr/>
        </p:nvGrpSpPr>
        <p:grpSpPr bwMode="auto">
          <a:xfrm>
            <a:off x="6003132" y="1378915"/>
            <a:ext cx="1932385" cy="1143000"/>
            <a:chOff x="6683748" y="2535731"/>
            <a:chExt cx="2575514" cy="1523892"/>
          </a:xfrm>
          <a:solidFill>
            <a:schemeClr val="accent2"/>
          </a:solidFill>
        </p:grpSpPr>
        <p:sp>
          <p:nvSpPr>
            <p:cNvPr id="12" name="等腰三角形 11"/>
            <p:cNvSpPr/>
            <p:nvPr/>
          </p:nvSpPr>
          <p:spPr>
            <a:xfrm rot="10800000">
              <a:off x="7716810" y="3621504"/>
              <a:ext cx="509389" cy="43811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chemeClr val="bg1"/>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6683748" y="2535731"/>
              <a:ext cx="2575514" cy="112704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200" dirty="0">
                  <a:solidFill>
                    <a:schemeClr val="bg1"/>
                  </a:solidFill>
                  <a:latin typeface="微软雅黑" panose="020B0503020204020204" pitchFamily="34" charset="-122"/>
                  <a:ea typeface="微软雅黑" panose="020B0503020204020204" pitchFamily="34" charset="-122"/>
                </a:rPr>
                <a:t>何时关闭 </a:t>
              </a:r>
              <a:r>
                <a:rPr lang="en-US" altLang="zh-CN" sz="1200" dirty="0">
                  <a:solidFill>
                    <a:schemeClr val="bg1"/>
                  </a:solidFill>
                  <a:latin typeface="微软雅黑" panose="020B0503020204020204" pitchFamily="34" charset="-122"/>
                  <a:ea typeface="微软雅黑" panose="020B0503020204020204" pitchFamily="34" charset="-122"/>
                </a:rPr>
                <a:t>TCP </a:t>
              </a:r>
              <a:r>
                <a:rPr lang="zh-CN" altLang="en-US" sz="1200" dirty="0">
                  <a:solidFill>
                    <a:schemeClr val="bg1"/>
                  </a:solidFill>
                  <a:latin typeface="微软雅黑" panose="020B0503020204020204" pitchFamily="34" charset="-122"/>
                  <a:ea typeface="微软雅黑" panose="020B0503020204020204" pitchFamily="34" charset="-122"/>
                </a:rPr>
                <a:t>连接</a:t>
              </a:r>
            </a:p>
          </p:txBody>
        </p:sp>
      </p:grpSp>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生产者管理连接</a:t>
            </a:r>
          </a:p>
        </p:txBody>
      </p:sp>
      <p:sp>
        <p:nvSpPr>
          <p:cNvPr id="16" name="文本框 15">
            <a:extLst>
              <a:ext uri="{FF2B5EF4-FFF2-40B4-BE49-F238E27FC236}">
                <a16:creationId xmlns:a16="http://schemas.microsoft.com/office/drawing/2014/main" id="{EB8880F9-C674-4D1A-956E-C32FB5DD948A}"/>
              </a:ext>
            </a:extLst>
          </p:cNvPr>
          <p:cNvSpPr txBox="1"/>
          <p:nvPr/>
        </p:nvSpPr>
        <p:spPr>
          <a:xfrm>
            <a:off x="2309416" y="610818"/>
            <a:ext cx="5000625" cy="613694"/>
          </a:xfrm>
          <a:prstGeom prst="rect">
            <a:avLst/>
          </a:prstGeom>
          <a:noFill/>
        </p:spPr>
        <p:txBody>
          <a:bodyPr wrap="square" rtlCol="0">
            <a:spAutoFit/>
          </a:bodyPr>
          <a:lstStyle/>
          <a:p>
            <a:pPr>
              <a:lnSpc>
                <a:spcPct val="150000"/>
              </a:lnSpc>
            </a:pPr>
            <a:r>
              <a:rPr lang="en-US" altLang="zh-CN" sz="1200" b="1" dirty="0">
                <a:solidFill>
                  <a:schemeClr val="tx2"/>
                </a:solidFill>
                <a:latin typeface="微软雅黑" panose="020B0503020204020204" pitchFamily="34" charset="-122"/>
                <a:ea typeface="微软雅黑" panose="020B0503020204020204" pitchFamily="34" charset="-122"/>
              </a:rPr>
              <a:t>Apache Kafka </a:t>
            </a:r>
            <a:r>
              <a:rPr lang="zh-CN" altLang="en-US" sz="1200" b="1" dirty="0">
                <a:solidFill>
                  <a:schemeClr val="tx2"/>
                </a:solidFill>
                <a:latin typeface="微软雅黑" panose="020B0503020204020204" pitchFamily="34" charset="-122"/>
                <a:ea typeface="微软雅黑" panose="020B0503020204020204" pitchFamily="34" charset="-122"/>
              </a:rPr>
              <a:t>的所有通信都是基于 </a:t>
            </a:r>
            <a:r>
              <a:rPr lang="en-US" altLang="zh-CN" sz="1200" b="1" dirty="0">
                <a:solidFill>
                  <a:schemeClr val="accent1"/>
                </a:solidFill>
                <a:latin typeface="微软雅黑" panose="020B0503020204020204" pitchFamily="34" charset="-122"/>
                <a:ea typeface="微软雅黑" panose="020B0503020204020204" pitchFamily="34" charset="-122"/>
              </a:rPr>
              <a:t>TCP</a:t>
            </a:r>
            <a:r>
              <a:rPr lang="en-US" altLang="zh-CN" sz="1200" b="1" dirty="0">
                <a:solidFill>
                  <a:schemeClr val="tx2"/>
                </a:solidFill>
                <a:latin typeface="微软雅黑" panose="020B0503020204020204" pitchFamily="34" charset="-122"/>
                <a:ea typeface="微软雅黑" panose="020B0503020204020204" pitchFamily="34" charset="-122"/>
              </a:rPr>
              <a:t> </a:t>
            </a:r>
            <a:r>
              <a:rPr lang="zh-CN" altLang="en-US" sz="1200" b="1" dirty="0">
                <a:solidFill>
                  <a:schemeClr val="tx2"/>
                </a:solidFill>
                <a:latin typeface="微软雅黑" panose="020B0503020204020204" pitchFamily="34" charset="-122"/>
                <a:ea typeface="微软雅黑" panose="020B0503020204020204" pitchFamily="34" charset="-122"/>
              </a:rPr>
              <a:t>的</a:t>
            </a:r>
            <a:r>
              <a:rPr lang="zh-CN" altLang="en-US" sz="1200" dirty="0">
                <a:solidFill>
                  <a:schemeClr val="tx2"/>
                </a:solidFill>
                <a:latin typeface="微软雅黑" panose="020B0503020204020204" pitchFamily="34" charset="-122"/>
                <a:ea typeface="微软雅黑" panose="020B0503020204020204" pitchFamily="34" charset="-122"/>
              </a:rPr>
              <a:t>。无论是生产者、消费者，还是 </a:t>
            </a:r>
            <a:r>
              <a:rPr lang="en-US" altLang="zh-CN" sz="1200" dirty="0">
                <a:solidFill>
                  <a:schemeClr val="tx2"/>
                </a:solidFill>
                <a:latin typeface="微软雅黑" panose="020B0503020204020204" pitchFamily="34" charset="-122"/>
                <a:ea typeface="微软雅黑" panose="020B0503020204020204" pitchFamily="34" charset="-122"/>
              </a:rPr>
              <a:t>Broker </a:t>
            </a:r>
            <a:r>
              <a:rPr lang="zh-CN" altLang="en-US" sz="1200" dirty="0">
                <a:solidFill>
                  <a:schemeClr val="tx2"/>
                </a:solidFill>
                <a:latin typeface="微软雅黑" panose="020B0503020204020204" pitchFamily="34" charset="-122"/>
                <a:ea typeface="微软雅黑" panose="020B0503020204020204" pitchFamily="34" charset="-122"/>
              </a:rPr>
              <a:t>之间的通信都是如此。</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副标题 2">
            <a:extLst>
              <a:ext uri="{FF2B5EF4-FFF2-40B4-BE49-F238E27FC236}">
                <a16:creationId xmlns:a16="http://schemas.microsoft.com/office/drawing/2014/main" id="{9E13D983-2CDE-468E-A9A5-10105CD2EE06}"/>
              </a:ext>
            </a:extLst>
          </p:cNvPr>
          <p:cNvSpPr txBox="1"/>
          <p:nvPr/>
        </p:nvSpPr>
        <p:spPr>
          <a:xfrm>
            <a:off x="5012532" y="3500780"/>
            <a:ext cx="3912393" cy="1642714"/>
          </a:xfrm>
          <a:prstGeom prst="rect">
            <a:avLst/>
          </a:prstGeom>
        </p:spPr>
        <p:txBody>
          <a:bodyPr/>
          <a:lstStyle/>
          <a:p>
            <a:pPr marL="171450" indent="-171450">
              <a:lnSpc>
                <a:spcPct val="120000"/>
              </a:lnSpc>
              <a:spcBef>
                <a:spcPct val="20000"/>
              </a:spcBef>
              <a:buFont typeface="Arial" panose="020B0604020202020204" pitchFamily="34" charset="0"/>
              <a:buChar char="•"/>
            </a:pP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用户主动关闭</a:t>
            </a:r>
            <a:endPar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a:p>
            <a:pPr marL="171450" indent="-171450">
              <a:lnSpc>
                <a:spcPct val="120000"/>
              </a:lnSpc>
              <a:spcBef>
                <a:spcPct val="20000"/>
              </a:spcBef>
              <a:buFont typeface="Arial" panose="020B0604020202020204" pitchFamily="34" charset="0"/>
              <a:buChar char="•"/>
            </a:pPr>
            <a:r>
              <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Kafka </a:t>
            </a: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自动关闭。在 </a:t>
            </a:r>
            <a:r>
              <a:rPr lang="en-US" altLang="zh-CN" sz="1200" b="1"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connections.max.idle.ms</a:t>
            </a:r>
            <a:r>
              <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指定时间内，如果没有任何请求“流过”某个 </a:t>
            </a:r>
            <a:r>
              <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TCP </a:t>
            </a: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连接，那么 </a:t>
            </a:r>
            <a:r>
              <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Kafka </a:t>
            </a: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会主动帮你把该 </a:t>
            </a:r>
            <a:r>
              <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TCP </a:t>
            </a: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连接关闭。如果设置该参数为 </a:t>
            </a:r>
            <a:r>
              <a:rPr lang="en-US" altLang="zh-CN" sz="1200" b="1"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-1</a:t>
            </a: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TCP </a:t>
            </a: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连接将成为永久长连接。</a:t>
            </a:r>
            <a:endPar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553280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heel(1)">
                                      <p:cBhvr>
                                        <p:cTn id="11" dur="500"/>
                                        <p:tgtEl>
                                          <p:spTgt spid="7"/>
                                        </p:tgtEl>
                                      </p:cBhvr>
                                    </p:animEffect>
                                  </p:childTnLst>
                                </p:cTn>
                              </p:par>
                            </p:childTnLst>
                          </p:cTn>
                        </p:par>
                        <p:par>
                          <p:cTn id="12" fill="hold">
                            <p:stCondLst>
                              <p:cond delay="1000"/>
                            </p:stCondLst>
                            <p:childTnLst>
                              <p:par>
                                <p:cTn id="13" presetID="21" presetClass="entr" presetSubtype="1"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heel(1)">
                                      <p:cBhvr>
                                        <p:cTn id="15" dur="500"/>
                                        <p:tgtEl>
                                          <p:spTgt spid="6"/>
                                        </p:tgtEl>
                                      </p:cBhvr>
                                    </p:animEffect>
                                  </p:childTnLst>
                                </p:cTn>
                              </p:par>
                            </p:childTnLst>
                          </p:cTn>
                        </p:par>
                        <p:par>
                          <p:cTn id="16" fill="hold">
                            <p:stCondLst>
                              <p:cond delay="1500"/>
                            </p:stCondLst>
                            <p:childTnLst>
                              <p:par>
                                <p:cTn id="17" presetID="53" presetClass="entr" presetSubtype="16"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Effect transition="in" filter="fade">
                                      <p:cBhvr>
                                        <p:cTn id="21" dur="500"/>
                                        <p:tgtEl>
                                          <p:spTgt spid="8"/>
                                        </p:tgtEl>
                                      </p:cBhvr>
                                    </p:animEffect>
                                  </p:childTnLst>
                                </p:cTn>
                              </p:par>
                            </p:childTnLst>
                          </p:cTn>
                        </p:par>
                        <p:par>
                          <p:cTn id="22" fill="hold">
                            <p:stCondLst>
                              <p:cond delay="2000"/>
                            </p:stCondLst>
                            <p:childTnLst>
                              <p:par>
                                <p:cTn id="23" presetID="53" presetClass="entr" presetSubtype="16"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p:cTn id="25" dur="500" fill="hold"/>
                                        <p:tgtEl>
                                          <p:spTgt spid="11"/>
                                        </p:tgtEl>
                                        <p:attrNameLst>
                                          <p:attrName>ppt_w</p:attrName>
                                        </p:attrNameLst>
                                      </p:cBhvr>
                                      <p:tavLst>
                                        <p:tav tm="0">
                                          <p:val>
                                            <p:fltVal val="0"/>
                                          </p:val>
                                        </p:tav>
                                        <p:tav tm="100000">
                                          <p:val>
                                            <p:strVal val="#ppt_w"/>
                                          </p:val>
                                        </p:tav>
                                      </p:tavLst>
                                    </p:anim>
                                    <p:anim calcmode="lin" valueType="num">
                                      <p:cBhvr>
                                        <p:cTn id="26" dur="500" fill="hold"/>
                                        <p:tgtEl>
                                          <p:spTgt spid="11"/>
                                        </p:tgtEl>
                                        <p:attrNameLst>
                                          <p:attrName>ppt_h</p:attrName>
                                        </p:attrNameLst>
                                      </p:cBhvr>
                                      <p:tavLst>
                                        <p:tav tm="0">
                                          <p:val>
                                            <p:fltVal val="0"/>
                                          </p:val>
                                        </p:tav>
                                        <p:tav tm="100000">
                                          <p:val>
                                            <p:strVal val="#ppt_h"/>
                                          </p:val>
                                        </p:tav>
                                      </p:tavLst>
                                    </p:anim>
                                    <p:animEffect transition="in" filter="fade">
                                      <p:cBhvr>
                                        <p:cTn id="27" dur="500"/>
                                        <p:tgtEl>
                                          <p:spTgt spid="11"/>
                                        </p:tgtEl>
                                      </p:cBhvr>
                                    </p:animEffect>
                                  </p:childTnLst>
                                </p:cTn>
                              </p:par>
                            </p:childTnLst>
                          </p:cTn>
                        </p:par>
                        <p:par>
                          <p:cTn id="28" fill="hold">
                            <p:stCondLst>
                              <p:cond delay="2500"/>
                            </p:stCondLst>
                            <p:childTnLst>
                              <p:par>
                                <p:cTn id="29" presetID="42" presetClass="entr" presetSubtype="0" fill="hold" grpId="0" nodeType="after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1000"/>
                                        <p:tgtEl>
                                          <p:spTgt spid="3"/>
                                        </p:tgtEl>
                                      </p:cBhvr>
                                    </p:animEffect>
                                    <p:anim calcmode="lin" valueType="num">
                                      <p:cBhvr>
                                        <p:cTn id="32" dur="1000" fill="hold"/>
                                        <p:tgtEl>
                                          <p:spTgt spid="3"/>
                                        </p:tgtEl>
                                        <p:attrNameLst>
                                          <p:attrName>ppt_x</p:attrName>
                                        </p:attrNameLst>
                                      </p:cBhvr>
                                      <p:tavLst>
                                        <p:tav tm="0">
                                          <p:val>
                                            <p:strVal val="#ppt_x"/>
                                          </p:val>
                                        </p:tav>
                                        <p:tav tm="100000">
                                          <p:val>
                                            <p:strVal val="#ppt_x"/>
                                          </p:val>
                                        </p:tav>
                                      </p:tavLst>
                                    </p:anim>
                                    <p:anim calcmode="lin" valueType="num">
                                      <p:cBhvr>
                                        <p:cTn id="33" dur="1000" fill="hold"/>
                                        <p:tgtEl>
                                          <p:spTgt spid="3"/>
                                        </p:tgtEl>
                                        <p:attrNameLst>
                                          <p:attrName>ppt_y</p:attrName>
                                        </p:attrNameLst>
                                      </p:cBhvr>
                                      <p:tavLst>
                                        <p:tav tm="0">
                                          <p:val>
                                            <p:strVal val="#ppt_y+.1"/>
                                          </p:val>
                                        </p:tav>
                                        <p:tav tm="100000">
                                          <p:val>
                                            <p:strVal val="#ppt_y"/>
                                          </p:val>
                                        </p:tav>
                                      </p:tavLst>
                                    </p:anim>
                                  </p:childTnLst>
                                </p:cTn>
                              </p:par>
                            </p:childTnLst>
                          </p:cTn>
                        </p:par>
                        <p:par>
                          <p:cTn id="34" fill="hold">
                            <p:stCondLst>
                              <p:cond delay="3500"/>
                            </p:stCondLst>
                            <p:childTnLst>
                              <p:par>
                                <p:cTn id="35" presetID="10" presetClass="entr" presetSubtype="0" fill="hold" grpId="0" nodeType="after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1000"/>
                                        <p:tgtEl>
                                          <p:spTgt spid="16"/>
                                        </p:tgtEl>
                                      </p:cBhvr>
                                    </p:animEffect>
                                  </p:childTnLst>
                                </p:cTn>
                              </p:par>
                            </p:childTnLst>
                          </p:cTn>
                        </p:par>
                        <p:par>
                          <p:cTn id="38" fill="hold">
                            <p:stCondLst>
                              <p:cond delay="4500"/>
                            </p:stCondLst>
                            <p:childTnLst>
                              <p:par>
                                <p:cTn id="39" presetID="42" presetClass="entr" presetSubtype="0" fill="hold" grpId="0" nodeType="after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1000"/>
                                        <p:tgtEl>
                                          <p:spTgt spid="17"/>
                                        </p:tgtEl>
                                      </p:cBhvr>
                                    </p:animEffect>
                                    <p:anim calcmode="lin" valueType="num">
                                      <p:cBhvr>
                                        <p:cTn id="42" dur="1000" fill="hold"/>
                                        <p:tgtEl>
                                          <p:spTgt spid="17"/>
                                        </p:tgtEl>
                                        <p:attrNameLst>
                                          <p:attrName>ppt_x</p:attrName>
                                        </p:attrNameLst>
                                      </p:cBhvr>
                                      <p:tavLst>
                                        <p:tav tm="0">
                                          <p:val>
                                            <p:strVal val="#ppt_x"/>
                                          </p:val>
                                        </p:tav>
                                        <p:tav tm="100000">
                                          <p:val>
                                            <p:strVal val="#ppt_x"/>
                                          </p:val>
                                        </p:tav>
                                      </p:tavLst>
                                    </p:anim>
                                    <p:anim calcmode="lin" valueType="num">
                                      <p:cBhvr>
                                        <p:cTn id="43"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nimBg="1"/>
      <p:bldP spid="7" grpId="0" animBg="1"/>
      <p:bldP spid="16" grpId="0"/>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en-US" altLang="zh-CN" sz="2400" b="1" dirty="0">
                <a:solidFill>
                  <a:srgbClr val="475D74"/>
                </a:solidFill>
                <a:latin typeface="微软雅黑" panose="020B0503020204020204" pitchFamily="34" charset="-122"/>
                <a:ea typeface="微软雅黑" panose="020B0503020204020204" pitchFamily="34" charset="-122"/>
              </a:rPr>
              <a:t>Kafka </a:t>
            </a:r>
            <a:r>
              <a:rPr lang="zh-CN" altLang="en-US" sz="2400" b="1" dirty="0">
                <a:solidFill>
                  <a:srgbClr val="475D74"/>
                </a:solidFill>
                <a:latin typeface="微软雅黑" panose="020B0503020204020204" pitchFamily="34" charset="-122"/>
                <a:ea typeface="微软雅黑" panose="020B0503020204020204" pitchFamily="34" charset="-122"/>
              </a:rPr>
              <a:t>分区</a:t>
            </a:r>
          </a:p>
        </p:txBody>
      </p:sp>
      <p:pic>
        <p:nvPicPr>
          <p:cNvPr id="5122" name="Picture 2" descr="img">
            <a:extLst>
              <a:ext uri="{FF2B5EF4-FFF2-40B4-BE49-F238E27FC236}">
                <a16:creationId xmlns:a16="http://schemas.microsoft.com/office/drawing/2014/main" id="{4D548B0F-2CB0-4C81-9393-A95292BBD7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600" y="1450150"/>
            <a:ext cx="3962400" cy="2543175"/>
          </a:xfrm>
          <a:prstGeom prst="rect">
            <a:avLst/>
          </a:prstGeom>
          <a:noFill/>
          <a:extLst>
            <a:ext uri="{909E8E84-426E-40DD-AFC4-6F175D3DCCD1}">
              <a14:hiddenFill xmlns:a14="http://schemas.microsoft.com/office/drawing/2010/main">
                <a:solidFill>
                  <a:srgbClr val="FFFFFF"/>
                </a:solidFill>
              </a14:hiddenFill>
            </a:ext>
          </a:extLst>
        </p:spPr>
      </p:pic>
      <p:sp>
        <p:nvSpPr>
          <p:cNvPr id="20" name="副标题 2">
            <a:extLst>
              <a:ext uri="{FF2B5EF4-FFF2-40B4-BE49-F238E27FC236}">
                <a16:creationId xmlns:a16="http://schemas.microsoft.com/office/drawing/2014/main" id="{0A58C98C-F9A4-4A73-A59A-EFBB732A4076}"/>
              </a:ext>
            </a:extLst>
          </p:cNvPr>
          <p:cNvSpPr txBox="1"/>
          <p:nvPr/>
        </p:nvSpPr>
        <p:spPr>
          <a:xfrm>
            <a:off x="4737102" y="751650"/>
            <a:ext cx="3912392" cy="1305750"/>
          </a:xfrm>
          <a:prstGeom prst="rect">
            <a:avLst/>
          </a:prstGeom>
        </p:spPr>
        <p:txBody>
          <a:bodyPr/>
          <a:lstStyle/>
          <a:p>
            <a:pPr>
              <a:lnSpc>
                <a:spcPct val="120000"/>
              </a:lnSpc>
              <a:spcBef>
                <a:spcPct val="20000"/>
              </a:spcBef>
            </a:pPr>
            <a:r>
              <a:rPr lang="zh-CN" altLang="en-US" b="1" dirty="0">
                <a:solidFill>
                  <a:srgbClr val="D67A71"/>
                </a:solidFill>
                <a:latin typeface="微软雅黑" panose="020B0503020204020204" pitchFamily="34" charset="-122"/>
                <a:ea typeface="微软雅黑" panose="020B0503020204020204" pitchFamily="34" charset="-122"/>
                <a:sym typeface="Arial" panose="020B0604020202020204" pitchFamily="34" charset="0"/>
              </a:rPr>
              <a:t>什么是分区？</a:t>
            </a:r>
            <a:endParaRPr lang="en-US" altLang="zh-CN" b="1" dirty="0">
              <a:solidFill>
                <a:srgbClr val="D67A71"/>
              </a:solidFill>
              <a:latin typeface="微软雅黑" panose="020B0503020204020204" pitchFamily="34" charset="-122"/>
              <a:ea typeface="微软雅黑" panose="020B0503020204020204" pitchFamily="34" charset="-122"/>
              <a:sym typeface="Arial" panose="020B0604020202020204" pitchFamily="34" charset="0"/>
            </a:endParaRPr>
          </a:p>
          <a:p>
            <a:pPr>
              <a:lnSpc>
                <a:spcPct val="120000"/>
              </a:lnSpc>
              <a:spcBef>
                <a:spcPct val="20000"/>
              </a:spcBef>
            </a:pPr>
            <a:r>
              <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Kafka </a:t>
            </a: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的数据结构采用三级结构，即：主题（</a:t>
            </a:r>
            <a:r>
              <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Topic</a:t>
            </a: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）、分区（</a:t>
            </a:r>
            <a:r>
              <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Partition</a:t>
            </a: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）、消息（</a:t>
            </a:r>
            <a:r>
              <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Record</a:t>
            </a: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a:t>
            </a:r>
            <a:endPar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a:p>
            <a:pPr>
              <a:lnSpc>
                <a:spcPct val="120000"/>
              </a:lnSpc>
              <a:spcBef>
                <a:spcPct val="20000"/>
              </a:spcBef>
            </a:pP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每个 </a:t>
            </a:r>
            <a:r>
              <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Partition </a:t>
            </a: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都是一个单调递增的、不可变的日志记录，以不断追加的方式写入数据。</a:t>
            </a:r>
            <a:endPar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1" name="副标题 2">
            <a:extLst>
              <a:ext uri="{FF2B5EF4-FFF2-40B4-BE49-F238E27FC236}">
                <a16:creationId xmlns:a16="http://schemas.microsoft.com/office/drawing/2014/main" id="{5C3E17BA-8E7D-4DE8-811B-5D4E2384E22D}"/>
              </a:ext>
            </a:extLst>
          </p:cNvPr>
          <p:cNvSpPr txBox="1"/>
          <p:nvPr/>
        </p:nvSpPr>
        <p:spPr>
          <a:xfrm>
            <a:off x="4737102" y="2053019"/>
            <a:ext cx="3912392" cy="889000"/>
          </a:xfrm>
          <a:prstGeom prst="rect">
            <a:avLst/>
          </a:prstGeom>
        </p:spPr>
        <p:txBody>
          <a:bodyPr/>
          <a:lstStyle/>
          <a:p>
            <a:pPr>
              <a:lnSpc>
                <a:spcPct val="120000"/>
              </a:lnSpc>
              <a:spcBef>
                <a:spcPct val="20000"/>
              </a:spcBef>
            </a:pPr>
            <a:r>
              <a:rPr lang="zh-CN" altLang="en-US" b="1" dirty="0">
                <a:solidFill>
                  <a:srgbClr val="D67A71"/>
                </a:solidFill>
                <a:latin typeface="微软雅黑" panose="020B0503020204020204" pitchFamily="34" charset="-122"/>
                <a:ea typeface="微软雅黑" panose="020B0503020204020204" pitchFamily="34" charset="-122"/>
                <a:sym typeface="Arial" panose="020B0604020202020204" pitchFamily="34" charset="0"/>
              </a:rPr>
              <a:t>为什么要分区？</a:t>
            </a:r>
            <a:endParaRPr lang="en-US" altLang="zh-CN" b="1" dirty="0">
              <a:solidFill>
                <a:srgbClr val="D67A71"/>
              </a:solidFill>
              <a:latin typeface="微软雅黑" panose="020B0503020204020204" pitchFamily="34" charset="-122"/>
              <a:ea typeface="微软雅黑" panose="020B0503020204020204" pitchFamily="34" charset="-122"/>
              <a:sym typeface="Arial" panose="020B0604020202020204" pitchFamily="34" charset="0"/>
            </a:endParaRPr>
          </a:p>
          <a:p>
            <a:pPr>
              <a:lnSpc>
                <a:spcPct val="120000"/>
              </a:lnSpc>
              <a:spcBef>
                <a:spcPct val="20000"/>
              </a:spcBef>
            </a:pP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分区的作用就是提供负载均衡的能力，以实现系统的高伸缩性（</a:t>
            </a:r>
            <a:r>
              <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Scalability</a:t>
            </a: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a:t>
            </a:r>
            <a:endPar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a:p>
            <a:pPr>
              <a:lnSpc>
                <a:spcPct val="120000"/>
              </a:lnSpc>
              <a:spcBef>
                <a:spcPct val="20000"/>
              </a:spcBef>
            </a:pPr>
            <a:endPar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2" name="副标题 2">
            <a:extLst>
              <a:ext uri="{FF2B5EF4-FFF2-40B4-BE49-F238E27FC236}">
                <a16:creationId xmlns:a16="http://schemas.microsoft.com/office/drawing/2014/main" id="{D25E53F8-076C-4DF4-A7FB-B8C7721266A8}"/>
              </a:ext>
            </a:extLst>
          </p:cNvPr>
          <p:cNvSpPr txBox="1"/>
          <p:nvPr/>
        </p:nvSpPr>
        <p:spPr>
          <a:xfrm>
            <a:off x="4737102" y="2937637"/>
            <a:ext cx="3912392" cy="1869720"/>
          </a:xfrm>
          <a:prstGeom prst="rect">
            <a:avLst/>
          </a:prstGeom>
        </p:spPr>
        <p:txBody>
          <a:bodyPr/>
          <a:lstStyle/>
          <a:p>
            <a:pPr>
              <a:lnSpc>
                <a:spcPct val="120000"/>
              </a:lnSpc>
              <a:spcBef>
                <a:spcPct val="20000"/>
              </a:spcBef>
            </a:pPr>
            <a:r>
              <a:rPr lang="zh-CN" altLang="en-US" b="1" dirty="0">
                <a:solidFill>
                  <a:srgbClr val="D67A71"/>
                </a:solidFill>
                <a:latin typeface="微软雅黑" panose="020B0503020204020204" pitchFamily="34" charset="-122"/>
                <a:ea typeface="微软雅黑" panose="020B0503020204020204" pitchFamily="34" charset="-122"/>
                <a:sym typeface="Arial" panose="020B0604020202020204" pitchFamily="34" charset="0"/>
              </a:rPr>
              <a:t>如何分区？</a:t>
            </a:r>
            <a:endParaRPr lang="en-US" altLang="zh-CN" b="1" dirty="0">
              <a:solidFill>
                <a:srgbClr val="D67A71"/>
              </a:solidFill>
              <a:latin typeface="微软雅黑" panose="020B0503020204020204" pitchFamily="34" charset="-122"/>
              <a:ea typeface="微软雅黑" panose="020B0503020204020204" pitchFamily="34" charset="-122"/>
              <a:sym typeface="Arial" panose="020B0604020202020204" pitchFamily="34" charset="0"/>
            </a:endParaRPr>
          </a:p>
          <a:p>
            <a:pPr marL="171450" indent="-171450">
              <a:lnSpc>
                <a:spcPct val="120000"/>
              </a:lnSpc>
              <a:spcBef>
                <a:spcPct val="20000"/>
              </a:spcBef>
              <a:buFont typeface="Arial" panose="020B0604020202020204" pitchFamily="34" charset="0"/>
              <a:buChar char="•"/>
            </a:pP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如果 </a:t>
            </a:r>
            <a:r>
              <a:rPr lang="en-US" altLang="zh-CN" sz="1200" dirty="0" err="1">
                <a:solidFill>
                  <a:schemeClr val="tx2"/>
                </a:solidFill>
                <a:latin typeface="微软雅黑" panose="020B0503020204020204" pitchFamily="34" charset="-122"/>
                <a:ea typeface="微软雅黑" panose="020B0503020204020204" pitchFamily="34" charset="-122"/>
                <a:sym typeface="Arial" panose="020B0604020202020204" pitchFamily="34" charset="0"/>
              </a:rPr>
              <a:t>ProducerRecord</a:t>
            </a:r>
            <a:r>
              <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指定了 </a:t>
            </a:r>
            <a:r>
              <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Partition</a:t>
            </a: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，则分区器什么也不做</a:t>
            </a:r>
            <a:endPar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a:p>
            <a:pPr marL="171450" indent="-171450">
              <a:lnSpc>
                <a:spcPct val="120000"/>
              </a:lnSpc>
              <a:spcBef>
                <a:spcPct val="20000"/>
              </a:spcBef>
              <a:buFont typeface="Arial" panose="020B0604020202020204" pitchFamily="34" charset="0"/>
              <a:buChar char="•"/>
            </a:pP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没有 </a:t>
            </a:r>
            <a:r>
              <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key </a:t>
            </a: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时的分发逻辑：每隔一段时间，随机选择一个 </a:t>
            </a:r>
            <a:r>
              <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partition</a:t>
            </a: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。发送数据出错后会重新选择一个 </a:t>
            </a:r>
            <a:r>
              <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partition</a:t>
            </a: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a:t>
            </a:r>
          </a:p>
          <a:p>
            <a:pPr marL="171450" indent="-171450">
              <a:lnSpc>
                <a:spcPct val="120000"/>
              </a:lnSpc>
              <a:spcBef>
                <a:spcPct val="20000"/>
              </a:spcBef>
              <a:buFont typeface="Arial" panose="020B0604020202020204" pitchFamily="34" charset="0"/>
              <a:buChar char="•"/>
            </a:pP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根据 </a:t>
            </a:r>
            <a:r>
              <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key </a:t>
            </a: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分发：对 </a:t>
            </a:r>
            <a:r>
              <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key </a:t>
            </a: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求 </a:t>
            </a:r>
            <a:r>
              <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hash</a:t>
            </a: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，然后对 </a:t>
            </a:r>
            <a:r>
              <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partition </a:t>
            </a: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数量求模。</a:t>
            </a:r>
            <a:endPar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661164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1000"/>
                                        <p:tgtEl>
                                          <p:spTgt spid="21"/>
                                        </p:tgtEl>
                                      </p:cBhvr>
                                    </p:animEffect>
                                    <p:anim calcmode="lin" valueType="num">
                                      <p:cBhvr>
                                        <p:cTn id="14" dur="1000" fill="hold"/>
                                        <p:tgtEl>
                                          <p:spTgt spid="21"/>
                                        </p:tgtEl>
                                        <p:attrNameLst>
                                          <p:attrName>ppt_x</p:attrName>
                                        </p:attrNameLst>
                                      </p:cBhvr>
                                      <p:tavLst>
                                        <p:tav tm="0">
                                          <p:val>
                                            <p:strVal val="#ppt_x"/>
                                          </p:val>
                                        </p:tav>
                                        <p:tav tm="100000">
                                          <p:val>
                                            <p:strVal val="#ppt_x"/>
                                          </p:val>
                                        </p:tav>
                                      </p:tavLst>
                                    </p:anim>
                                    <p:anim calcmode="lin" valueType="num">
                                      <p:cBhvr>
                                        <p:cTn id="15" dur="1000" fill="hold"/>
                                        <p:tgtEl>
                                          <p:spTgt spid="21"/>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1000"/>
                                        <p:tgtEl>
                                          <p:spTgt spid="22"/>
                                        </p:tgtEl>
                                      </p:cBhvr>
                                    </p:animEffect>
                                    <p:anim calcmode="lin" valueType="num">
                                      <p:cBhvr>
                                        <p:cTn id="20" dur="1000" fill="hold"/>
                                        <p:tgtEl>
                                          <p:spTgt spid="22"/>
                                        </p:tgtEl>
                                        <p:attrNameLst>
                                          <p:attrName>ppt_x</p:attrName>
                                        </p:attrNameLst>
                                      </p:cBhvr>
                                      <p:tavLst>
                                        <p:tav tm="0">
                                          <p:val>
                                            <p:strVal val="#ppt_x"/>
                                          </p:val>
                                        </p:tav>
                                        <p:tav tm="100000">
                                          <p:val>
                                            <p:strVal val="#ppt_x"/>
                                          </p:val>
                                        </p:tav>
                                      </p:tavLst>
                                    </p:anim>
                                    <p:anim calcmode="lin" valueType="num">
                                      <p:cBhvr>
                                        <p:cTn id="21"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8435"/>
          <a:stretch>
            <a:fillRect/>
          </a:stretch>
        </p:blipFill>
        <p:spPr>
          <a:xfrm flipH="1">
            <a:off x="0" y="0"/>
            <a:ext cx="9144000" cy="5143500"/>
          </a:xfrm>
          <a:prstGeom prst="rect">
            <a:avLst/>
          </a:prstGeom>
        </p:spPr>
      </p:pic>
      <p:sp>
        <p:nvSpPr>
          <p:cNvPr id="11" name="文本框 10"/>
          <p:cNvSpPr txBox="1"/>
          <p:nvPr/>
        </p:nvSpPr>
        <p:spPr>
          <a:xfrm>
            <a:off x="1243157" y="2240325"/>
            <a:ext cx="861133" cy="784830"/>
          </a:xfrm>
          <a:prstGeom prst="rect">
            <a:avLst/>
          </a:prstGeom>
          <a:noFill/>
        </p:spPr>
        <p:txBody>
          <a:bodyPr wrap="none" rtlCol="0">
            <a:spAutoFit/>
          </a:bodyPr>
          <a:lstStyle/>
          <a:p>
            <a:r>
              <a:rPr lang="en-US" altLang="zh-CN" sz="45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02</a:t>
            </a:r>
            <a:endParaRPr lang="zh-CN" altLang="en-US" sz="45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endParaRPr>
          </a:p>
        </p:txBody>
      </p:sp>
      <p:sp>
        <p:nvSpPr>
          <p:cNvPr id="12" name="矩形 11"/>
          <p:cNvSpPr/>
          <p:nvPr/>
        </p:nvSpPr>
        <p:spPr>
          <a:xfrm>
            <a:off x="2179147" y="2128389"/>
            <a:ext cx="2465740" cy="553998"/>
          </a:xfrm>
          <a:prstGeom prst="rect">
            <a:avLst/>
          </a:prstGeom>
        </p:spPr>
        <p:txBody>
          <a:bodyPr wrap="none">
            <a:spAutoFit/>
          </a:bodyPr>
          <a:lstStyle/>
          <a:p>
            <a:pPr lvl="0" algn="ctr"/>
            <a:r>
              <a:rPr lang="en-US" altLang="zh-CN" sz="30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Kafka </a:t>
            </a:r>
            <a:r>
              <a:rPr lang="zh-CN" altLang="en-US" sz="30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消费者</a:t>
            </a:r>
          </a:p>
        </p:txBody>
      </p:sp>
      <p:sp>
        <p:nvSpPr>
          <p:cNvPr id="13" name="文本框 12"/>
          <p:cNvSpPr txBox="1"/>
          <p:nvPr/>
        </p:nvSpPr>
        <p:spPr>
          <a:xfrm>
            <a:off x="2154909" y="2632740"/>
            <a:ext cx="3596107" cy="369332"/>
          </a:xfrm>
          <a:prstGeom prst="rect">
            <a:avLst/>
          </a:prstGeom>
          <a:noFill/>
        </p:spPr>
        <p:txBody>
          <a:bodyPr wrap="square" rtlCol="0">
            <a:spAutoFit/>
          </a:bodyPr>
          <a:lstStyle/>
          <a:p>
            <a:pPr algn="just"/>
            <a:r>
              <a:rPr lang="zh-CN" altLang="en-US" sz="900" dirty="0">
                <a:solidFill>
                  <a:schemeClr val="tx2"/>
                </a:solidFill>
                <a:latin typeface="微软雅黑" panose="020B0503020204020204" pitchFamily="34" charset="-122"/>
                <a:ea typeface="微软雅黑" panose="020B0503020204020204" pitchFamily="34" charset="-122"/>
              </a:rPr>
              <a:t>本章节主要探讨以下内容：生产者发送消息的流程、生产者如何管理连接、</a:t>
            </a:r>
            <a:r>
              <a:rPr lang="en-US" altLang="zh-CN" sz="900" dirty="0">
                <a:solidFill>
                  <a:schemeClr val="tx2"/>
                </a:solidFill>
                <a:latin typeface="微软雅黑" panose="020B0503020204020204" pitchFamily="34" charset="-122"/>
                <a:ea typeface="微软雅黑" panose="020B0503020204020204" pitchFamily="34" charset="-122"/>
              </a:rPr>
              <a:t>Kafka </a:t>
            </a:r>
            <a:r>
              <a:rPr lang="zh-CN" altLang="en-US" sz="900" dirty="0">
                <a:solidFill>
                  <a:schemeClr val="tx2"/>
                </a:solidFill>
                <a:latin typeface="微软雅黑" panose="020B0503020204020204" pitchFamily="34" charset="-122"/>
                <a:ea typeface="微软雅黑" panose="020B0503020204020204" pitchFamily="34" charset="-122"/>
              </a:rPr>
              <a:t>如何分区</a:t>
            </a:r>
            <a:endParaRPr lang="zh-CN" altLang="en-US" sz="1015" b="1" dirty="0">
              <a:solidFill>
                <a:schemeClr val="tx2"/>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2129599" y="2098075"/>
            <a:ext cx="0" cy="1069331"/>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down)">
                                      <p:cBhvr>
                                        <p:cTn id="14" dur="500"/>
                                        <p:tgtEl>
                                          <p:spTgt spid="22"/>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1+#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1+#ppt_w/2"/>
                                          </p:val>
                                        </p:tav>
                                        <p:tav tm="100000">
                                          <p:val>
                                            <p:strVal val="#ppt_x"/>
                                          </p:val>
                                        </p:tav>
                                      </p:tavLst>
                                    </p:anim>
                                    <p:anim calcmode="lin" valueType="num">
                                      <p:cBhvr additive="base">
                                        <p:cTn id="24"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5">
            <a:extLst>
              <a:ext uri="{FF2B5EF4-FFF2-40B4-BE49-F238E27FC236}">
                <a16:creationId xmlns:a16="http://schemas.microsoft.com/office/drawing/2014/main" id="{41CA28B4-4ADE-4398-8B58-3526FAC60A06}"/>
              </a:ext>
            </a:extLst>
          </p:cNvPr>
          <p:cNvSpPr txBox="1"/>
          <p:nvPr/>
        </p:nvSpPr>
        <p:spPr>
          <a:xfrm>
            <a:off x="0" y="158344"/>
            <a:ext cx="9144000" cy="461665"/>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消费者消费流程</a:t>
            </a:r>
          </a:p>
        </p:txBody>
      </p:sp>
      <p:pic>
        <p:nvPicPr>
          <p:cNvPr id="7170" name="Picture 2" descr="img">
            <a:extLst>
              <a:ext uri="{FF2B5EF4-FFF2-40B4-BE49-F238E27FC236}">
                <a16:creationId xmlns:a16="http://schemas.microsoft.com/office/drawing/2014/main" id="{A3C1A8EE-E172-4A90-9CCB-91EA9BA8FE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093" y="761955"/>
            <a:ext cx="4431196" cy="1831998"/>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组合 33">
            <a:extLst>
              <a:ext uri="{FF2B5EF4-FFF2-40B4-BE49-F238E27FC236}">
                <a16:creationId xmlns:a16="http://schemas.microsoft.com/office/drawing/2014/main" id="{8C1E7B7B-5D60-43B7-A00B-81872DB7AF6F}"/>
              </a:ext>
            </a:extLst>
          </p:cNvPr>
          <p:cNvGrpSpPr/>
          <p:nvPr/>
        </p:nvGrpSpPr>
        <p:grpSpPr>
          <a:xfrm>
            <a:off x="1228020" y="2800351"/>
            <a:ext cx="81454" cy="2343149"/>
            <a:chOff x="3529365" y="1454150"/>
            <a:chExt cx="204435" cy="5403850"/>
          </a:xfrm>
        </p:grpSpPr>
        <p:cxnSp>
          <p:nvCxnSpPr>
            <p:cNvPr id="35" name="直接连接符 34">
              <a:extLst>
                <a:ext uri="{FF2B5EF4-FFF2-40B4-BE49-F238E27FC236}">
                  <a16:creationId xmlns:a16="http://schemas.microsoft.com/office/drawing/2014/main" id="{B9DDCC1E-F3DF-46CD-916E-68B9DF456B4F}"/>
                </a:ext>
              </a:extLst>
            </p:cNvPr>
            <p:cNvCxnSpPr/>
            <p:nvPr/>
          </p:nvCxnSpPr>
          <p:spPr>
            <a:xfrm>
              <a:off x="3632200" y="1549400"/>
              <a:ext cx="0" cy="53086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6" name="椭圆 35">
              <a:extLst>
                <a:ext uri="{FF2B5EF4-FFF2-40B4-BE49-F238E27FC236}">
                  <a16:creationId xmlns:a16="http://schemas.microsoft.com/office/drawing/2014/main" id="{1A34B8F0-CDED-48EA-92B8-4B7A76D2EA6D}"/>
                </a:ext>
              </a:extLst>
            </p:cNvPr>
            <p:cNvSpPr/>
            <p:nvPr/>
          </p:nvSpPr>
          <p:spPr>
            <a:xfrm>
              <a:off x="3536950" y="1454150"/>
              <a:ext cx="190500" cy="1905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37" name="椭圆 36">
              <a:extLst>
                <a:ext uri="{FF2B5EF4-FFF2-40B4-BE49-F238E27FC236}">
                  <a16:creationId xmlns:a16="http://schemas.microsoft.com/office/drawing/2014/main" id="{1EBCECFD-E969-45DD-9C28-7C4359B4EC8B}"/>
                </a:ext>
              </a:extLst>
            </p:cNvPr>
            <p:cNvSpPr/>
            <p:nvPr/>
          </p:nvSpPr>
          <p:spPr>
            <a:xfrm>
              <a:off x="3536415" y="5717445"/>
              <a:ext cx="190500" cy="1905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38" name="椭圆 37">
              <a:extLst>
                <a:ext uri="{FF2B5EF4-FFF2-40B4-BE49-F238E27FC236}">
                  <a16:creationId xmlns:a16="http://schemas.microsoft.com/office/drawing/2014/main" id="{3278A35F-E006-4EF6-8A68-14ACCF81EACD}"/>
                </a:ext>
              </a:extLst>
            </p:cNvPr>
            <p:cNvSpPr/>
            <p:nvPr/>
          </p:nvSpPr>
          <p:spPr>
            <a:xfrm>
              <a:off x="3529365" y="2310796"/>
              <a:ext cx="190501" cy="1905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39" name="椭圆 38">
              <a:extLst>
                <a:ext uri="{FF2B5EF4-FFF2-40B4-BE49-F238E27FC236}">
                  <a16:creationId xmlns:a16="http://schemas.microsoft.com/office/drawing/2014/main" id="{79137126-E98A-4D2A-81E0-6908EC07CDE5}"/>
                </a:ext>
              </a:extLst>
            </p:cNvPr>
            <p:cNvSpPr/>
            <p:nvPr/>
          </p:nvSpPr>
          <p:spPr>
            <a:xfrm>
              <a:off x="3543300" y="4013200"/>
              <a:ext cx="190500" cy="1905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2"/>
                </a:solidFill>
                <a:latin typeface="微软雅黑" panose="020B0503020204020204" pitchFamily="34" charset="-122"/>
                <a:ea typeface="微软雅黑" panose="020B0503020204020204" pitchFamily="34" charset="-122"/>
              </a:endParaRPr>
            </a:p>
          </p:txBody>
        </p:sp>
      </p:grpSp>
      <p:sp>
        <p:nvSpPr>
          <p:cNvPr id="40" name="文本框 39">
            <a:extLst>
              <a:ext uri="{FF2B5EF4-FFF2-40B4-BE49-F238E27FC236}">
                <a16:creationId xmlns:a16="http://schemas.microsoft.com/office/drawing/2014/main" id="{B8140B03-71B7-4A5E-8938-DC4AE4BB4CF4}"/>
              </a:ext>
            </a:extLst>
          </p:cNvPr>
          <p:cNvSpPr txBox="1"/>
          <p:nvPr/>
        </p:nvSpPr>
        <p:spPr>
          <a:xfrm>
            <a:off x="414391" y="4521544"/>
            <a:ext cx="638687" cy="276999"/>
          </a:xfrm>
          <a:prstGeom prst="rect">
            <a:avLst/>
          </a:prstGeom>
          <a:noFill/>
        </p:spPr>
        <p:txBody>
          <a:bodyPr wrap="square" rtlCol="0">
            <a:spAutoFit/>
          </a:bodyPr>
          <a:lstStyle/>
          <a:p>
            <a:pPr algn="ctr"/>
            <a:r>
              <a:rPr lang="zh-CN" altLang="en-US" sz="1200" dirty="0">
                <a:solidFill>
                  <a:schemeClr val="tx2"/>
                </a:solidFill>
                <a:latin typeface="微软雅黑" panose="020B0503020204020204" pitchFamily="34" charset="-122"/>
                <a:ea typeface="微软雅黑" panose="020B0503020204020204" pitchFamily="34" charset="-122"/>
              </a:rPr>
              <a:t>提交</a:t>
            </a:r>
          </a:p>
        </p:txBody>
      </p:sp>
      <p:sp>
        <p:nvSpPr>
          <p:cNvPr id="42" name="文本框 41">
            <a:extLst>
              <a:ext uri="{FF2B5EF4-FFF2-40B4-BE49-F238E27FC236}">
                <a16:creationId xmlns:a16="http://schemas.microsoft.com/office/drawing/2014/main" id="{EA72BD00-502E-48FB-8DAC-1633FD39DA97}"/>
              </a:ext>
            </a:extLst>
          </p:cNvPr>
          <p:cNvSpPr txBox="1"/>
          <p:nvPr/>
        </p:nvSpPr>
        <p:spPr>
          <a:xfrm>
            <a:off x="269320" y="3084151"/>
            <a:ext cx="938213" cy="276999"/>
          </a:xfrm>
          <a:prstGeom prst="rect">
            <a:avLst/>
          </a:prstGeom>
          <a:noFill/>
        </p:spPr>
        <p:txBody>
          <a:bodyPr wrap="square" rtlCol="0">
            <a:spAutoFit/>
          </a:bodyPr>
          <a:lstStyle/>
          <a:p>
            <a:pPr algn="ctr"/>
            <a:r>
              <a:rPr lang="en-US" altLang="zh-CN" sz="1200" dirty="0">
                <a:solidFill>
                  <a:schemeClr val="tx2"/>
                </a:solidFill>
                <a:latin typeface="微软雅黑" panose="020B0503020204020204" pitchFamily="34" charset="-122"/>
                <a:ea typeface="微软雅黑" panose="020B0503020204020204" pitchFamily="34" charset="-122"/>
              </a:rPr>
              <a:t>Pull </a:t>
            </a:r>
            <a:r>
              <a:rPr lang="zh-CN" altLang="en-US" sz="1200" dirty="0">
                <a:solidFill>
                  <a:schemeClr val="tx2"/>
                </a:solidFill>
                <a:latin typeface="微软雅黑" panose="020B0503020204020204" pitchFamily="34" charset="-122"/>
                <a:ea typeface="微软雅黑" panose="020B0503020204020204" pitchFamily="34" charset="-122"/>
              </a:rPr>
              <a:t>模式</a:t>
            </a:r>
          </a:p>
        </p:txBody>
      </p:sp>
      <p:grpSp>
        <p:nvGrpSpPr>
          <p:cNvPr id="43" name="组合 42">
            <a:extLst>
              <a:ext uri="{FF2B5EF4-FFF2-40B4-BE49-F238E27FC236}">
                <a16:creationId xmlns:a16="http://schemas.microsoft.com/office/drawing/2014/main" id="{534B4018-18AB-4034-B5A8-601BA89CF549}"/>
              </a:ext>
            </a:extLst>
          </p:cNvPr>
          <p:cNvGrpSpPr/>
          <p:nvPr/>
        </p:nvGrpSpPr>
        <p:grpSpPr>
          <a:xfrm>
            <a:off x="1307306" y="2916216"/>
            <a:ext cx="923925" cy="581025"/>
            <a:chOff x="3632200" y="2305020"/>
            <a:chExt cx="1231900" cy="774700"/>
          </a:xfrm>
        </p:grpSpPr>
        <p:cxnSp>
          <p:nvCxnSpPr>
            <p:cNvPr id="44" name="直接连接符 43">
              <a:extLst>
                <a:ext uri="{FF2B5EF4-FFF2-40B4-BE49-F238E27FC236}">
                  <a16:creationId xmlns:a16="http://schemas.microsoft.com/office/drawing/2014/main" id="{94C2A306-439A-436C-BF85-4D3070131234}"/>
                </a:ext>
              </a:extLst>
            </p:cNvPr>
            <p:cNvCxnSpPr/>
            <p:nvPr/>
          </p:nvCxnSpPr>
          <p:spPr>
            <a:xfrm>
              <a:off x="3632200" y="2692370"/>
              <a:ext cx="4572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5" name="圆角矩形 14">
              <a:extLst>
                <a:ext uri="{FF2B5EF4-FFF2-40B4-BE49-F238E27FC236}">
                  <a16:creationId xmlns:a16="http://schemas.microsoft.com/office/drawing/2014/main" id="{5A4C4DC9-67A2-48FA-9854-3710459DCC56}"/>
                </a:ext>
              </a:extLst>
            </p:cNvPr>
            <p:cNvSpPr/>
            <p:nvPr/>
          </p:nvSpPr>
          <p:spPr>
            <a:xfrm>
              <a:off x="4089400" y="2305020"/>
              <a:ext cx="774700" cy="774700"/>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46" name="Freeform 251">
              <a:extLst>
                <a:ext uri="{FF2B5EF4-FFF2-40B4-BE49-F238E27FC236}">
                  <a16:creationId xmlns:a16="http://schemas.microsoft.com/office/drawing/2014/main" id="{14D7DAE6-9BBC-465A-8667-71F322883CBC}"/>
                </a:ext>
              </a:extLst>
            </p:cNvPr>
            <p:cNvSpPr>
              <a:spLocks noEditPoints="1"/>
            </p:cNvSpPr>
            <p:nvPr/>
          </p:nvSpPr>
          <p:spPr bwMode="auto">
            <a:xfrm>
              <a:off x="4240836" y="2498482"/>
              <a:ext cx="421028" cy="393943"/>
            </a:xfrm>
            <a:custGeom>
              <a:avLst/>
              <a:gdLst>
                <a:gd name="T0" fmla="*/ 266 w 301"/>
                <a:gd name="T1" fmla="*/ 192 h 282"/>
                <a:gd name="T2" fmla="*/ 234 w 301"/>
                <a:gd name="T3" fmla="*/ 69 h 282"/>
                <a:gd name="T4" fmla="*/ 81 w 301"/>
                <a:gd name="T5" fmla="*/ 36 h 282"/>
                <a:gd name="T6" fmla="*/ 32 w 301"/>
                <a:gd name="T7" fmla="*/ 3 h 282"/>
                <a:gd name="T8" fmla="*/ 12 w 301"/>
                <a:gd name="T9" fmla="*/ 13 h 282"/>
                <a:gd name="T10" fmla="*/ 61 w 301"/>
                <a:gd name="T11" fmla="*/ 57 h 282"/>
                <a:gd name="T12" fmla="*/ 132 w 301"/>
                <a:gd name="T13" fmla="*/ 249 h 282"/>
                <a:gd name="T14" fmla="*/ 301 w 301"/>
                <a:gd name="T15" fmla="*/ 260 h 282"/>
                <a:gd name="T16" fmla="*/ 266 w 301"/>
                <a:gd name="T17" fmla="*/ 192 h 282"/>
                <a:gd name="T18" fmla="*/ 242 w 301"/>
                <a:gd name="T19" fmla="*/ 232 h 282"/>
                <a:gd name="T20" fmla="*/ 240 w 301"/>
                <a:gd name="T21" fmla="*/ 233 h 282"/>
                <a:gd name="T22" fmla="*/ 238 w 301"/>
                <a:gd name="T23" fmla="*/ 232 h 282"/>
                <a:gd name="T24" fmla="*/ 159 w 301"/>
                <a:gd name="T25" fmla="*/ 138 h 282"/>
                <a:gd name="T26" fmla="*/ 106 w 301"/>
                <a:gd name="T27" fmla="*/ 75 h 282"/>
                <a:gd name="T28" fmla="*/ 106 w 301"/>
                <a:gd name="T29" fmla="*/ 71 h 282"/>
                <a:gd name="T30" fmla="*/ 109 w 301"/>
                <a:gd name="T31" fmla="*/ 71 h 282"/>
                <a:gd name="T32" fmla="*/ 178 w 301"/>
                <a:gd name="T33" fmla="*/ 122 h 282"/>
                <a:gd name="T34" fmla="*/ 243 w 301"/>
                <a:gd name="T35" fmla="*/ 229 h 282"/>
                <a:gd name="T36" fmla="*/ 242 w 301"/>
                <a:gd name="T37" fmla="*/ 23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1" h="282">
                  <a:moveTo>
                    <a:pt x="266" y="192"/>
                  </a:moveTo>
                  <a:cubicBezTo>
                    <a:pt x="268" y="152"/>
                    <a:pt x="252" y="95"/>
                    <a:pt x="234" y="69"/>
                  </a:cubicBezTo>
                  <a:cubicBezTo>
                    <a:pt x="197" y="16"/>
                    <a:pt x="116" y="0"/>
                    <a:pt x="81" y="36"/>
                  </a:cubicBezTo>
                  <a:cubicBezTo>
                    <a:pt x="74" y="43"/>
                    <a:pt x="32" y="3"/>
                    <a:pt x="32" y="3"/>
                  </a:cubicBezTo>
                  <a:cubicBezTo>
                    <a:pt x="12" y="13"/>
                    <a:pt x="12" y="13"/>
                    <a:pt x="12" y="13"/>
                  </a:cubicBezTo>
                  <a:cubicBezTo>
                    <a:pt x="61" y="57"/>
                    <a:pt x="61" y="57"/>
                    <a:pt x="61" y="57"/>
                  </a:cubicBezTo>
                  <a:cubicBezTo>
                    <a:pt x="61" y="57"/>
                    <a:pt x="0" y="152"/>
                    <a:pt x="132" y="249"/>
                  </a:cubicBezTo>
                  <a:cubicBezTo>
                    <a:pt x="177" y="282"/>
                    <a:pt x="241" y="269"/>
                    <a:pt x="301" y="260"/>
                  </a:cubicBezTo>
                  <a:cubicBezTo>
                    <a:pt x="301" y="260"/>
                    <a:pt x="265" y="248"/>
                    <a:pt x="266" y="192"/>
                  </a:cubicBezTo>
                  <a:close/>
                  <a:moveTo>
                    <a:pt x="242" y="232"/>
                  </a:moveTo>
                  <a:cubicBezTo>
                    <a:pt x="241" y="233"/>
                    <a:pt x="241" y="233"/>
                    <a:pt x="240" y="233"/>
                  </a:cubicBezTo>
                  <a:cubicBezTo>
                    <a:pt x="240" y="233"/>
                    <a:pt x="239" y="232"/>
                    <a:pt x="238" y="232"/>
                  </a:cubicBezTo>
                  <a:cubicBezTo>
                    <a:pt x="238" y="232"/>
                    <a:pt x="198" y="182"/>
                    <a:pt x="159" y="138"/>
                  </a:cubicBezTo>
                  <a:cubicBezTo>
                    <a:pt x="115" y="89"/>
                    <a:pt x="106" y="75"/>
                    <a:pt x="106" y="75"/>
                  </a:cubicBezTo>
                  <a:cubicBezTo>
                    <a:pt x="105" y="74"/>
                    <a:pt x="105" y="72"/>
                    <a:pt x="106" y="71"/>
                  </a:cubicBezTo>
                  <a:cubicBezTo>
                    <a:pt x="107" y="71"/>
                    <a:pt x="108" y="70"/>
                    <a:pt x="109" y="71"/>
                  </a:cubicBezTo>
                  <a:cubicBezTo>
                    <a:pt x="109" y="71"/>
                    <a:pt x="144" y="87"/>
                    <a:pt x="178" y="122"/>
                  </a:cubicBezTo>
                  <a:cubicBezTo>
                    <a:pt x="210" y="156"/>
                    <a:pt x="243" y="229"/>
                    <a:pt x="243" y="229"/>
                  </a:cubicBezTo>
                  <a:cubicBezTo>
                    <a:pt x="243" y="230"/>
                    <a:pt x="243" y="232"/>
                    <a:pt x="242" y="232"/>
                  </a:cubicBezTo>
                  <a:close/>
                </a:path>
              </a:pathLst>
            </a:custGeom>
            <a:solidFill>
              <a:schemeClr val="bg1"/>
            </a:solidFill>
            <a:ln>
              <a:noFill/>
            </a:ln>
          </p:spPr>
          <p:txBody>
            <a:bodyPr vert="horz" wrap="square" lIns="68580" tIns="34290" rIns="68580" bIns="34290" numCol="1" anchor="t" anchorCtr="0" compatLnSpc="1"/>
            <a:lstStyle/>
            <a:p>
              <a:endParaRPr lang="zh-CN" altLang="en-US" sz="1015">
                <a:solidFill>
                  <a:schemeClr val="tx2"/>
                </a:solidFill>
                <a:latin typeface="微软雅黑" panose="020B0503020204020204" pitchFamily="34" charset="-122"/>
                <a:ea typeface="微软雅黑" panose="020B0503020204020204" pitchFamily="34" charset="-122"/>
              </a:endParaRPr>
            </a:p>
          </p:txBody>
        </p:sp>
      </p:grpSp>
      <p:grpSp>
        <p:nvGrpSpPr>
          <p:cNvPr id="47" name="组合 46">
            <a:extLst>
              <a:ext uri="{FF2B5EF4-FFF2-40B4-BE49-F238E27FC236}">
                <a16:creationId xmlns:a16="http://schemas.microsoft.com/office/drawing/2014/main" id="{153A5E43-F032-4D2F-A9FA-9B1123430399}"/>
              </a:ext>
            </a:extLst>
          </p:cNvPr>
          <p:cNvGrpSpPr/>
          <p:nvPr/>
        </p:nvGrpSpPr>
        <p:grpSpPr>
          <a:xfrm>
            <a:off x="1307306" y="3659133"/>
            <a:ext cx="923925" cy="581025"/>
            <a:chOff x="3632200" y="3705210"/>
            <a:chExt cx="1231900" cy="774700"/>
          </a:xfrm>
        </p:grpSpPr>
        <p:cxnSp>
          <p:nvCxnSpPr>
            <p:cNvPr id="48" name="直接连接符 47">
              <a:extLst>
                <a:ext uri="{FF2B5EF4-FFF2-40B4-BE49-F238E27FC236}">
                  <a16:creationId xmlns:a16="http://schemas.microsoft.com/office/drawing/2014/main" id="{53E15BA8-4299-46BC-B1D2-49E52651DB33}"/>
                </a:ext>
              </a:extLst>
            </p:cNvPr>
            <p:cNvCxnSpPr/>
            <p:nvPr/>
          </p:nvCxnSpPr>
          <p:spPr>
            <a:xfrm>
              <a:off x="3632200" y="4095795"/>
              <a:ext cx="4572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9" name="圆角矩形 18">
              <a:extLst>
                <a:ext uri="{FF2B5EF4-FFF2-40B4-BE49-F238E27FC236}">
                  <a16:creationId xmlns:a16="http://schemas.microsoft.com/office/drawing/2014/main" id="{3AD661AC-BDCA-49C4-8FD0-D9568470A063}"/>
                </a:ext>
              </a:extLst>
            </p:cNvPr>
            <p:cNvSpPr/>
            <p:nvPr/>
          </p:nvSpPr>
          <p:spPr>
            <a:xfrm>
              <a:off x="4089400" y="3705210"/>
              <a:ext cx="774700" cy="774700"/>
            </a:xfrm>
            <a:prstGeom prst="roundRect">
              <a:avLst>
                <a:gd name="adj" fmla="val 797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50" name="Freeform 251">
              <a:extLst>
                <a:ext uri="{FF2B5EF4-FFF2-40B4-BE49-F238E27FC236}">
                  <a16:creationId xmlns:a16="http://schemas.microsoft.com/office/drawing/2014/main" id="{402B1498-A867-4AC4-973B-A5C2E4946542}"/>
                </a:ext>
              </a:extLst>
            </p:cNvPr>
            <p:cNvSpPr>
              <a:spLocks noEditPoints="1"/>
            </p:cNvSpPr>
            <p:nvPr/>
          </p:nvSpPr>
          <p:spPr bwMode="auto">
            <a:xfrm>
              <a:off x="4240836" y="3895588"/>
              <a:ext cx="421028" cy="393943"/>
            </a:xfrm>
            <a:custGeom>
              <a:avLst/>
              <a:gdLst>
                <a:gd name="T0" fmla="*/ 266 w 301"/>
                <a:gd name="T1" fmla="*/ 192 h 282"/>
                <a:gd name="T2" fmla="*/ 234 w 301"/>
                <a:gd name="T3" fmla="*/ 69 h 282"/>
                <a:gd name="T4" fmla="*/ 81 w 301"/>
                <a:gd name="T5" fmla="*/ 36 h 282"/>
                <a:gd name="T6" fmla="*/ 32 w 301"/>
                <a:gd name="T7" fmla="*/ 3 h 282"/>
                <a:gd name="T8" fmla="*/ 12 w 301"/>
                <a:gd name="T9" fmla="*/ 13 h 282"/>
                <a:gd name="T10" fmla="*/ 61 w 301"/>
                <a:gd name="T11" fmla="*/ 57 h 282"/>
                <a:gd name="T12" fmla="*/ 132 w 301"/>
                <a:gd name="T13" fmla="*/ 249 h 282"/>
                <a:gd name="T14" fmla="*/ 301 w 301"/>
                <a:gd name="T15" fmla="*/ 260 h 282"/>
                <a:gd name="T16" fmla="*/ 266 w 301"/>
                <a:gd name="T17" fmla="*/ 192 h 282"/>
                <a:gd name="T18" fmla="*/ 242 w 301"/>
                <a:gd name="T19" fmla="*/ 232 h 282"/>
                <a:gd name="T20" fmla="*/ 240 w 301"/>
                <a:gd name="T21" fmla="*/ 233 h 282"/>
                <a:gd name="T22" fmla="*/ 238 w 301"/>
                <a:gd name="T23" fmla="*/ 232 h 282"/>
                <a:gd name="T24" fmla="*/ 159 w 301"/>
                <a:gd name="T25" fmla="*/ 138 h 282"/>
                <a:gd name="T26" fmla="*/ 106 w 301"/>
                <a:gd name="T27" fmla="*/ 75 h 282"/>
                <a:gd name="T28" fmla="*/ 106 w 301"/>
                <a:gd name="T29" fmla="*/ 71 h 282"/>
                <a:gd name="T30" fmla="*/ 109 w 301"/>
                <a:gd name="T31" fmla="*/ 71 h 282"/>
                <a:gd name="T32" fmla="*/ 178 w 301"/>
                <a:gd name="T33" fmla="*/ 122 h 282"/>
                <a:gd name="T34" fmla="*/ 243 w 301"/>
                <a:gd name="T35" fmla="*/ 229 h 282"/>
                <a:gd name="T36" fmla="*/ 242 w 301"/>
                <a:gd name="T37" fmla="*/ 23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1" h="282">
                  <a:moveTo>
                    <a:pt x="266" y="192"/>
                  </a:moveTo>
                  <a:cubicBezTo>
                    <a:pt x="268" y="152"/>
                    <a:pt x="252" y="95"/>
                    <a:pt x="234" y="69"/>
                  </a:cubicBezTo>
                  <a:cubicBezTo>
                    <a:pt x="197" y="16"/>
                    <a:pt x="116" y="0"/>
                    <a:pt x="81" y="36"/>
                  </a:cubicBezTo>
                  <a:cubicBezTo>
                    <a:pt x="74" y="43"/>
                    <a:pt x="32" y="3"/>
                    <a:pt x="32" y="3"/>
                  </a:cubicBezTo>
                  <a:cubicBezTo>
                    <a:pt x="12" y="13"/>
                    <a:pt x="12" y="13"/>
                    <a:pt x="12" y="13"/>
                  </a:cubicBezTo>
                  <a:cubicBezTo>
                    <a:pt x="61" y="57"/>
                    <a:pt x="61" y="57"/>
                    <a:pt x="61" y="57"/>
                  </a:cubicBezTo>
                  <a:cubicBezTo>
                    <a:pt x="61" y="57"/>
                    <a:pt x="0" y="152"/>
                    <a:pt x="132" y="249"/>
                  </a:cubicBezTo>
                  <a:cubicBezTo>
                    <a:pt x="177" y="282"/>
                    <a:pt x="241" y="269"/>
                    <a:pt x="301" y="260"/>
                  </a:cubicBezTo>
                  <a:cubicBezTo>
                    <a:pt x="301" y="260"/>
                    <a:pt x="265" y="248"/>
                    <a:pt x="266" y="192"/>
                  </a:cubicBezTo>
                  <a:close/>
                  <a:moveTo>
                    <a:pt x="242" y="232"/>
                  </a:moveTo>
                  <a:cubicBezTo>
                    <a:pt x="241" y="233"/>
                    <a:pt x="241" y="233"/>
                    <a:pt x="240" y="233"/>
                  </a:cubicBezTo>
                  <a:cubicBezTo>
                    <a:pt x="240" y="233"/>
                    <a:pt x="239" y="232"/>
                    <a:pt x="238" y="232"/>
                  </a:cubicBezTo>
                  <a:cubicBezTo>
                    <a:pt x="238" y="232"/>
                    <a:pt x="198" y="182"/>
                    <a:pt x="159" y="138"/>
                  </a:cubicBezTo>
                  <a:cubicBezTo>
                    <a:pt x="115" y="89"/>
                    <a:pt x="106" y="75"/>
                    <a:pt x="106" y="75"/>
                  </a:cubicBezTo>
                  <a:cubicBezTo>
                    <a:pt x="105" y="74"/>
                    <a:pt x="105" y="72"/>
                    <a:pt x="106" y="71"/>
                  </a:cubicBezTo>
                  <a:cubicBezTo>
                    <a:pt x="107" y="71"/>
                    <a:pt x="108" y="70"/>
                    <a:pt x="109" y="71"/>
                  </a:cubicBezTo>
                  <a:cubicBezTo>
                    <a:pt x="109" y="71"/>
                    <a:pt x="144" y="87"/>
                    <a:pt x="178" y="122"/>
                  </a:cubicBezTo>
                  <a:cubicBezTo>
                    <a:pt x="210" y="156"/>
                    <a:pt x="243" y="229"/>
                    <a:pt x="243" y="229"/>
                  </a:cubicBezTo>
                  <a:cubicBezTo>
                    <a:pt x="243" y="230"/>
                    <a:pt x="243" y="232"/>
                    <a:pt x="242" y="232"/>
                  </a:cubicBezTo>
                  <a:close/>
                </a:path>
              </a:pathLst>
            </a:custGeom>
            <a:solidFill>
              <a:schemeClr val="bg1"/>
            </a:solidFill>
            <a:ln>
              <a:noFill/>
            </a:ln>
          </p:spPr>
          <p:txBody>
            <a:bodyPr vert="horz" wrap="square" lIns="68580" tIns="34290" rIns="68580" bIns="34290" numCol="1" anchor="t" anchorCtr="0" compatLnSpc="1"/>
            <a:lstStyle/>
            <a:p>
              <a:endParaRPr lang="zh-CN" altLang="en-US" sz="1015">
                <a:solidFill>
                  <a:schemeClr val="tx2"/>
                </a:solidFill>
                <a:latin typeface="微软雅黑" panose="020B0503020204020204" pitchFamily="34" charset="-122"/>
                <a:ea typeface="微软雅黑" panose="020B0503020204020204" pitchFamily="34" charset="-122"/>
              </a:endParaRPr>
            </a:p>
          </p:txBody>
        </p:sp>
      </p:grpSp>
      <p:grpSp>
        <p:nvGrpSpPr>
          <p:cNvPr id="51" name="组合 50">
            <a:extLst>
              <a:ext uri="{FF2B5EF4-FFF2-40B4-BE49-F238E27FC236}">
                <a16:creationId xmlns:a16="http://schemas.microsoft.com/office/drawing/2014/main" id="{A121AD1D-BAA7-4098-A20F-54A61291EF21}"/>
              </a:ext>
            </a:extLst>
          </p:cNvPr>
          <p:cNvGrpSpPr/>
          <p:nvPr/>
        </p:nvGrpSpPr>
        <p:grpSpPr>
          <a:xfrm>
            <a:off x="1307306" y="4402049"/>
            <a:ext cx="923925" cy="581025"/>
            <a:chOff x="3632200" y="5022730"/>
            <a:chExt cx="1231900" cy="774700"/>
          </a:xfrm>
        </p:grpSpPr>
        <p:cxnSp>
          <p:nvCxnSpPr>
            <p:cNvPr id="52" name="直接连接符 51">
              <a:extLst>
                <a:ext uri="{FF2B5EF4-FFF2-40B4-BE49-F238E27FC236}">
                  <a16:creationId xmlns:a16="http://schemas.microsoft.com/office/drawing/2014/main" id="{6DB73839-9010-44E0-BC01-A63D26397193}"/>
                </a:ext>
              </a:extLst>
            </p:cNvPr>
            <p:cNvCxnSpPr/>
            <p:nvPr/>
          </p:nvCxnSpPr>
          <p:spPr>
            <a:xfrm>
              <a:off x="3632200" y="5397500"/>
              <a:ext cx="4572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3" name="圆角矩形 22">
              <a:extLst>
                <a:ext uri="{FF2B5EF4-FFF2-40B4-BE49-F238E27FC236}">
                  <a16:creationId xmlns:a16="http://schemas.microsoft.com/office/drawing/2014/main" id="{55194A88-77E6-4755-AC9A-071ED2C89D16}"/>
                </a:ext>
              </a:extLst>
            </p:cNvPr>
            <p:cNvSpPr/>
            <p:nvPr/>
          </p:nvSpPr>
          <p:spPr>
            <a:xfrm>
              <a:off x="4089400" y="5022730"/>
              <a:ext cx="774700" cy="774700"/>
            </a:xfrm>
            <a:prstGeom prst="roundRect">
              <a:avLst>
                <a:gd name="adj" fmla="val 797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54" name="Freeform 251">
              <a:extLst>
                <a:ext uri="{FF2B5EF4-FFF2-40B4-BE49-F238E27FC236}">
                  <a16:creationId xmlns:a16="http://schemas.microsoft.com/office/drawing/2014/main" id="{B24F8C91-C3E2-4703-AA8F-494360CF6203}"/>
                </a:ext>
              </a:extLst>
            </p:cNvPr>
            <p:cNvSpPr>
              <a:spLocks noEditPoints="1"/>
            </p:cNvSpPr>
            <p:nvPr/>
          </p:nvSpPr>
          <p:spPr bwMode="auto">
            <a:xfrm>
              <a:off x="4240836" y="5210024"/>
              <a:ext cx="421028" cy="393943"/>
            </a:xfrm>
            <a:custGeom>
              <a:avLst/>
              <a:gdLst>
                <a:gd name="T0" fmla="*/ 266 w 301"/>
                <a:gd name="T1" fmla="*/ 192 h 282"/>
                <a:gd name="T2" fmla="*/ 234 w 301"/>
                <a:gd name="T3" fmla="*/ 69 h 282"/>
                <a:gd name="T4" fmla="*/ 81 w 301"/>
                <a:gd name="T5" fmla="*/ 36 h 282"/>
                <a:gd name="T6" fmla="*/ 32 w 301"/>
                <a:gd name="T7" fmla="*/ 3 h 282"/>
                <a:gd name="T8" fmla="*/ 12 w 301"/>
                <a:gd name="T9" fmla="*/ 13 h 282"/>
                <a:gd name="T10" fmla="*/ 61 w 301"/>
                <a:gd name="T11" fmla="*/ 57 h 282"/>
                <a:gd name="T12" fmla="*/ 132 w 301"/>
                <a:gd name="T13" fmla="*/ 249 h 282"/>
                <a:gd name="T14" fmla="*/ 301 w 301"/>
                <a:gd name="T15" fmla="*/ 260 h 282"/>
                <a:gd name="T16" fmla="*/ 266 w 301"/>
                <a:gd name="T17" fmla="*/ 192 h 282"/>
                <a:gd name="T18" fmla="*/ 242 w 301"/>
                <a:gd name="T19" fmla="*/ 232 h 282"/>
                <a:gd name="T20" fmla="*/ 240 w 301"/>
                <a:gd name="T21" fmla="*/ 233 h 282"/>
                <a:gd name="T22" fmla="*/ 238 w 301"/>
                <a:gd name="T23" fmla="*/ 232 h 282"/>
                <a:gd name="T24" fmla="*/ 159 w 301"/>
                <a:gd name="T25" fmla="*/ 138 h 282"/>
                <a:gd name="T26" fmla="*/ 106 w 301"/>
                <a:gd name="T27" fmla="*/ 75 h 282"/>
                <a:gd name="T28" fmla="*/ 106 w 301"/>
                <a:gd name="T29" fmla="*/ 71 h 282"/>
                <a:gd name="T30" fmla="*/ 109 w 301"/>
                <a:gd name="T31" fmla="*/ 71 h 282"/>
                <a:gd name="T32" fmla="*/ 178 w 301"/>
                <a:gd name="T33" fmla="*/ 122 h 282"/>
                <a:gd name="T34" fmla="*/ 243 w 301"/>
                <a:gd name="T35" fmla="*/ 229 h 282"/>
                <a:gd name="T36" fmla="*/ 242 w 301"/>
                <a:gd name="T37" fmla="*/ 23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1" h="282">
                  <a:moveTo>
                    <a:pt x="266" y="192"/>
                  </a:moveTo>
                  <a:cubicBezTo>
                    <a:pt x="268" y="152"/>
                    <a:pt x="252" y="95"/>
                    <a:pt x="234" y="69"/>
                  </a:cubicBezTo>
                  <a:cubicBezTo>
                    <a:pt x="197" y="16"/>
                    <a:pt x="116" y="0"/>
                    <a:pt x="81" y="36"/>
                  </a:cubicBezTo>
                  <a:cubicBezTo>
                    <a:pt x="74" y="43"/>
                    <a:pt x="32" y="3"/>
                    <a:pt x="32" y="3"/>
                  </a:cubicBezTo>
                  <a:cubicBezTo>
                    <a:pt x="12" y="13"/>
                    <a:pt x="12" y="13"/>
                    <a:pt x="12" y="13"/>
                  </a:cubicBezTo>
                  <a:cubicBezTo>
                    <a:pt x="61" y="57"/>
                    <a:pt x="61" y="57"/>
                    <a:pt x="61" y="57"/>
                  </a:cubicBezTo>
                  <a:cubicBezTo>
                    <a:pt x="61" y="57"/>
                    <a:pt x="0" y="152"/>
                    <a:pt x="132" y="249"/>
                  </a:cubicBezTo>
                  <a:cubicBezTo>
                    <a:pt x="177" y="282"/>
                    <a:pt x="241" y="269"/>
                    <a:pt x="301" y="260"/>
                  </a:cubicBezTo>
                  <a:cubicBezTo>
                    <a:pt x="301" y="260"/>
                    <a:pt x="265" y="248"/>
                    <a:pt x="266" y="192"/>
                  </a:cubicBezTo>
                  <a:close/>
                  <a:moveTo>
                    <a:pt x="242" y="232"/>
                  </a:moveTo>
                  <a:cubicBezTo>
                    <a:pt x="241" y="233"/>
                    <a:pt x="241" y="233"/>
                    <a:pt x="240" y="233"/>
                  </a:cubicBezTo>
                  <a:cubicBezTo>
                    <a:pt x="240" y="233"/>
                    <a:pt x="239" y="232"/>
                    <a:pt x="238" y="232"/>
                  </a:cubicBezTo>
                  <a:cubicBezTo>
                    <a:pt x="238" y="232"/>
                    <a:pt x="198" y="182"/>
                    <a:pt x="159" y="138"/>
                  </a:cubicBezTo>
                  <a:cubicBezTo>
                    <a:pt x="115" y="89"/>
                    <a:pt x="106" y="75"/>
                    <a:pt x="106" y="75"/>
                  </a:cubicBezTo>
                  <a:cubicBezTo>
                    <a:pt x="105" y="74"/>
                    <a:pt x="105" y="72"/>
                    <a:pt x="106" y="71"/>
                  </a:cubicBezTo>
                  <a:cubicBezTo>
                    <a:pt x="107" y="71"/>
                    <a:pt x="108" y="70"/>
                    <a:pt x="109" y="71"/>
                  </a:cubicBezTo>
                  <a:cubicBezTo>
                    <a:pt x="109" y="71"/>
                    <a:pt x="144" y="87"/>
                    <a:pt x="178" y="122"/>
                  </a:cubicBezTo>
                  <a:cubicBezTo>
                    <a:pt x="210" y="156"/>
                    <a:pt x="243" y="229"/>
                    <a:pt x="243" y="229"/>
                  </a:cubicBezTo>
                  <a:cubicBezTo>
                    <a:pt x="243" y="230"/>
                    <a:pt x="243" y="232"/>
                    <a:pt x="242" y="232"/>
                  </a:cubicBezTo>
                  <a:close/>
                </a:path>
              </a:pathLst>
            </a:custGeom>
            <a:solidFill>
              <a:schemeClr val="bg1"/>
            </a:solidFill>
            <a:ln>
              <a:noFill/>
            </a:ln>
          </p:spPr>
          <p:txBody>
            <a:bodyPr vert="horz" wrap="square" lIns="68580" tIns="34290" rIns="68580" bIns="34290" numCol="1" anchor="t" anchorCtr="0" compatLnSpc="1"/>
            <a:lstStyle/>
            <a:p>
              <a:endParaRPr lang="zh-CN" altLang="en-US" sz="1015">
                <a:solidFill>
                  <a:schemeClr val="tx2"/>
                </a:solidFill>
                <a:latin typeface="微软雅黑" panose="020B0503020204020204" pitchFamily="34" charset="-122"/>
                <a:ea typeface="微软雅黑" panose="020B0503020204020204" pitchFamily="34" charset="-122"/>
              </a:endParaRPr>
            </a:p>
          </p:txBody>
        </p:sp>
      </p:grpSp>
      <p:sp>
        <p:nvSpPr>
          <p:cNvPr id="55" name="文本框 54">
            <a:extLst>
              <a:ext uri="{FF2B5EF4-FFF2-40B4-BE49-F238E27FC236}">
                <a16:creationId xmlns:a16="http://schemas.microsoft.com/office/drawing/2014/main" id="{A978F908-8A44-4484-910B-CC45C0370B13}"/>
              </a:ext>
            </a:extLst>
          </p:cNvPr>
          <p:cNvSpPr txBox="1"/>
          <p:nvPr/>
        </p:nvSpPr>
        <p:spPr>
          <a:xfrm>
            <a:off x="2502691" y="3005904"/>
            <a:ext cx="4138613" cy="410625"/>
          </a:xfrm>
          <a:prstGeom prst="rect">
            <a:avLst/>
          </a:prstGeom>
          <a:noFill/>
        </p:spPr>
        <p:txBody>
          <a:bodyPr wrap="square" rtlCol="0">
            <a:spAutoFit/>
          </a:bodyPr>
          <a:lstStyle/>
          <a:p>
            <a:pPr>
              <a:lnSpc>
                <a:spcPct val="120000"/>
              </a:lnSpc>
              <a:spcBef>
                <a:spcPct val="20000"/>
              </a:spcBef>
            </a:pPr>
            <a:r>
              <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Kafka </a:t>
            </a: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消费者（</a:t>
            </a:r>
            <a:r>
              <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Consumer</a:t>
            </a: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）以 </a:t>
            </a:r>
            <a:r>
              <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pull </a:t>
            </a: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方式从 </a:t>
            </a:r>
            <a:r>
              <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Broker </a:t>
            </a: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拉取消息。相比于 </a:t>
            </a:r>
            <a:r>
              <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push </a:t>
            </a: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方式，</a:t>
            </a:r>
            <a:r>
              <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pull </a:t>
            </a: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方式灵活度和扩展性更好，因为消费的主动性由消费者自身控制。</a:t>
            </a:r>
            <a:endPar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6" name="文本框 55">
            <a:extLst>
              <a:ext uri="{FF2B5EF4-FFF2-40B4-BE49-F238E27FC236}">
                <a16:creationId xmlns:a16="http://schemas.microsoft.com/office/drawing/2014/main" id="{7CCDE369-A1FC-415E-85EA-874118476DD2}"/>
              </a:ext>
            </a:extLst>
          </p:cNvPr>
          <p:cNvSpPr txBox="1"/>
          <p:nvPr/>
        </p:nvSpPr>
        <p:spPr>
          <a:xfrm>
            <a:off x="2502692" y="3736682"/>
            <a:ext cx="4138613" cy="244426"/>
          </a:xfrm>
          <a:prstGeom prst="rect">
            <a:avLst/>
          </a:prstGeom>
          <a:noFill/>
        </p:spPr>
        <p:txBody>
          <a:bodyPr wrap="square" rtlCol="0">
            <a:spAutoFit/>
          </a:bodyPr>
          <a:lstStyle/>
          <a:p>
            <a:pPr>
              <a:lnSpc>
                <a:spcPct val="120000"/>
              </a:lnSpc>
              <a:spcBef>
                <a:spcPct val="20000"/>
              </a:spcBef>
            </a:pP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消费者通过偏移量（</a:t>
            </a:r>
            <a:r>
              <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Offset</a:t>
            </a: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）控制要读取的数据。</a:t>
            </a:r>
            <a:endPar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7" name="文本框 56">
            <a:extLst>
              <a:ext uri="{FF2B5EF4-FFF2-40B4-BE49-F238E27FC236}">
                <a16:creationId xmlns:a16="http://schemas.microsoft.com/office/drawing/2014/main" id="{B4FE3284-29BB-4357-A44A-7B0E360B9734}"/>
              </a:ext>
            </a:extLst>
          </p:cNvPr>
          <p:cNvSpPr txBox="1"/>
          <p:nvPr/>
        </p:nvSpPr>
        <p:spPr>
          <a:xfrm>
            <a:off x="2502692" y="4477882"/>
            <a:ext cx="4138613" cy="244426"/>
          </a:xfrm>
          <a:prstGeom prst="rect">
            <a:avLst/>
          </a:prstGeom>
          <a:noFill/>
        </p:spPr>
        <p:txBody>
          <a:bodyPr wrap="square" rtlCol="0">
            <a:spAutoFit/>
          </a:bodyPr>
          <a:lstStyle/>
          <a:p>
            <a:pPr>
              <a:lnSpc>
                <a:spcPct val="120000"/>
              </a:lnSpc>
              <a:spcBef>
                <a:spcPct val="20000"/>
              </a:spcBef>
            </a:pP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一条消息只有被提交，才会被消费者获取到。</a:t>
            </a:r>
            <a:endPar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0" name="文本框 59">
            <a:extLst>
              <a:ext uri="{FF2B5EF4-FFF2-40B4-BE49-F238E27FC236}">
                <a16:creationId xmlns:a16="http://schemas.microsoft.com/office/drawing/2014/main" id="{17E5BC51-AF34-4F51-B241-436485A30815}"/>
              </a:ext>
            </a:extLst>
          </p:cNvPr>
          <p:cNvSpPr txBox="1"/>
          <p:nvPr/>
        </p:nvSpPr>
        <p:spPr>
          <a:xfrm>
            <a:off x="264629" y="3795999"/>
            <a:ext cx="938213" cy="276999"/>
          </a:xfrm>
          <a:prstGeom prst="rect">
            <a:avLst/>
          </a:prstGeom>
          <a:noFill/>
        </p:spPr>
        <p:txBody>
          <a:bodyPr wrap="square" rtlCol="0">
            <a:spAutoFit/>
          </a:bodyPr>
          <a:lstStyle/>
          <a:p>
            <a:pPr algn="ctr"/>
            <a:r>
              <a:rPr lang="en-US" altLang="zh-CN" sz="1200" dirty="0">
                <a:solidFill>
                  <a:schemeClr val="tx2"/>
                </a:solidFill>
                <a:latin typeface="微软雅黑" panose="020B0503020204020204" pitchFamily="34" charset="-122"/>
                <a:ea typeface="微软雅黑" panose="020B0503020204020204" pitchFamily="34" charset="-122"/>
              </a:rPr>
              <a:t>Offset</a:t>
            </a:r>
            <a:endParaRPr lang="zh-CN" altLang="en-US" sz="1200" dirty="0">
              <a:solidFill>
                <a:schemeClr val="tx2"/>
              </a:solidFill>
              <a:latin typeface="微软雅黑" panose="020B0503020204020204" pitchFamily="34" charset="-122"/>
              <a:ea typeface="微软雅黑" panose="020B0503020204020204" pitchFamily="34" charset="-122"/>
            </a:endParaRPr>
          </a:p>
        </p:txBody>
      </p:sp>
      <p:pic>
        <p:nvPicPr>
          <p:cNvPr id="7174" name="Picture 6" descr="img">
            <a:extLst>
              <a:ext uri="{FF2B5EF4-FFF2-40B4-BE49-F238E27FC236}">
                <a16:creationId xmlns:a16="http://schemas.microsoft.com/office/drawing/2014/main" id="{BBCF465E-73AE-4971-95A8-4A209F6A44C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08066" y="658756"/>
            <a:ext cx="3845409" cy="2038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7732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ppt_x"/>
                                          </p:val>
                                        </p:tav>
                                        <p:tav tm="100000">
                                          <p:val>
                                            <p:strVal val="#ppt_x"/>
                                          </p:val>
                                        </p:tav>
                                      </p:tavLst>
                                    </p:anim>
                                    <p:anim calcmode="lin" valueType="num">
                                      <p:cBhvr additive="base">
                                        <p:cTn id="8" dur="500" fill="hold"/>
                                        <p:tgtEl>
                                          <p:spTgt spid="3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500" fill="hold"/>
                                        <p:tgtEl>
                                          <p:spTgt spid="40"/>
                                        </p:tgtEl>
                                        <p:attrNameLst>
                                          <p:attrName>ppt_x</p:attrName>
                                        </p:attrNameLst>
                                      </p:cBhvr>
                                      <p:tavLst>
                                        <p:tav tm="0">
                                          <p:val>
                                            <p:strVal val="#ppt_x"/>
                                          </p:val>
                                        </p:tav>
                                        <p:tav tm="100000">
                                          <p:val>
                                            <p:strVal val="#ppt_x"/>
                                          </p:val>
                                        </p:tav>
                                      </p:tavLst>
                                    </p:anim>
                                    <p:anim calcmode="lin" valueType="num">
                                      <p:cBhvr additive="base">
                                        <p:cTn id="12" dur="500" fill="hold"/>
                                        <p:tgtEl>
                                          <p:spTgt spid="4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anim calcmode="lin" valueType="num">
                                      <p:cBhvr additive="base">
                                        <p:cTn id="15" dur="500" fill="hold"/>
                                        <p:tgtEl>
                                          <p:spTgt spid="42"/>
                                        </p:tgtEl>
                                        <p:attrNameLst>
                                          <p:attrName>ppt_x</p:attrName>
                                        </p:attrNameLst>
                                      </p:cBhvr>
                                      <p:tavLst>
                                        <p:tav tm="0">
                                          <p:val>
                                            <p:strVal val="#ppt_x"/>
                                          </p:val>
                                        </p:tav>
                                        <p:tav tm="100000">
                                          <p:val>
                                            <p:strVal val="#ppt_x"/>
                                          </p:val>
                                        </p:tav>
                                      </p:tavLst>
                                    </p:anim>
                                    <p:anim calcmode="lin" valueType="num">
                                      <p:cBhvr additive="base">
                                        <p:cTn id="16" dur="500" fill="hold"/>
                                        <p:tgtEl>
                                          <p:spTgt spid="42"/>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3"/>
                                        </p:tgtEl>
                                        <p:attrNameLst>
                                          <p:attrName>style.visibility</p:attrName>
                                        </p:attrNameLst>
                                      </p:cBhvr>
                                      <p:to>
                                        <p:strVal val="visible"/>
                                      </p:to>
                                    </p:set>
                                    <p:anim calcmode="lin" valueType="num">
                                      <p:cBhvr additive="base">
                                        <p:cTn id="19" dur="500" fill="hold"/>
                                        <p:tgtEl>
                                          <p:spTgt spid="43"/>
                                        </p:tgtEl>
                                        <p:attrNameLst>
                                          <p:attrName>ppt_x</p:attrName>
                                        </p:attrNameLst>
                                      </p:cBhvr>
                                      <p:tavLst>
                                        <p:tav tm="0">
                                          <p:val>
                                            <p:strVal val="#ppt_x"/>
                                          </p:val>
                                        </p:tav>
                                        <p:tav tm="100000">
                                          <p:val>
                                            <p:strVal val="#ppt_x"/>
                                          </p:val>
                                        </p:tav>
                                      </p:tavLst>
                                    </p:anim>
                                    <p:anim calcmode="lin" valueType="num">
                                      <p:cBhvr additive="base">
                                        <p:cTn id="20" dur="500" fill="hold"/>
                                        <p:tgtEl>
                                          <p:spTgt spid="43"/>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7"/>
                                        </p:tgtEl>
                                        <p:attrNameLst>
                                          <p:attrName>style.visibility</p:attrName>
                                        </p:attrNameLst>
                                      </p:cBhvr>
                                      <p:to>
                                        <p:strVal val="visible"/>
                                      </p:to>
                                    </p:set>
                                    <p:anim calcmode="lin" valueType="num">
                                      <p:cBhvr additive="base">
                                        <p:cTn id="23" dur="500" fill="hold"/>
                                        <p:tgtEl>
                                          <p:spTgt spid="47"/>
                                        </p:tgtEl>
                                        <p:attrNameLst>
                                          <p:attrName>ppt_x</p:attrName>
                                        </p:attrNameLst>
                                      </p:cBhvr>
                                      <p:tavLst>
                                        <p:tav tm="0">
                                          <p:val>
                                            <p:strVal val="#ppt_x"/>
                                          </p:val>
                                        </p:tav>
                                        <p:tav tm="100000">
                                          <p:val>
                                            <p:strVal val="#ppt_x"/>
                                          </p:val>
                                        </p:tav>
                                      </p:tavLst>
                                    </p:anim>
                                    <p:anim calcmode="lin" valueType="num">
                                      <p:cBhvr additive="base">
                                        <p:cTn id="24" dur="500" fill="hold"/>
                                        <p:tgtEl>
                                          <p:spTgt spid="47"/>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1"/>
                                        </p:tgtEl>
                                        <p:attrNameLst>
                                          <p:attrName>style.visibility</p:attrName>
                                        </p:attrNameLst>
                                      </p:cBhvr>
                                      <p:to>
                                        <p:strVal val="visible"/>
                                      </p:to>
                                    </p:set>
                                    <p:anim calcmode="lin" valueType="num">
                                      <p:cBhvr additive="base">
                                        <p:cTn id="27" dur="500" fill="hold"/>
                                        <p:tgtEl>
                                          <p:spTgt spid="51"/>
                                        </p:tgtEl>
                                        <p:attrNameLst>
                                          <p:attrName>ppt_x</p:attrName>
                                        </p:attrNameLst>
                                      </p:cBhvr>
                                      <p:tavLst>
                                        <p:tav tm="0">
                                          <p:val>
                                            <p:strVal val="#ppt_x"/>
                                          </p:val>
                                        </p:tav>
                                        <p:tav tm="100000">
                                          <p:val>
                                            <p:strVal val="#ppt_x"/>
                                          </p:val>
                                        </p:tav>
                                      </p:tavLst>
                                    </p:anim>
                                    <p:anim calcmode="lin" valueType="num">
                                      <p:cBhvr additive="base">
                                        <p:cTn id="28"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55"/>
                                        </p:tgtEl>
                                        <p:attrNameLst>
                                          <p:attrName>style.visibility</p:attrName>
                                        </p:attrNameLst>
                                      </p:cBhvr>
                                      <p:to>
                                        <p:strVal val="visible"/>
                                      </p:to>
                                    </p:set>
                                    <p:anim calcmode="lin" valueType="num">
                                      <p:cBhvr additive="base">
                                        <p:cTn id="33" dur="500" fill="hold"/>
                                        <p:tgtEl>
                                          <p:spTgt spid="55"/>
                                        </p:tgtEl>
                                        <p:attrNameLst>
                                          <p:attrName>ppt_x</p:attrName>
                                        </p:attrNameLst>
                                      </p:cBhvr>
                                      <p:tavLst>
                                        <p:tav tm="0">
                                          <p:val>
                                            <p:strVal val="1+#ppt_w/2"/>
                                          </p:val>
                                        </p:tav>
                                        <p:tav tm="100000">
                                          <p:val>
                                            <p:strVal val="#ppt_x"/>
                                          </p:val>
                                        </p:tav>
                                      </p:tavLst>
                                    </p:anim>
                                    <p:anim calcmode="lin" valueType="num">
                                      <p:cBhvr additive="base">
                                        <p:cTn id="34" dur="500" fill="hold"/>
                                        <p:tgtEl>
                                          <p:spTgt spid="55"/>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56"/>
                                        </p:tgtEl>
                                        <p:attrNameLst>
                                          <p:attrName>style.visibility</p:attrName>
                                        </p:attrNameLst>
                                      </p:cBhvr>
                                      <p:to>
                                        <p:strVal val="visible"/>
                                      </p:to>
                                    </p:set>
                                    <p:anim calcmode="lin" valueType="num">
                                      <p:cBhvr additive="base">
                                        <p:cTn id="39" dur="500" fill="hold"/>
                                        <p:tgtEl>
                                          <p:spTgt spid="56"/>
                                        </p:tgtEl>
                                        <p:attrNameLst>
                                          <p:attrName>ppt_x</p:attrName>
                                        </p:attrNameLst>
                                      </p:cBhvr>
                                      <p:tavLst>
                                        <p:tav tm="0">
                                          <p:val>
                                            <p:strVal val="1+#ppt_w/2"/>
                                          </p:val>
                                        </p:tav>
                                        <p:tav tm="100000">
                                          <p:val>
                                            <p:strVal val="#ppt_x"/>
                                          </p:val>
                                        </p:tav>
                                      </p:tavLst>
                                    </p:anim>
                                    <p:anim calcmode="lin" valueType="num">
                                      <p:cBhvr additive="base">
                                        <p:cTn id="40" dur="500" fill="hold"/>
                                        <p:tgtEl>
                                          <p:spTgt spid="56"/>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57"/>
                                        </p:tgtEl>
                                        <p:attrNameLst>
                                          <p:attrName>style.visibility</p:attrName>
                                        </p:attrNameLst>
                                      </p:cBhvr>
                                      <p:to>
                                        <p:strVal val="visible"/>
                                      </p:to>
                                    </p:set>
                                    <p:anim calcmode="lin" valueType="num">
                                      <p:cBhvr additive="base">
                                        <p:cTn id="45" dur="500" fill="hold"/>
                                        <p:tgtEl>
                                          <p:spTgt spid="57"/>
                                        </p:tgtEl>
                                        <p:attrNameLst>
                                          <p:attrName>ppt_x</p:attrName>
                                        </p:attrNameLst>
                                      </p:cBhvr>
                                      <p:tavLst>
                                        <p:tav tm="0">
                                          <p:val>
                                            <p:strVal val="1+#ppt_w/2"/>
                                          </p:val>
                                        </p:tav>
                                        <p:tav tm="100000">
                                          <p:val>
                                            <p:strVal val="#ppt_x"/>
                                          </p:val>
                                        </p:tav>
                                      </p:tavLst>
                                    </p:anim>
                                    <p:anim calcmode="lin" valueType="num">
                                      <p:cBhvr additive="base">
                                        <p:cTn id="46" dur="500" fill="hold"/>
                                        <p:tgtEl>
                                          <p:spTgt spid="57"/>
                                        </p:tgtEl>
                                        <p:attrNameLst>
                                          <p:attrName>ppt_y</p:attrName>
                                        </p:attrNameLst>
                                      </p:cBhvr>
                                      <p:tavLst>
                                        <p:tav tm="0">
                                          <p:val>
                                            <p:strVal val="#ppt_y"/>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anim calcmode="lin" valueType="num">
                                      <p:cBhvr additive="base">
                                        <p:cTn id="49" dur="500" fill="hold"/>
                                        <p:tgtEl>
                                          <p:spTgt spid="60"/>
                                        </p:tgtEl>
                                        <p:attrNameLst>
                                          <p:attrName>ppt_x</p:attrName>
                                        </p:attrNameLst>
                                      </p:cBhvr>
                                      <p:tavLst>
                                        <p:tav tm="0">
                                          <p:val>
                                            <p:strVal val="#ppt_x"/>
                                          </p:val>
                                        </p:tav>
                                        <p:tav tm="100000">
                                          <p:val>
                                            <p:strVal val="#ppt_x"/>
                                          </p:val>
                                        </p:tav>
                                      </p:tavLst>
                                    </p:anim>
                                    <p:anim calcmode="lin" valueType="num">
                                      <p:cBhvr additive="base">
                                        <p:cTn id="50"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2" grpId="0"/>
      <p:bldP spid="55" grpId="0"/>
      <p:bldP spid="56" grpId="0"/>
      <p:bldP spid="57" grpId="0"/>
      <p:bldP spid="6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35571C58-EB3D-4C9A-A903-E23065D9ADCC}"/>
              </a:ext>
            </a:extLst>
          </p:cNvPr>
          <p:cNvGrpSpPr/>
          <p:nvPr/>
        </p:nvGrpSpPr>
        <p:grpSpPr>
          <a:xfrm>
            <a:off x="523109" y="980702"/>
            <a:ext cx="8097781" cy="3182095"/>
            <a:chOff x="827584" y="1351805"/>
            <a:chExt cx="7488832" cy="2942803"/>
          </a:xfrm>
        </p:grpSpPr>
        <p:sp>
          <p:nvSpPr>
            <p:cNvPr id="3" name="圆角矩形 2"/>
            <p:cNvSpPr/>
            <p:nvPr/>
          </p:nvSpPr>
          <p:spPr>
            <a:xfrm>
              <a:off x="827584" y="1736660"/>
              <a:ext cx="1728192" cy="2557948"/>
            </a:xfrm>
            <a:prstGeom prst="roundRect">
              <a:avLst>
                <a:gd name="adj" fmla="val 3230"/>
              </a:avLst>
            </a:prstGeom>
            <a:noFill/>
            <a:ln w="19050">
              <a:solidFill>
                <a:schemeClr val="accent1"/>
              </a:solidFill>
            </a:ln>
          </p:spPr>
          <p:txBody>
            <a:bodyPr rtlCol="0" anchor="ctr"/>
            <a:lstStyle/>
            <a:p>
              <a:pPr algn="ctr"/>
              <a:endParaRPr lang="zh-CN" altLang="en-US" sz="1600">
                <a:solidFill>
                  <a:schemeClr val="tx2"/>
                </a:solidFill>
                <a:latin typeface="微软雅黑" panose="020B0503020204020204" pitchFamily="34" charset="-122"/>
                <a:ea typeface="微软雅黑" panose="020B0503020204020204" pitchFamily="34" charset="-122"/>
              </a:endParaRPr>
            </a:p>
          </p:txBody>
        </p:sp>
        <p:cxnSp>
          <p:nvCxnSpPr>
            <p:cNvPr id="5" name="直接箭头连接符 4"/>
            <p:cNvCxnSpPr/>
            <p:nvPr/>
          </p:nvCxnSpPr>
          <p:spPr>
            <a:xfrm>
              <a:off x="1007155" y="2473829"/>
              <a:ext cx="1370571" cy="0"/>
            </a:xfrm>
            <a:prstGeom prst="straightConnector1">
              <a:avLst/>
            </a:prstGeom>
            <a:noFill/>
            <a:ln w="19050">
              <a:solidFill>
                <a:schemeClr val="accent1"/>
              </a:solidFill>
              <a:headEnd type="oval" w="med" len="med"/>
              <a:tailEnd type="oval" w="med" len="med"/>
            </a:ln>
          </p:spPr>
        </p:cxnSp>
        <p:cxnSp>
          <p:nvCxnSpPr>
            <p:cNvPr id="6" name="直接箭头连接符 5"/>
            <p:cNvCxnSpPr/>
            <p:nvPr/>
          </p:nvCxnSpPr>
          <p:spPr>
            <a:xfrm>
              <a:off x="1007155" y="2845535"/>
              <a:ext cx="1370571" cy="0"/>
            </a:xfrm>
            <a:prstGeom prst="straightConnector1">
              <a:avLst/>
            </a:prstGeom>
            <a:noFill/>
            <a:ln w="19050">
              <a:solidFill>
                <a:schemeClr val="accent1"/>
              </a:solidFill>
              <a:headEnd type="oval" w="med" len="med"/>
              <a:tailEnd type="oval" w="med" len="med"/>
            </a:ln>
          </p:spPr>
        </p:cxnSp>
        <p:sp>
          <p:nvSpPr>
            <p:cNvPr id="7" name="矩形 6"/>
            <p:cNvSpPr/>
            <p:nvPr/>
          </p:nvSpPr>
          <p:spPr>
            <a:xfrm>
              <a:off x="1018041" y="2966189"/>
              <a:ext cx="1457138" cy="512338"/>
            </a:xfrm>
            <a:prstGeom prst="rect">
              <a:avLst/>
            </a:prstGeom>
          </p:spPr>
          <p:txBody>
            <a:bodyPr wrap="square">
              <a:spAutoFit/>
            </a:bodyPr>
            <a:lstStyle/>
            <a:p>
              <a:pPr defTabSz="912495">
                <a:spcBef>
                  <a:spcPct val="20000"/>
                </a:spcBef>
                <a:defRPr/>
              </a:pPr>
              <a:r>
                <a:rPr lang="zh-CN" altLang="en-US" sz="10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消费者群组是 </a:t>
              </a:r>
              <a:r>
                <a:rPr lang="en-US" altLang="zh-CN" sz="10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Kafka </a:t>
              </a:r>
              <a:r>
                <a:rPr lang="zh-CN" altLang="en-US" sz="10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提供的可扩展且具有容错性的消费者机制。</a:t>
              </a:r>
              <a:endParaRPr lang="en-US" altLang="zh-CN" sz="10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8" name="矩形 7"/>
            <p:cNvSpPr/>
            <p:nvPr/>
          </p:nvSpPr>
          <p:spPr>
            <a:xfrm>
              <a:off x="1099780" y="2539255"/>
              <a:ext cx="1183798" cy="227705"/>
            </a:xfrm>
            <a:prstGeom prst="rect">
              <a:avLst/>
            </a:prstGeom>
          </p:spPr>
          <p:txBody>
            <a:bodyPr wrap="square">
              <a:spAutoFit/>
            </a:bodyPr>
            <a:lstStyle/>
            <a:p>
              <a:pPr algn="ctr"/>
              <a:r>
                <a:rPr lang="zh-CN" altLang="en-US" sz="1000" dirty="0">
                  <a:solidFill>
                    <a:schemeClr val="accent1"/>
                  </a:solidFill>
                  <a:latin typeface="微软雅黑" panose="020B0503020204020204" pitchFamily="34" charset="-122"/>
                  <a:ea typeface="微软雅黑" panose="020B0503020204020204" pitchFamily="34" charset="-122"/>
                </a:rPr>
                <a:t>消费者群组的作用</a:t>
              </a:r>
            </a:p>
          </p:txBody>
        </p:sp>
        <p:sp>
          <p:nvSpPr>
            <p:cNvPr id="9" name="圆角矩形 8"/>
            <p:cNvSpPr/>
            <p:nvPr/>
          </p:nvSpPr>
          <p:spPr>
            <a:xfrm>
              <a:off x="2747797" y="1736660"/>
              <a:ext cx="1728192" cy="2557948"/>
            </a:xfrm>
            <a:prstGeom prst="roundRect">
              <a:avLst>
                <a:gd name="adj" fmla="val 3230"/>
              </a:avLst>
            </a:prstGeom>
            <a:noFill/>
            <a:ln w="19050">
              <a:solidFill>
                <a:schemeClr val="accent2"/>
              </a:solidFill>
            </a:ln>
          </p:spPr>
          <p:txBody>
            <a:bodyPr rtlCol="0" anchor="ctr"/>
            <a:lstStyle/>
            <a:p>
              <a:pPr algn="ctr"/>
              <a:endParaRPr lang="zh-CN" altLang="en-US" sz="1600">
                <a:solidFill>
                  <a:schemeClr val="tx2"/>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4668011" y="1736660"/>
              <a:ext cx="1728192" cy="2557948"/>
            </a:xfrm>
            <a:prstGeom prst="roundRect">
              <a:avLst>
                <a:gd name="adj" fmla="val 3230"/>
              </a:avLst>
            </a:prstGeom>
            <a:noFill/>
            <a:ln w="19050">
              <a:solidFill>
                <a:schemeClr val="accent3"/>
              </a:solidFill>
            </a:ln>
          </p:spPr>
          <p:txBody>
            <a:bodyPr rtlCol="0" anchor="ctr"/>
            <a:lstStyle/>
            <a:p>
              <a:pPr algn="ctr"/>
              <a:endParaRPr lang="zh-CN" altLang="en-US" sz="1600">
                <a:solidFill>
                  <a:schemeClr val="tx2"/>
                </a:solidFill>
                <a:latin typeface="微软雅黑" panose="020B0503020204020204" pitchFamily="34" charset="-122"/>
                <a:ea typeface="微软雅黑" panose="020B0503020204020204" pitchFamily="34" charset="-122"/>
              </a:endParaRPr>
            </a:p>
          </p:txBody>
        </p:sp>
        <p:sp>
          <p:nvSpPr>
            <p:cNvPr id="11" name="圆角矩形 10"/>
            <p:cNvSpPr/>
            <p:nvPr/>
          </p:nvSpPr>
          <p:spPr>
            <a:xfrm>
              <a:off x="6588224" y="1736660"/>
              <a:ext cx="1728192" cy="2557948"/>
            </a:xfrm>
            <a:prstGeom prst="roundRect">
              <a:avLst>
                <a:gd name="adj" fmla="val 3230"/>
              </a:avLst>
            </a:prstGeom>
            <a:noFill/>
            <a:ln w="19050">
              <a:solidFill>
                <a:schemeClr val="accent4"/>
              </a:solidFill>
            </a:ln>
          </p:spPr>
          <p:txBody>
            <a:bodyPr rtlCol="0" anchor="ctr"/>
            <a:lstStyle/>
            <a:p>
              <a:pPr algn="ctr"/>
              <a:endParaRPr lang="zh-CN" altLang="en-US" sz="1600">
                <a:solidFill>
                  <a:schemeClr val="tx2"/>
                </a:solidFill>
                <a:latin typeface="微软雅黑" panose="020B0503020204020204" pitchFamily="34" charset="-122"/>
                <a:ea typeface="微软雅黑" panose="020B0503020204020204" pitchFamily="34" charset="-122"/>
              </a:endParaRPr>
            </a:p>
          </p:txBody>
        </p:sp>
        <p:sp>
          <p:nvSpPr>
            <p:cNvPr id="12" name="椭圆 11"/>
            <p:cNvSpPr/>
            <p:nvPr/>
          </p:nvSpPr>
          <p:spPr>
            <a:xfrm>
              <a:off x="1291875" y="1351805"/>
              <a:ext cx="799609" cy="784348"/>
            </a:xfrm>
            <a:prstGeom prst="ellipse">
              <a:avLst/>
            </a:prstGeom>
            <a:solidFill>
              <a:schemeClr val="accent1"/>
            </a:solidFill>
            <a:ln>
              <a:noFill/>
            </a:ln>
          </p:spPr>
          <p:txBody>
            <a:bodyPr vert="horz" wrap="square" lIns="91440" tIns="45720" rIns="91440" bIns="45720" numCol="1" anchor="t" anchorCtr="0" compatLnSpc="1"/>
            <a:lstStyle/>
            <a:p>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13" name="椭圆 12"/>
            <p:cNvSpPr/>
            <p:nvPr/>
          </p:nvSpPr>
          <p:spPr>
            <a:xfrm>
              <a:off x="3212090" y="1351805"/>
              <a:ext cx="799609" cy="784348"/>
            </a:xfrm>
            <a:prstGeom prst="ellipse">
              <a:avLst/>
            </a:prstGeom>
            <a:solidFill>
              <a:schemeClr val="accent2"/>
            </a:solidFill>
            <a:ln>
              <a:noFill/>
            </a:ln>
          </p:spPr>
          <p:txBody>
            <a:bodyPr vert="horz" wrap="square" lIns="91440" tIns="45720" rIns="91440" bIns="45720" numCol="1" anchor="t" anchorCtr="0" compatLnSpc="1"/>
            <a:lstStyle/>
            <a:p>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14" name="椭圆 13"/>
            <p:cNvSpPr/>
            <p:nvPr/>
          </p:nvSpPr>
          <p:spPr>
            <a:xfrm>
              <a:off x="5132302" y="1351805"/>
              <a:ext cx="799609" cy="784348"/>
            </a:xfrm>
            <a:prstGeom prst="ellipse">
              <a:avLst/>
            </a:prstGeom>
            <a:solidFill>
              <a:schemeClr val="accent3"/>
            </a:solidFill>
            <a:ln>
              <a:noFill/>
            </a:ln>
          </p:spPr>
          <p:txBody>
            <a:bodyPr vert="horz" wrap="square" lIns="91440" tIns="45720" rIns="91440" bIns="45720" numCol="1" anchor="t" anchorCtr="0" compatLnSpc="1"/>
            <a:lstStyle/>
            <a:p>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15" name="椭圆 14"/>
            <p:cNvSpPr/>
            <p:nvPr/>
          </p:nvSpPr>
          <p:spPr>
            <a:xfrm>
              <a:off x="7052516" y="1351805"/>
              <a:ext cx="799609" cy="784348"/>
            </a:xfrm>
            <a:prstGeom prst="ellipse">
              <a:avLst/>
            </a:prstGeom>
            <a:solidFill>
              <a:schemeClr val="accent4"/>
            </a:solidFill>
            <a:ln>
              <a:noFill/>
            </a:ln>
          </p:spPr>
          <p:txBody>
            <a:bodyPr vert="horz" wrap="square" lIns="91440" tIns="45720" rIns="91440" bIns="45720" numCol="1" anchor="t" anchorCtr="0" compatLnSpc="1"/>
            <a:lstStyle/>
            <a:p>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16" name="矩形 15"/>
            <p:cNvSpPr/>
            <p:nvPr/>
          </p:nvSpPr>
          <p:spPr>
            <a:xfrm>
              <a:off x="1418206" y="1513144"/>
              <a:ext cx="546946" cy="461665"/>
            </a:xfrm>
            <a:prstGeom prst="rect">
              <a:avLst/>
            </a:prstGeom>
          </p:spPr>
          <p:txBody>
            <a:bodyPr wrap="none" anchor="ctr">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01</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3340882" y="1513144"/>
              <a:ext cx="546946" cy="461665"/>
            </a:xfrm>
            <a:prstGeom prst="rect">
              <a:avLst/>
            </a:prstGeom>
          </p:spPr>
          <p:txBody>
            <a:bodyPr wrap="none" anchor="ctr">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02</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8" name="矩形 17"/>
            <p:cNvSpPr/>
            <p:nvPr/>
          </p:nvSpPr>
          <p:spPr>
            <a:xfrm>
              <a:off x="5278499" y="1513144"/>
              <a:ext cx="546946" cy="461665"/>
            </a:xfrm>
            <a:prstGeom prst="rect">
              <a:avLst/>
            </a:prstGeom>
          </p:spPr>
          <p:txBody>
            <a:bodyPr wrap="none" anchor="ctr">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03</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9" name="矩形 18"/>
            <p:cNvSpPr/>
            <p:nvPr/>
          </p:nvSpPr>
          <p:spPr>
            <a:xfrm>
              <a:off x="7180221" y="1513144"/>
              <a:ext cx="546946" cy="461665"/>
            </a:xfrm>
            <a:prstGeom prst="rect">
              <a:avLst/>
            </a:prstGeom>
          </p:spPr>
          <p:txBody>
            <a:bodyPr wrap="none" anchor="ctr">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04</a:t>
              </a:r>
              <a:endParaRPr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20" name="直接箭头连接符 19"/>
            <p:cNvCxnSpPr/>
            <p:nvPr/>
          </p:nvCxnSpPr>
          <p:spPr>
            <a:xfrm>
              <a:off x="2932486" y="2484714"/>
              <a:ext cx="1370571" cy="0"/>
            </a:xfrm>
            <a:prstGeom prst="straightConnector1">
              <a:avLst/>
            </a:prstGeom>
            <a:noFill/>
            <a:ln w="19050">
              <a:solidFill>
                <a:schemeClr val="accent2"/>
              </a:solidFill>
              <a:headEnd type="oval" w="med" len="med"/>
              <a:tailEnd type="oval" w="med" len="med"/>
            </a:ln>
          </p:spPr>
        </p:cxnSp>
        <p:cxnSp>
          <p:nvCxnSpPr>
            <p:cNvPr id="21" name="直接箭头连接符 20"/>
            <p:cNvCxnSpPr/>
            <p:nvPr/>
          </p:nvCxnSpPr>
          <p:spPr>
            <a:xfrm>
              <a:off x="2932486" y="2856421"/>
              <a:ext cx="1370571" cy="0"/>
            </a:xfrm>
            <a:prstGeom prst="straightConnector1">
              <a:avLst/>
            </a:prstGeom>
            <a:noFill/>
            <a:ln w="19050">
              <a:solidFill>
                <a:schemeClr val="accent2"/>
              </a:solidFill>
              <a:headEnd type="oval" w="med" len="med"/>
              <a:tailEnd type="oval" w="med" len="med"/>
            </a:ln>
          </p:spPr>
        </p:cxnSp>
        <p:sp>
          <p:nvSpPr>
            <p:cNvPr id="22" name="矩形 21"/>
            <p:cNvSpPr/>
            <p:nvPr/>
          </p:nvSpPr>
          <p:spPr>
            <a:xfrm>
              <a:off x="2943372" y="2977074"/>
              <a:ext cx="1457138" cy="1081601"/>
            </a:xfrm>
            <a:prstGeom prst="rect">
              <a:avLst/>
            </a:prstGeom>
          </p:spPr>
          <p:txBody>
            <a:bodyPr wrap="square">
              <a:spAutoFit/>
            </a:bodyPr>
            <a:lstStyle/>
            <a:p>
              <a:pPr defTabSz="912495">
                <a:spcBef>
                  <a:spcPct val="20000"/>
                </a:spcBef>
                <a:defRPr/>
              </a:pPr>
              <a:r>
                <a:rPr lang="zh-CN" altLang="en-US" sz="10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一个群组里的 </a:t>
              </a:r>
              <a:r>
                <a:rPr lang="en-US" altLang="zh-CN" sz="10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Consumer </a:t>
              </a:r>
              <a:r>
                <a:rPr lang="zh-CN" altLang="en-US" sz="10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订阅同一个 </a:t>
              </a:r>
              <a:r>
                <a:rPr lang="en-US" altLang="zh-CN" sz="10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Topic</a:t>
              </a:r>
              <a:r>
                <a:rPr lang="zh-CN" altLang="en-US" sz="10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，一个主题有多个 </a:t>
              </a:r>
              <a:r>
                <a:rPr lang="en-US" altLang="zh-CN" sz="10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Partition</a:t>
              </a:r>
              <a:r>
                <a:rPr lang="zh-CN" altLang="en-US" sz="10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，每一个 </a:t>
              </a:r>
              <a:r>
                <a:rPr lang="en-US" altLang="zh-CN" sz="10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Partition </a:t>
              </a:r>
              <a:r>
                <a:rPr lang="zh-CN" altLang="en-US" sz="10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只能隶属于消费者群组中的一个 </a:t>
              </a:r>
              <a:r>
                <a:rPr lang="en-US" altLang="zh-CN" sz="10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Consumer</a:t>
              </a:r>
            </a:p>
          </p:txBody>
        </p:sp>
        <p:sp>
          <p:nvSpPr>
            <p:cNvPr id="23" name="矩形 22"/>
            <p:cNvSpPr/>
            <p:nvPr/>
          </p:nvSpPr>
          <p:spPr>
            <a:xfrm>
              <a:off x="3034178" y="2559158"/>
              <a:ext cx="1275525" cy="227705"/>
            </a:xfrm>
            <a:prstGeom prst="rect">
              <a:avLst/>
            </a:prstGeom>
          </p:spPr>
          <p:txBody>
            <a:bodyPr wrap="square">
              <a:spAutoFit/>
            </a:bodyPr>
            <a:lstStyle/>
            <a:p>
              <a:pPr algn="ctr"/>
              <a:r>
                <a:rPr lang="zh-CN" altLang="en-US" sz="1000" dirty="0">
                  <a:solidFill>
                    <a:schemeClr val="accent2"/>
                  </a:solidFill>
                  <a:latin typeface="微软雅黑" panose="020B0503020204020204" pitchFamily="34" charset="-122"/>
                  <a:ea typeface="微软雅黑" panose="020B0503020204020204" pitchFamily="34" charset="-122"/>
                </a:rPr>
                <a:t>消费者和消费者群组</a:t>
              </a:r>
            </a:p>
          </p:txBody>
        </p:sp>
        <p:cxnSp>
          <p:nvCxnSpPr>
            <p:cNvPr id="24" name="直接箭头连接符 23"/>
            <p:cNvCxnSpPr/>
            <p:nvPr/>
          </p:nvCxnSpPr>
          <p:spPr>
            <a:xfrm>
              <a:off x="4861163" y="2481627"/>
              <a:ext cx="1370571" cy="0"/>
            </a:xfrm>
            <a:prstGeom prst="straightConnector1">
              <a:avLst/>
            </a:prstGeom>
            <a:noFill/>
            <a:ln w="19050">
              <a:solidFill>
                <a:schemeClr val="accent3"/>
              </a:solidFill>
              <a:headEnd type="oval" w="med" len="med"/>
              <a:tailEnd type="oval" w="med" len="med"/>
            </a:ln>
          </p:spPr>
        </p:cxnSp>
        <p:cxnSp>
          <p:nvCxnSpPr>
            <p:cNvPr id="25" name="直接箭头连接符 24"/>
            <p:cNvCxnSpPr/>
            <p:nvPr/>
          </p:nvCxnSpPr>
          <p:spPr>
            <a:xfrm>
              <a:off x="4861163" y="2853334"/>
              <a:ext cx="1370571" cy="0"/>
            </a:xfrm>
            <a:prstGeom prst="straightConnector1">
              <a:avLst/>
            </a:prstGeom>
            <a:noFill/>
            <a:ln w="19050">
              <a:solidFill>
                <a:schemeClr val="accent3"/>
              </a:solidFill>
              <a:headEnd type="oval" w="med" len="med"/>
              <a:tailEnd type="oval" w="med" len="med"/>
            </a:ln>
          </p:spPr>
        </p:cxnSp>
        <p:sp>
          <p:nvSpPr>
            <p:cNvPr id="26" name="矩形 25"/>
            <p:cNvSpPr/>
            <p:nvPr/>
          </p:nvSpPr>
          <p:spPr>
            <a:xfrm>
              <a:off x="4872049" y="2973987"/>
              <a:ext cx="1457138" cy="512338"/>
            </a:xfrm>
            <a:prstGeom prst="rect">
              <a:avLst/>
            </a:prstGeom>
          </p:spPr>
          <p:txBody>
            <a:bodyPr wrap="square">
              <a:spAutoFit/>
            </a:bodyPr>
            <a:lstStyle/>
            <a:p>
              <a:pPr defTabSz="912495">
                <a:spcBef>
                  <a:spcPct val="20000"/>
                </a:spcBef>
                <a:defRPr/>
              </a:pPr>
              <a:r>
                <a:rPr lang="zh-CN" altLang="en-US" sz="10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一条消息只能被同一消费者组中的一个消费者实例消费</a:t>
              </a:r>
              <a:endParaRPr lang="en-US" altLang="zh-CN" sz="10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7" name="矩形 26"/>
            <p:cNvSpPr/>
            <p:nvPr/>
          </p:nvSpPr>
          <p:spPr>
            <a:xfrm>
              <a:off x="4893514" y="2559158"/>
              <a:ext cx="1277185" cy="227705"/>
            </a:xfrm>
            <a:prstGeom prst="rect">
              <a:avLst/>
            </a:prstGeom>
          </p:spPr>
          <p:txBody>
            <a:bodyPr wrap="square">
              <a:spAutoFit/>
            </a:bodyPr>
            <a:lstStyle/>
            <a:p>
              <a:pPr algn="ctr"/>
              <a:r>
                <a:rPr lang="zh-CN" altLang="en-US" sz="1000" dirty="0">
                  <a:solidFill>
                    <a:schemeClr val="accent3"/>
                  </a:solidFill>
                  <a:latin typeface="微软雅黑" panose="020B0503020204020204" pitchFamily="34" charset="-122"/>
                  <a:ea typeface="微软雅黑" panose="020B0503020204020204" pitchFamily="34" charset="-122"/>
                </a:rPr>
                <a:t>同群组不能重复消费</a:t>
              </a:r>
            </a:p>
          </p:txBody>
        </p:sp>
        <p:cxnSp>
          <p:nvCxnSpPr>
            <p:cNvPr id="28" name="直接箭头连接符 27"/>
            <p:cNvCxnSpPr/>
            <p:nvPr/>
          </p:nvCxnSpPr>
          <p:spPr>
            <a:xfrm>
              <a:off x="6786494" y="2481627"/>
              <a:ext cx="1370571" cy="0"/>
            </a:xfrm>
            <a:prstGeom prst="straightConnector1">
              <a:avLst/>
            </a:prstGeom>
            <a:noFill/>
            <a:ln w="19050">
              <a:solidFill>
                <a:schemeClr val="accent4"/>
              </a:solidFill>
              <a:headEnd type="oval" w="med" len="med"/>
              <a:tailEnd type="oval" w="med" len="med"/>
            </a:ln>
          </p:spPr>
        </p:cxnSp>
        <p:cxnSp>
          <p:nvCxnSpPr>
            <p:cNvPr id="29" name="直接箭头连接符 28"/>
            <p:cNvCxnSpPr/>
            <p:nvPr/>
          </p:nvCxnSpPr>
          <p:spPr>
            <a:xfrm>
              <a:off x="6786494" y="2853334"/>
              <a:ext cx="1370571" cy="0"/>
            </a:xfrm>
            <a:prstGeom prst="straightConnector1">
              <a:avLst/>
            </a:prstGeom>
            <a:noFill/>
            <a:ln w="19050">
              <a:solidFill>
                <a:schemeClr val="accent4"/>
              </a:solidFill>
              <a:headEnd type="oval" w="med" len="med"/>
              <a:tailEnd type="oval" w="med" len="med"/>
            </a:ln>
          </p:spPr>
        </p:cxnSp>
        <p:sp>
          <p:nvSpPr>
            <p:cNvPr id="30" name="矩形 29"/>
            <p:cNvSpPr/>
            <p:nvPr/>
          </p:nvSpPr>
          <p:spPr>
            <a:xfrm>
              <a:off x="6797380" y="2973987"/>
              <a:ext cx="1457138" cy="370022"/>
            </a:xfrm>
            <a:prstGeom prst="rect">
              <a:avLst/>
            </a:prstGeom>
          </p:spPr>
          <p:txBody>
            <a:bodyPr wrap="square">
              <a:spAutoFit/>
            </a:bodyPr>
            <a:lstStyle/>
            <a:p>
              <a:pPr defTabSz="912495">
                <a:spcBef>
                  <a:spcPct val="20000"/>
                </a:spcBef>
                <a:defRPr/>
              </a:pPr>
              <a:r>
                <a:rPr lang="zh-CN" altLang="en-US" sz="10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不同消费者群组之间互不影响</a:t>
              </a:r>
              <a:endParaRPr lang="en-US" altLang="zh-CN" sz="10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31" name="矩形 30"/>
            <p:cNvSpPr/>
            <p:nvPr/>
          </p:nvSpPr>
          <p:spPr>
            <a:xfrm>
              <a:off x="6879880" y="2553854"/>
              <a:ext cx="1183798" cy="227705"/>
            </a:xfrm>
            <a:prstGeom prst="rect">
              <a:avLst/>
            </a:prstGeom>
          </p:spPr>
          <p:txBody>
            <a:bodyPr wrap="square">
              <a:spAutoFit/>
            </a:bodyPr>
            <a:lstStyle/>
            <a:p>
              <a:pPr algn="ctr"/>
              <a:r>
                <a:rPr lang="zh-CN" altLang="en-US" sz="1000" dirty="0">
                  <a:solidFill>
                    <a:schemeClr val="accent4"/>
                  </a:solidFill>
                  <a:latin typeface="微软雅黑" panose="020B0503020204020204" pitchFamily="34" charset="-122"/>
                  <a:ea typeface="微软雅黑" panose="020B0503020204020204" pitchFamily="34" charset="-122"/>
                </a:rPr>
                <a:t>不同消费者群组</a:t>
              </a:r>
            </a:p>
          </p:txBody>
        </p:sp>
      </p:grpSp>
      <p:sp>
        <p:nvSpPr>
          <p:cNvPr id="32" name="文本框 5">
            <a:extLst>
              <a:ext uri="{FF2B5EF4-FFF2-40B4-BE49-F238E27FC236}">
                <a16:creationId xmlns:a16="http://schemas.microsoft.com/office/drawing/2014/main" id="{41CA28B4-4ADE-4398-8B58-3526FAC60A06}"/>
              </a:ext>
            </a:extLst>
          </p:cNvPr>
          <p:cNvSpPr txBox="1"/>
          <p:nvPr/>
        </p:nvSpPr>
        <p:spPr>
          <a:xfrm>
            <a:off x="0" y="158344"/>
            <a:ext cx="9144000" cy="461665"/>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消费者群组（一）</a:t>
            </a:r>
          </a:p>
        </p:txBody>
      </p:sp>
    </p:spTree>
    <p:extLst>
      <p:ext uri="{BB962C8B-B14F-4D97-AF65-F5344CB8AC3E}">
        <p14:creationId xmlns:p14="http://schemas.microsoft.com/office/powerpoint/2010/main" val="3525637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自定义 711">
      <a:dk1>
        <a:srgbClr val="5F5F5F"/>
      </a:dk1>
      <a:lt1>
        <a:sysClr val="window" lastClr="FFFFFF"/>
      </a:lt1>
      <a:dk2>
        <a:srgbClr val="5F5F5F"/>
      </a:dk2>
      <a:lt2>
        <a:srgbClr val="E7E6E6"/>
      </a:lt2>
      <a:accent1>
        <a:srgbClr val="D67A71"/>
      </a:accent1>
      <a:accent2>
        <a:srgbClr val="788BA9"/>
      </a:accent2>
      <a:accent3>
        <a:srgbClr val="D67A71"/>
      </a:accent3>
      <a:accent4>
        <a:srgbClr val="788BA9"/>
      </a:accent4>
      <a:accent5>
        <a:srgbClr val="D67A71"/>
      </a:accent5>
      <a:accent6>
        <a:srgbClr val="788BA9"/>
      </a:accent6>
      <a:hlink>
        <a:srgbClr val="D67A71"/>
      </a:hlink>
      <a:folHlink>
        <a:srgbClr val="788BA9"/>
      </a:folHlink>
    </a:clrScheme>
    <a:fontScheme name="Lato">
      <a:majorFont>
        <a:latin typeface="Lato Regular"/>
        <a:ea typeface=""/>
        <a:cs typeface=""/>
      </a:majorFont>
      <a:minorFont>
        <a:latin typeface="La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661</TotalTime>
  <Words>4305</Words>
  <Application>Microsoft Office PowerPoint</Application>
  <PresentationFormat>全屏显示(16:9)</PresentationFormat>
  <Paragraphs>427</Paragraphs>
  <Slides>47</Slides>
  <Notes>47</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47</vt:i4>
      </vt:variant>
    </vt:vector>
  </HeadingPairs>
  <TitlesOfParts>
    <vt:vector size="60" baseType="lpstr">
      <vt:lpstr>Gill Sans</vt:lpstr>
      <vt:lpstr>Lato Hairline</vt:lpstr>
      <vt:lpstr>Lato Light</vt:lpstr>
      <vt:lpstr>Lato Regular</vt:lpstr>
      <vt:lpstr>宋体</vt:lpstr>
      <vt:lpstr>微软雅黑</vt:lpstr>
      <vt:lpstr>造字工房力黑（非商用）常规体</vt:lpstr>
      <vt:lpstr>Arial</vt:lpstr>
      <vt:lpstr>Calibri</vt:lpstr>
      <vt:lpstr>Impact</vt:lpstr>
      <vt:lpstr>Open Sans</vt:lpstr>
      <vt:lpstr>Times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张鹏</cp:lastModifiedBy>
  <cp:revision>129</cp:revision>
  <dcterms:created xsi:type="dcterms:W3CDTF">2014-11-26T08:06:00Z</dcterms:created>
  <dcterms:modified xsi:type="dcterms:W3CDTF">2021-04-20T13:21:56Z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