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55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07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02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42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72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20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9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0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58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0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7734-EAE1-42E9-A63B-DB987BADCB1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7DFA-2DF5-4A2B-AE40-11938F3B6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03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72400" y="3716338"/>
            <a:ext cx="2895600" cy="4111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Денисова Дарья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7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43467" y="2133600"/>
            <a:ext cx="11209867" cy="1219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16692"/>
            <a:ext cx="10515600" cy="10361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Создание игры на </a:t>
            </a:r>
            <a:r>
              <a:rPr lang="en-US" dirty="0" smtClean="0"/>
              <a:t>Python </a:t>
            </a:r>
            <a:r>
              <a:rPr lang="ru-RU" dirty="0" smtClean="0"/>
              <a:t>с помощью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976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47700" y="1905000"/>
            <a:ext cx="10160000" cy="3276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596900"/>
            <a:ext cx="10515600" cy="1031875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Используемые модули: </a:t>
            </a:r>
            <a:endParaRPr lang="ru-RU" sz="5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2032001"/>
            <a:ext cx="10515600" cy="40576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Pygame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Random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Moviepy.editor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os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sys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76249" y="1727200"/>
            <a:ext cx="10665883" cy="357293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50" y="558800"/>
            <a:ext cx="10515600" cy="968375"/>
          </a:xfrm>
        </p:spPr>
        <p:txBody>
          <a:bodyPr/>
          <a:lstStyle/>
          <a:p>
            <a:r>
              <a:rPr lang="ru-RU" dirty="0" smtClean="0"/>
              <a:t>Реализуемые классы: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892301"/>
            <a:ext cx="10515600" cy="41973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Tile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Sprite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/>
              <a:t>AnimatedSprite</a:t>
            </a: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Camera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Player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31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Игра на Pygame</vt:lpstr>
      <vt:lpstr>Цель:</vt:lpstr>
      <vt:lpstr>Используемые модули: </vt:lpstr>
      <vt:lpstr>Реализуемые классы: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Pygame</dc:title>
  <dc:creator>Olymp</dc:creator>
  <cp:lastModifiedBy>Olymp</cp:lastModifiedBy>
  <cp:revision>2</cp:revision>
  <dcterms:created xsi:type="dcterms:W3CDTF">2019-02-28T12:26:16Z</dcterms:created>
  <dcterms:modified xsi:type="dcterms:W3CDTF">2019-02-28T12:37:34Z</dcterms:modified>
</cp:coreProperties>
</file>