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7" r:id="rId2"/>
    <p:sldId id="256" r:id="rId3"/>
  </p:sldIdLst>
  <p:sldSz cx="91440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11"/>
    <p:restoredTop sz="94617"/>
  </p:normalViewPr>
  <p:slideViewPr>
    <p:cSldViewPr snapToGrid="0" snapToObjects="1">
      <p:cViewPr>
        <p:scale>
          <a:sx n="180" d="100"/>
          <a:sy n="180" d="100"/>
        </p:scale>
        <p:origin x="3080" y="1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47539"/>
            <a:ext cx="7772400" cy="2228427"/>
          </a:xfrm>
        </p:spPr>
        <p:txBody>
          <a:bodyPr anchor="b"/>
          <a:lstStyle>
            <a:lvl1pPr algn="ctr"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61902"/>
            <a:ext cx="6858000" cy="1545378"/>
          </a:xfrm>
        </p:spPr>
        <p:txBody>
          <a:bodyPr/>
          <a:lstStyle>
            <a:lvl1pPr marL="0" indent="0" algn="ctr">
              <a:buNone/>
              <a:defRPr sz="2240"/>
            </a:lvl1pPr>
            <a:lvl2pPr marL="426705" indent="0" algn="ctr">
              <a:buNone/>
              <a:defRPr sz="1867"/>
            </a:lvl2pPr>
            <a:lvl3pPr marL="853410" indent="0" algn="ctr">
              <a:buNone/>
              <a:defRPr sz="1680"/>
            </a:lvl3pPr>
            <a:lvl4pPr marL="1280114" indent="0" algn="ctr">
              <a:buNone/>
              <a:defRPr sz="1493"/>
            </a:lvl4pPr>
            <a:lvl5pPr marL="1706819" indent="0" algn="ctr">
              <a:buNone/>
              <a:defRPr sz="1493"/>
            </a:lvl5pPr>
            <a:lvl6pPr marL="2133524" indent="0" algn="ctr">
              <a:buNone/>
              <a:defRPr sz="1493"/>
            </a:lvl6pPr>
            <a:lvl7pPr marL="2560229" indent="0" algn="ctr">
              <a:buNone/>
              <a:defRPr sz="1493"/>
            </a:lvl7pPr>
            <a:lvl8pPr marL="2986933" indent="0" algn="ctr">
              <a:buNone/>
              <a:defRPr sz="1493"/>
            </a:lvl8pPr>
            <a:lvl9pPr marL="3413638" indent="0" algn="ctr">
              <a:buNone/>
              <a:defRPr sz="14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16636-5FFA-1044-8A4E-95FD43A7CB7F}" type="datetimeFigureOut">
              <a:rPr lang="en-US" smtClean="0"/>
              <a:t>5/22/19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C1F3-B427-2248-B8E7-8A300FB9D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04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16636-5FFA-1044-8A4E-95FD43A7CB7F}" type="datetimeFigureOut">
              <a:rPr lang="en-US" smtClean="0"/>
              <a:t>5/22/19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C1F3-B427-2248-B8E7-8A300FB9D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5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40783"/>
            <a:ext cx="1971675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40783"/>
            <a:ext cx="5800725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16636-5FFA-1044-8A4E-95FD43A7CB7F}" type="datetimeFigureOut">
              <a:rPr lang="en-US" smtClean="0"/>
              <a:t>5/22/19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C1F3-B427-2248-B8E7-8A300FB9D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763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16636-5FFA-1044-8A4E-95FD43A7CB7F}" type="datetimeFigureOut">
              <a:rPr lang="en-US" smtClean="0"/>
              <a:t>5/22/19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C1F3-B427-2248-B8E7-8A300FB9D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0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595757"/>
            <a:ext cx="7886700" cy="2662555"/>
          </a:xfrm>
        </p:spPr>
        <p:txBody>
          <a:bodyPr anchor="b"/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283500"/>
            <a:ext cx="7886700" cy="1400175"/>
          </a:xfrm>
        </p:spPr>
        <p:txBody>
          <a:bodyPr/>
          <a:lstStyle>
            <a:lvl1pPr marL="0" indent="0">
              <a:buNone/>
              <a:defRPr sz="2240">
                <a:solidFill>
                  <a:schemeClr val="tx1"/>
                </a:solidFill>
              </a:defRPr>
            </a:lvl1pPr>
            <a:lvl2pPr marL="42670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2pPr>
            <a:lvl3pPr marL="85341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3pPr>
            <a:lvl4pPr marL="128011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70681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133524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560229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2986933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413638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16636-5FFA-1044-8A4E-95FD43A7CB7F}" type="datetimeFigureOut">
              <a:rPr lang="en-US" smtClean="0"/>
              <a:t>5/22/19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C1F3-B427-2248-B8E7-8A300FB9D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48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703917"/>
            <a:ext cx="388620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703917"/>
            <a:ext cx="388620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16636-5FFA-1044-8A4E-95FD43A7CB7F}" type="datetimeFigureOut">
              <a:rPr lang="en-US" smtClean="0"/>
              <a:t>5/22/19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C1F3-B427-2248-B8E7-8A300FB9D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65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0785"/>
            <a:ext cx="788670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569085"/>
            <a:ext cx="3868340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338070"/>
            <a:ext cx="3868340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569085"/>
            <a:ext cx="3887391" cy="768985"/>
          </a:xfrm>
        </p:spPr>
        <p:txBody>
          <a:bodyPr anchor="b"/>
          <a:lstStyle>
            <a:lvl1pPr marL="0" indent="0">
              <a:buNone/>
              <a:defRPr sz="2240" b="1"/>
            </a:lvl1pPr>
            <a:lvl2pPr marL="426705" indent="0">
              <a:buNone/>
              <a:defRPr sz="1867" b="1"/>
            </a:lvl2pPr>
            <a:lvl3pPr marL="853410" indent="0">
              <a:buNone/>
              <a:defRPr sz="1680" b="1"/>
            </a:lvl3pPr>
            <a:lvl4pPr marL="1280114" indent="0">
              <a:buNone/>
              <a:defRPr sz="1493" b="1"/>
            </a:lvl4pPr>
            <a:lvl5pPr marL="1706819" indent="0">
              <a:buNone/>
              <a:defRPr sz="1493" b="1"/>
            </a:lvl5pPr>
            <a:lvl6pPr marL="2133524" indent="0">
              <a:buNone/>
              <a:defRPr sz="1493" b="1"/>
            </a:lvl6pPr>
            <a:lvl7pPr marL="2560229" indent="0">
              <a:buNone/>
              <a:defRPr sz="1493" b="1"/>
            </a:lvl7pPr>
            <a:lvl8pPr marL="2986933" indent="0">
              <a:buNone/>
              <a:defRPr sz="1493" b="1"/>
            </a:lvl8pPr>
            <a:lvl9pPr marL="3413638" indent="0">
              <a:buNone/>
              <a:defRPr sz="14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338070"/>
            <a:ext cx="3887391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16636-5FFA-1044-8A4E-95FD43A7CB7F}" type="datetimeFigureOut">
              <a:rPr lang="en-US" smtClean="0"/>
              <a:t>5/22/19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C1F3-B427-2248-B8E7-8A300FB9D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66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16636-5FFA-1044-8A4E-95FD43A7CB7F}" type="datetimeFigureOut">
              <a:rPr lang="en-US" smtClean="0"/>
              <a:t>5/22/19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C1F3-B427-2248-B8E7-8A300FB9D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0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16636-5FFA-1044-8A4E-95FD43A7CB7F}" type="datetimeFigureOut">
              <a:rPr lang="en-US" smtClean="0"/>
              <a:t>5/22/19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C1F3-B427-2248-B8E7-8A300FB9D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32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26720"/>
            <a:ext cx="2949178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21598"/>
            <a:ext cx="4629150" cy="4548717"/>
          </a:xfrm>
        </p:spPr>
        <p:txBody>
          <a:bodyPr/>
          <a:lstStyle>
            <a:lvl1pPr>
              <a:defRPr sz="2987"/>
            </a:lvl1pPr>
            <a:lvl2pPr>
              <a:defRPr sz="2613"/>
            </a:lvl2pPr>
            <a:lvl3pPr>
              <a:defRPr sz="2240"/>
            </a:lvl3pPr>
            <a:lvl4pPr>
              <a:defRPr sz="1867"/>
            </a:lvl4pPr>
            <a:lvl5pPr>
              <a:defRPr sz="1867"/>
            </a:lvl5pPr>
            <a:lvl6pPr>
              <a:defRPr sz="1867"/>
            </a:lvl6pPr>
            <a:lvl7pPr>
              <a:defRPr sz="1867"/>
            </a:lvl7pPr>
            <a:lvl8pPr>
              <a:defRPr sz="1867"/>
            </a:lvl8pPr>
            <a:lvl9pPr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920240"/>
            <a:ext cx="2949178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16636-5FFA-1044-8A4E-95FD43A7CB7F}" type="datetimeFigureOut">
              <a:rPr lang="en-US" smtClean="0"/>
              <a:t>5/22/19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C1F3-B427-2248-B8E7-8A300FB9D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521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26720"/>
            <a:ext cx="2949178" cy="1493520"/>
          </a:xfrm>
        </p:spPr>
        <p:txBody>
          <a:bodyPr anchor="b"/>
          <a:lstStyle>
            <a:lvl1pPr>
              <a:defRPr sz="29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21598"/>
            <a:ext cx="4629150" cy="4548717"/>
          </a:xfrm>
        </p:spPr>
        <p:txBody>
          <a:bodyPr anchor="t"/>
          <a:lstStyle>
            <a:lvl1pPr marL="0" indent="0">
              <a:buNone/>
              <a:defRPr sz="2987"/>
            </a:lvl1pPr>
            <a:lvl2pPr marL="426705" indent="0">
              <a:buNone/>
              <a:defRPr sz="2613"/>
            </a:lvl2pPr>
            <a:lvl3pPr marL="853410" indent="0">
              <a:buNone/>
              <a:defRPr sz="2240"/>
            </a:lvl3pPr>
            <a:lvl4pPr marL="1280114" indent="0">
              <a:buNone/>
              <a:defRPr sz="1867"/>
            </a:lvl4pPr>
            <a:lvl5pPr marL="1706819" indent="0">
              <a:buNone/>
              <a:defRPr sz="1867"/>
            </a:lvl5pPr>
            <a:lvl6pPr marL="2133524" indent="0">
              <a:buNone/>
              <a:defRPr sz="1867"/>
            </a:lvl6pPr>
            <a:lvl7pPr marL="2560229" indent="0">
              <a:buNone/>
              <a:defRPr sz="1867"/>
            </a:lvl7pPr>
            <a:lvl8pPr marL="2986933" indent="0">
              <a:buNone/>
              <a:defRPr sz="1867"/>
            </a:lvl8pPr>
            <a:lvl9pPr marL="3413638" indent="0">
              <a:buNone/>
              <a:defRPr sz="1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920240"/>
            <a:ext cx="2949178" cy="3557482"/>
          </a:xfrm>
        </p:spPr>
        <p:txBody>
          <a:bodyPr/>
          <a:lstStyle>
            <a:lvl1pPr marL="0" indent="0">
              <a:buNone/>
              <a:defRPr sz="1493"/>
            </a:lvl1pPr>
            <a:lvl2pPr marL="426705" indent="0">
              <a:buNone/>
              <a:defRPr sz="1307"/>
            </a:lvl2pPr>
            <a:lvl3pPr marL="853410" indent="0">
              <a:buNone/>
              <a:defRPr sz="1120"/>
            </a:lvl3pPr>
            <a:lvl4pPr marL="1280114" indent="0">
              <a:buNone/>
              <a:defRPr sz="933"/>
            </a:lvl4pPr>
            <a:lvl5pPr marL="1706819" indent="0">
              <a:buNone/>
              <a:defRPr sz="933"/>
            </a:lvl5pPr>
            <a:lvl6pPr marL="2133524" indent="0">
              <a:buNone/>
              <a:defRPr sz="933"/>
            </a:lvl6pPr>
            <a:lvl7pPr marL="2560229" indent="0">
              <a:buNone/>
              <a:defRPr sz="933"/>
            </a:lvl7pPr>
            <a:lvl8pPr marL="2986933" indent="0">
              <a:buNone/>
              <a:defRPr sz="933"/>
            </a:lvl8pPr>
            <a:lvl9pPr marL="3413638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16636-5FFA-1044-8A4E-95FD43A7CB7F}" type="datetimeFigureOut">
              <a:rPr lang="en-US" smtClean="0"/>
              <a:t>5/22/19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6C1F3-B427-2248-B8E7-8A300FB9D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05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40785"/>
            <a:ext cx="788670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703917"/>
            <a:ext cx="788670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932595"/>
            <a:ext cx="20574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16636-5FFA-1044-8A4E-95FD43A7CB7F}" type="datetimeFigureOut">
              <a:rPr lang="en-US" smtClean="0"/>
              <a:t>5/22/19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932595"/>
            <a:ext cx="30861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932595"/>
            <a:ext cx="205740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6C1F3-B427-2248-B8E7-8A300FB9D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99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53410" rtl="0" eaLnBrk="1" latinLnBrk="0" hangingPunct="1">
        <a:lnSpc>
          <a:spcPct val="90000"/>
        </a:lnSpc>
        <a:spcBef>
          <a:spcPct val="0"/>
        </a:spcBef>
        <a:buNone/>
        <a:defRPr sz="41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3352" indent="-213352" algn="l" defTabSz="8534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2613" kern="1200">
          <a:solidFill>
            <a:schemeClr val="tx1"/>
          </a:solidFill>
          <a:latin typeface="+mn-lt"/>
          <a:ea typeface="+mn-ea"/>
          <a:cs typeface="+mn-cs"/>
        </a:defRPr>
      </a:lvl1pPr>
      <a:lvl2pPr marL="64005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2pPr>
      <a:lvl3pPr marL="1066762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493467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92017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34687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773581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6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626990" indent="-213352" algn="l" defTabSz="85341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26705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53410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1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70681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2133524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560229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986933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413638" algn="l" defTabSz="853410" rtl="0" eaLnBrk="1" latinLnBrk="0" hangingPunct="1"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C63E11F-352D-D747-BDCA-7C031FD5EB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b="15818"/>
          <a:stretch/>
        </p:blipFill>
        <p:spPr>
          <a:xfrm>
            <a:off x="1" y="1"/>
            <a:ext cx="9144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97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DFFFCED-F62B-1A41-B57F-AC5E9F8D8A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-120" t="70" r="199" b="172"/>
          <a:stretch/>
        </p:blipFill>
        <p:spPr>
          <a:xfrm>
            <a:off x="1" y="0"/>
            <a:ext cx="9143999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2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0</Words>
  <Application>Microsoft Macintosh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Chan, Duo</dc:creator>
  <cp:lastModifiedBy>Chan, Duo</cp:lastModifiedBy>
  <cp:revision>3</cp:revision>
  <dcterms:created xsi:type="dcterms:W3CDTF">2019-05-22T13:08:00Z</dcterms:created>
  <dcterms:modified xsi:type="dcterms:W3CDTF">2019-05-22T13:34:35Z</dcterms:modified>
</cp:coreProperties>
</file>