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7"/>
  </p:notesMasterIdLst>
  <p:handoutMasterIdLst>
    <p:handoutMasterId r:id="rId8"/>
  </p:handoutMasterIdLst>
  <p:sldIdLst>
    <p:sldId id="359" r:id="rId2"/>
    <p:sldId id="325" r:id="rId3"/>
    <p:sldId id="326" r:id="rId4"/>
    <p:sldId id="327" r:id="rId5"/>
    <p:sldId id="328" r:id="rId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4B40"/>
    <a:srgbClr val="E5C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0364" autoAdjust="0"/>
  </p:normalViewPr>
  <p:slideViewPr>
    <p:cSldViewPr>
      <p:cViewPr varScale="1">
        <p:scale>
          <a:sx n="100" d="100"/>
          <a:sy n="100" d="100"/>
        </p:scale>
        <p:origin x="17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05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9F78A9-805E-4799-A4EA-2D060FCDC9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82931-1B2C-4CB9-BAC0-D5A74F00B4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E60D1-E916-4334-A1B1-A82A2920150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F8D7C-058E-4853-AE26-F46591C1C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BFB0D-80E5-4855-9ABC-64A95C41D3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ABECC-E9B0-477D-9411-D991DDC4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41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7C7CCD8-7176-47A5-A93E-3ECB9601AE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987D8A5-814C-444B-8C79-6821FA468F5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52B25F1F-7513-43DF-B66B-57DBB57D568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DBBC4A82-09AE-44BB-990E-190709C780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73B5872A-906C-49BB-8347-92E352A2C3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547C563C-4F1F-4AAA-ACA7-1E54A1279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DA22BFC8-D4DF-46AB-836E-F89487FF3D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EBA2A9-5E7C-4391-A2A2-3D267D9293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05C695-6832-4E68-8218-76E4F97FA55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3AB80D79-47F3-4C97-B7D5-0AD11B3F9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B40A3AD-02D5-4987-B88F-EC3BE61AC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7700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1906086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2182247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17395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1767423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>
            <a:extLst>
              <a:ext uri="{FF2B5EF4-FFF2-40B4-BE49-F238E27FC236}">
                <a16:creationId xmlns:a16="http://schemas.microsoft.com/office/drawing/2014/main" id="{CB38D9F2-D2C4-4822-A578-47B3889497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33060CCB-BC47-4F89-BCE7-9EB36F3454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097F2C0B-1F58-4751-AA01-17B44BB5F7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EFAF323-7592-459A-812B-6C5C76CC1E03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A0C7E5F4-881F-40CA-AD1A-A563495DE5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5AF51904-758D-4771-978A-30F2CBC79D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D3C093C-020C-4691-A405-3E2E0B2DAE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61DE0718-5EE1-403D-A878-5F485ABDC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5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211C-E41B-4A40-92C8-AE784DDF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9C61A-A707-4318-9A82-DB511F4A7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E9C0-BD0C-4BBA-9A43-CEBD846B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F2166-7E60-4D0F-94A3-374FD7CB9FEE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2D65-4B22-49BA-8018-3F639524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E88A-8B19-4E2E-87F2-5B4C9434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71E7E-CB6E-4EE4-964B-B2FF77F65B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59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1A352-E987-4614-B01D-7495263B5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6CBC5-FCFA-4F43-8FE8-D78C8831A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344D-043B-45EF-B74A-678A2B97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9C8B8-F166-403E-BC50-264C617E8C8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20AF-BF71-488E-8A3A-B25542E3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CF44-9701-48C7-B3AD-41EBEFC3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ECA5-4A2F-4B51-8A0B-28BC3F9011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498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0F3C-1B83-4C16-B6C6-143C1AE2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E6D46-26C5-41C8-92CA-7C994998425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37B4A-86F7-457B-950E-B34611EA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5B672-3B8E-4E4A-9F10-CFDF92B0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20B97B8-3E6C-4BCB-ABE2-4B2158DE3B4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E2BA0-E3A8-40ED-9D71-97DC6002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C0573-6C7B-4E5D-9530-0D29332B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61651DF-6F2D-4073-8D94-D11F07E9C7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74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FD16-D1B7-40A6-B189-72E50624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4E3F-5D26-4552-919E-B7DA56DC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8614-2CB0-41BC-9EEE-B9505853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FACC59-8EC8-4E0A-B6C6-223E9B04A1BF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DA528-7404-4A0C-A3F1-950159F5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3879-9CA9-4C9C-8A77-92E68B90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B3FEA-6A0A-4E08-BBB3-0C974A53CD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24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568B-01B6-4CDC-8CCB-05695AAA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F0634-1CB7-4868-87B8-A75A4F311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D79E-4549-4A1B-8CF8-C7591CC4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BB6A22-CCC4-45C7-84DE-6BA6F7B1866A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828D-0F96-4C5B-B5A3-B9C47504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13CE-30E3-4258-AADF-65305E73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CAE09-2420-43EB-A9AE-60B736E2A2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81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6193-8DDC-44FD-9186-4C1AF7EC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B7B2-E133-45C5-885D-E0F825FD4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877B6-18E1-4652-822C-0F08DD7FB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6434C-1478-40A2-932B-8BBFF938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7F83CD-8FD3-4683-B121-70963069CF35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80A82-4240-4DEB-B20C-491B33E8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37F13-8152-4C5B-A796-4D6FC611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1018A-0FAE-4B4C-AAC5-33D1DDDD8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51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7293-A4BE-4815-9830-A14B81C1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38FB-915B-4947-9D28-91EDBEC71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86DDB-98C2-49AA-B039-D86E2E5A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A78FB-ED5F-44DF-9A3D-E5904239D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A5A7F-3FA7-4B21-AAF3-44AEA89E7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47152-5174-4E19-A3D3-05353FEB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9C1473-B213-45CE-A2BE-E64A89F0A042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42319-5769-4630-AA2A-3BAE81E4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43F97-2559-4A0A-B764-671EF740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6D3DE-DAC4-4749-A3CD-5542D4F00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90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0508-F359-4ADA-A6AF-52391AE6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0D128-1D56-47AF-ABA5-66E71F61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7464E6-1065-4C8B-A62A-52332A5A26B1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F7E62-8A15-49A6-AAE3-ED02E0E1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72513-7EEA-4F35-8A23-C342E4B4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B7C31-6E63-49A2-9614-9C0F067D52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1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F4E76-DF38-4478-BA49-6B1A5269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E0FD2E-489F-4C58-9DFC-5E808940192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6578A-F935-4C9E-9AE7-7995C5F9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B2CBC-2C65-4ECB-932B-C54890B9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300C4-17EA-4B98-8A99-118D213AC2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41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9E9E-AFAC-4E93-B315-71477BE8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A721-7084-4FB4-9774-29FE9594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53F57-A4E6-4F47-85CC-2EE06C64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56334-6EB0-4103-A342-9D508672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F04B11-B576-4F51-B3B6-89D67DF70C84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2589D-4063-4093-8AEC-7508DB87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09E7F-B54D-4BEB-8AAC-5BFE7262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E13F9-B0FE-49EE-9C64-BF49772512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99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3CB0-94EB-4FC1-A3E3-4B5440E2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DC651-0CF2-4228-885E-F870620B6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3023F-38BC-4A8A-9C8D-62BB3B18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1838B-A490-47A7-95AA-3CA25798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5CEFD3-C932-4F6F-AE7A-B986773C18D2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18982-537E-4150-8DBD-ABFDD9F6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C4D69-119E-4E0D-8810-DCCF23EF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A8030-1811-49E7-897E-33E23E8EA1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56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68FD9C41-80B6-4FCF-AAF3-8E270ADC8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21832669-EAA0-43A7-A4E3-D94190EFA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F4309654-31BB-4862-908E-8836F10C3A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94AA5630-6C17-47D8-9B8B-16B023E6975A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D6DE2DF0-A094-45E8-A8AB-DD45B03E1B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10AEBC03-C85B-4E32-BF1C-4F1A41D4E6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5970A0A-1279-45BC-8869-A20E6C9932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5576" name="Line 40">
            <a:extLst>
              <a:ext uri="{FF2B5EF4-FFF2-40B4-BE49-F238E27FC236}">
                <a16:creationId xmlns:a16="http://schemas.microsoft.com/office/drawing/2014/main" id="{64813BAE-E4C7-40DA-87F9-A4A1A888FFD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64AB9-160B-4DD1-A6BD-D22FD5504B4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28600"/>
            <a:ext cx="710231" cy="6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eridu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A3205AD4-A376-4939-99FD-A104C97DA3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125774" y="2856536"/>
            <a:ext cx="3483937" cy="990600"/>
          </a:xfrm>
        </p:spPr>
        <p:txBody>
          <a:bodyPr anchor="b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 Practice 3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D3054A55-C806-4626-81D5-A3FAB505D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60273"/>
            <a:ext cx="3745388" cy="99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9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C Programming Practice Question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alt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CB41CC1-2924-44ED-86D2-B5CEAD593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278187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Print a text string “this is a test” one char at a time</a:t>
            </a:r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Hint: 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1. </a:t>
            </a:r>
            <a:r>
              <a:rPr lang="en-US" altLang="zh-CN" sz="2000" dirty="0" err="1">
                <a:solidFill>
                  <a:srgbClr val="00B050"/>
                </a:solidFill>
              </a:rPr>
              <a:t>sizeOf</a:t>
            </a:r>
            <a:r>
              <a:rPr lang="en-US" altLang="zh-CN" sz="2000" dirty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2. </a:t>
            </a:r>
            <a:r>
              <a:rPr lang="en-US" altLang="zh-CN" sz="2000" dirty="0" err="1">
                <a:solidFill>
                  <a:srgbClr val="00B050"/>
                </a:solidFill>
              </a:rPr>
              <a:t>myStr</a:t>
            </a:r>
            <a:r>
              <a:rPr lang="en-US" altLang="zh-CN" sz="2000" dirty="0">
                <a:solidFill>
                  <a:srgbClr val="00B050"/>
                </a:solidFill>
              </a:rPr>
              <a:t>[</a:t>
            </a:r>
            <a:r>
              <a:rPr lang="en-US" altLang="zh-CN" sz="2000" dirty="0" err="1">
                <a:solidFill>
                  <a:srgbClr val="00B050"/>
                </a:solidFill>
              </a:rPr>
              <a:t>i</a:t>
            </a:r>
            <a:r>
              <a:rPr lang="en-US" altLang="zh-CN" sz="2000" dirty="0">
                <a:solidFill>
                  <a:srgbClr val="00B050"/>
                </a:solidFill>
              </a:rPr>
              <a:t>]</a:t>
            </a:r>
          </a:p>
          <a:p>
            <a:pPr marL="457200" indent="-457200">
              <a:buAutoNum type="arabicPeriod"/>
            </a:pP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</p:spTree>
    <p:extLst>
      <p:ext uri="{BB962C8B-B14F-4D97-AF65-F5344CB8AC3E}">
        <p14:creationId xmlns:p14="http://schemas.microsoft.com/office/powerpoint/2010/main" val="279934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Answer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255F43-7EB4-0341-9ABC-369B23839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1674019"/>
            <a:ext cx="43561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6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C </a:t>
            </a:r>
            <a:r>
              <a:rPr lang="en-US" altLang="en-US"/>
              <a:t>Programming Practice </a:t>
            </a:r>
            <a:r>
              <a:rPr lang="en-US" altLang="en-US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alt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CB41CC1-2924-44ED-86D2-B5CEAD593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7078" y="3612080"/>
            <a:ext cx="8229600" cy="183038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Hint: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1.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random()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2. while (condition)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C3B27-753B-44EC-BC57-09D2DCFBBC8A}"/>
              </a:ext>
            </a:extLst>
          </p:cNvPr>
          <p:cNvSpPr txBox="1"/>
          <p:nvPr/>
        </p:nvSpPr>
        <p:spPr>
          <a:xfrm>
            <a:off x="457200" y="17526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Use do-while statement to generate 10 random numbers every one second. The random numbers must be less than 100.</a:t>
            </a:r>
          </a:p>
        </p:txBody>
      </p:sp>
    </p:spTree>
    <p:extLst>
      <p:ext uri="{BB962C8B-B14F-4D97-AF65-F5344CB8AC3E}">
        <p14:creationId xmlns:p14="http://schemas.microsoft.com/office/powerpoint/2010/main" val="239959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Answer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BEA61-3ABC-484F-B1EB-07A15E97D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600200"/>
            <a:ext cx="482683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16721"/>
      </p:ext>
    </p:extLst>
  </p:cSld>
  <p:clrMapOvr>
    <a:masterClrMapping/>
  </p:clrMapOvr>
</p:sld>
</file>

<file path=ppt/theme/theme1.xml><?xml version="1.0" encoding="utf-8"?>
<a:theme xmlns:a="http://schemas.openxmlformats.org/drawingml/2006/main" name="3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3900</TotalTime>
  <Words>132</Words>
  <Application>Microsoft Office PowerPoint</Application>
  <PresentationFormat>On-screen Show (4:3)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3_Network</vt:lpstr>
      <vt:lpstr>C Practice 3</vt:lpstr>
      <vt:lpstr>C Programming Practice Question 1</vt:lpstr>
      <vt:lpstr>Answer</vt:lpstr>
      <vt:lpstr>C Programming Practice Question 2</vt:lpstr>
      <vt:lpstr>Answer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subject/>
  <dc:creator>Duo Chen</dc:creator>
  <cp:keywords/>
  <dc:description/>
  <cp:lastModifiedBy>Yihan JIANG</cp:lastModifiedBy>
  <cp:revision>407</cp:revision>
  <dcterms:created xsi:type="dcterms:W3CDTF">2018-03-11T14:39:52Z</dcterms:created>
  <dcterms:modified xsi:type="dcterms:W3CDTF">2019-07-31T02:55:27Z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  <property fmtid="{D5CDD505-2E9C-101B-9397-08002B2CF9AE}" pid="3" name="MSIP_Label_585f1f62-8d2b-4457-869c-0a13c6549635_Enabled">
    <vt:lpwstr>True</vt:lpwstr>
  </property>
  <property fmtid="{D5CDD505-2E9C-101B-9397-08002B2CF9AE}" pid="4" name="MSIP_Label_585f1f62-8d2b-4457-869c-0a13c6549635_SiteId">
    <vt:lpwstr>41ff26dc-250f-4b13-8981-739be8610c21</vt:lpwstr>
  </property>
  <property fmtid="{D5CDD505-2E9C-101B-9397-08002B2CF9AE}" pid="5" name="MSIP_Label_585f1f62-8d2b-4457-869c-0a13c6549635_Owner">
    <vt:lpwstr>DChen@slb.com</vt:lpwstr>
  </property>
  <property fmtid="{D5CDD505-2E9C-101B-9397-08002B2CF9AE}" pid="6" name="MSIP_Label_585f1f62-8d2b-4457-869c-0a13c6549635_SetDate">
    <vt:lpwstr>2018-08-22T23:17:15.9648435Z</vt:lpwstr>
  </property>
  <property fmtid="{D5CDD505-2E9C-101B-9397-08002B2CF9AE}" pid="7" name="MSIP_Label_585f1f62-8d2b-4457-869c-0a13c6549635_Name">
    <vt:lpwstr>Private</vt:lpwstr>
  </property>
  <property fmtid="{D5CDD505-2E9C-101B-9397-08002B2CF9AE}" pid="8" name="MSIP_Label_585f1f62-8d2b-4457-869c-0a13c6549635_Application">
    <vt:lpwstr>Microsoft Azure Information Protection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DChen@slb.com</vt:lpwstr>
  </property>
  <property fmtid="{D5CDD505-2E9C-101B-9397-08002B2CF9AE}" pid="13" name="MSIP_Label_8bb759f6-5337-4dc5-b19b-e74b6da11f8f_SetDate">
    <vt:lpwstr>2018-08-22T23:17:15.9648435Z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Parent">
    <vt:lpwstr>585f1f62-8d2b-4457-869c-0a13c6549635</vt:lpwstr>
  </property>
  <property fmtid="{D5CDD505-2E9C-101B-9397-08002B2CF9AE}" pid="17" name="MSIP_Label_8bb759f6-5337-4dc5-b19b-e74b6da11f8f_Extended_MSFT_Method">
    <vt:lpwstr>Automatic</vt:lpwstr>
  </property>
  <property fmtid="{D5CDD505-2E9C-101B-9397-08002B2CF9AE}" pid="18" name="Sensitivity">
    <vt:lpwstr>Private Internal</vt:lpwstr>
  </property>
</Properties>
</file>