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  <p:sldMasterId id="2147483702" r:id="rId2"/>
  </p:sldMasterIdLst>
  <p:notesMasterIdLst>
    <p:notesMasterId r:id="rId8"/>
  </p:notesMasterIdLst>
  <p:handoutMasterIdLst>
    <p:handoutMasterId r:id="rId9"/>
  </p:handoutMasterIdLst>
  <p:sldIdLst>
    <p:sldId id="359" r:id="rId3"/>
    <p:sldId id="325" r:id="rId4"/>
    <p:sldId id="326" r:id="rId5"/>
    <p:sldId id="327" r:id="rId6"/>
    <p:sldId id="328" r:id="rId7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Corp.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4B40"/>
    <a:srgbClr val="E5C7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89" autoAdjust="0"/>
    <p:restoredTop sz="90364" autoAdjust="0"/>
  </p:normalViewPr>
  <p:slideViewPr>
    <p:cSldViewPr>
      <p:cViewPr varScale="1">
        <p:scale>
          <a:sx n="100" d="100"/>
          <a:sy n="100" d="100"/>
        </p:scale>
        <p:origin x="174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3053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9F78A9-805E-4799-A4EA-2D060FCDC97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D82931-1B2C-4CB9-BAC0-D5A74F00B4D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63988" y="0"/>
            <a:ext cx="303212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E60D1-E916-4334-A1B1-A82A29201503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4F8D7C-058E-4853-AE26-F46591C1C6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32125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0BFB0D-80E5-4855-9ABC-64A95C41D3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63988" y="8818563"/>
            <a:ext cx="3032125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2ABECC-E9B0-477D-9411-D991DDC4C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418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67C7CCD8-7176-47A5-A93E-3ECB9601AE9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4987D8A5-814C-444B-8C79-6821FA468F5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52B25F1F-7513-43DF-B66B-57DBB57D568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5061" name="Rectangle 5">
            <a:extLst>
              <a:ext uri="{FF2B5EF4-FFF2-40B4-BE49-F238E27FC236}">
                <a16:creationId xmlns:a16="http://schemas.microsoft.com/office/drawing/2014/main" id="{DBBC4A82-09AE-44BB-990E-190709C7809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5062" name="Rectangle 6">
            <a:extLst>
              <a:ext uri="{FF2B5EF4-FFF2-40B4-BE49-F238E27FC236}">
                <a16:creationId xmlns:a16="http://schemas.microsoft.com/office/drawing/2014/main" id="{73B5872A-906C-49BB-8347-92E352A2C3C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45063" name="Rectangle 7">
            <a:extLst>
              <a:ext uri="{FF2B5EF4-FFF2-40B4-BE49-F238E27FC236}">
                <a16:creationId xmlns:a16="http://schemas.microsoft.com/office/drawing/2014/main" id="{547C563C-4F1F-4AAA-ACA7-1E54A12790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fld id="{DA22BFC8-D4DF-46AB-836E-F89487FF3DC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EEBA2A9-5E7C-4391-A2A2-3D267D9293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05C695-6832-4E68-8218-76E4F97FA558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3AB80D79-47F3-4C97-B7D5-0AD11B3F94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EB40A3AD-02D5-4987-B88F-EC3BE61ACC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2977004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5B1293D-9BC8-46FF-8855-00506B2F54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E517245-9345-46E3-87F9-F88A2BA9E90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1A7F3C25-DE50-4320-9D87-5134CE1C01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E66FD0D1-44F3-4470-96D4-107C93D6EA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Lesson descriptions should be brief.</a:t>
            </a:r>
          </a:p>
        </p:txBody>
      </p:sp>
    </p:spTree>
    <p:extLst>
      <p:ext uri="{BB962C8B-B14F-4D97-AF65-F5344CB8AC3E}">
        <p14:creationId xmlns:p14="http://schemas.microsoft.com/office/powerpoint/2010/main" val="1907876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5B1293D-9BC8-46FF-8855-00506B2F54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E517245-9345-46E3-87F9-F88A2BA9E90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1A7F3C25-DE50-4320-9D87-5134CE1C01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E66FD0D1-44F3-4470-96D4-107C93D6EA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Lesson descriptions should be brief.</a:t>
            </a:r>
          </a:p>
        </p:txBody>
      </p:sp>
    </p:spTree>
    <p:extLst>
      <p:ext uri="{BB962C8B-B14F-4D97-AF65-F5344CB8AC3E}">
        <p14:creationId xmlns:p14="http://schemas.microsoft.com/office/powerpoint/2010/main" val="3560557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5B1293D-9BC8-46FF-8855-00506B2F54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E517245-9345-46E3-87F9-F88A2BA9E90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1A7F3C25-DE50-4320-9D87-5134CE1C01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E66FD0D1-44F3-4470-96D4-107C93D6EA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Lesson descriptions should be brief.</a:t>
            </a:r>
          </a:p>
        </p:txBody>
      </p:sp>
    </p:spTree>
    <p:extLst>
      <p:ext uri="{BB962C8B-B14F-4D97-AF65-F5344CB8AC3E}">
        <p14:creationId xmlns:p14="http://schemas.microsoft.com/office/powerpoint/2010/main" val="1102505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5B1293D-9BC8-46FF-8855-00506B2F54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E517245-9345-46E3-87F9-F88A2BA9E90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1A7F3C25-DE50-4320-9D87-5134CE1C01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E66FD0D1-44F3-4470-96D4-107C93D6EA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Lesson descriptions should be brief.</a:t>
            </a:r>
          </a:p>
        </p:txBody>
      </p:sp>
    </p:spTree>
    <p:extLst>
      <p:ext uri="{BB962C8B-B14F-4D97-AF65-F5344CB8AC3E}">
        <p14:creationId xmlns:p14="http://schemas.microsoft.com/office/powerpoint/2010/main" val="2647390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>
            <a:extLst>
              <a:ext uri="{FF2B5EF4-FFF2-40B4-BE49-F238E27FC236}">
                <a16:creationId xmlns:a16="http://schemas.microsoft.com/office/drawing/2014/main" id="{CB38D9F2-D2C4-4822-A578-47B3889497B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6389688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6564" name="Rectangle 4">
            <a:extLst>
              <a:ext uri="{FF2B5EF4-FFF2-40B4-BE49-F238E27FC236}">
                <a16:creationId xmlns:a16="http://schemas.microsoft.com/office/drawing/2014/main" id="{33060CCB-BC47-4F89-BCE7-9EB36F3454C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6565" name="Rectangle 5">
            <a:extLst>
              <a:ext uri="{FF2B5EF4-FFF2-40B4-BE49-F238E27FC236}">
                <a16:creationId xmlns:a16="http://schemas.microsoft.com/office/drawing/2014/main" id="{097F2C0B-1F58-4751-AA01-17B44BB5F70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9EFAF323-7592-459A-812B-6C5C76CC1E03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66566" name="Rectangle 6">
            <a:extLst>
              <a:ext uri="{FF2B5EF4-FFF2-40B4-BE49-F238E27FC236}">
                <a16:creationId xmlns:a16="http://schemas.microsoft.com/office/drawing/2014/main" id="{A0C7E5F4-881F-40CA-AD1A-A563495DE53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  <a:endParaRPr lang="en-US" altLang="en-US" dirty="0"/>
          </a:p>
        </p:txBody>
      </p:sp>
      <p:sp>
        <p:nvSpPr>
          <p:cNvPr id="66567" name="Rectangle 7">
            <a:extLst>
              <a:ext uri="{FF2B5EF4-FFF2-40B4-BE49-F238E27FC236}">
                <a16:creationId xmlns:a16="http://schemas.microsoft.com/office/drawing/2014/main" id="{5AF51904-758D-4771-978A-30F2CBC79D7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D3C093C-020C-4691-A405-3E2E0B2DAE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6568" name="Line 8">
            <a:extLst>
              <a:ext uri="{FF2B5EF4-FFF2-40B4-BE49-F238E27FC236}">
                <a16:creationId xmlns:a16="http://schemas.microsoft.com/office/drawing/2014/main" id="{61DE0718-5EE1-403D-A878-5F485ABDC90F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819400"/>
            <a:ext cx="6477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51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6211C-E41B-4A40-92C8-AE784DDF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59C61A-A707-4318-9A82-DB511F4A7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8E9C0-BD0C-4BBA-9A43-CEBD846B5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F2166-7E60-4D0F-94A3-374FD7CB9FEE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B2D65-4B22-49BA-8018-3F6395247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2E88A-8B19-4E2E-87F2-5B4C9434F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271E7E-CB6E-4EE4-964B-B2FF77F65B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2595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E1A352-E987-4614-B01D-7495263B57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6CBC5-FCFA-4F43-8FE8-D78C8831A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6344D-043B-45EF-B74A-678A2B976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C9C8B8-F166-403E-BC50-264C617E8C8D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C20AF-BF71-488E-8A3A-B25542E3D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FCF44-9701-48C7-B3AD-41EBEFC3A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B8ECA5-4A2F-4B51-8A0B-28BC3F9011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4498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E0F3C-1B83-4C16-B6C6-143C1AE29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E6D46-26C5-41C8-92CA-7C994998425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37B4A-86F7-457B-950E-B34611EA3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5B672-3B8E-4E4A-9F10-CFDF92B058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A20B97B8-3E6C-4BCB-ABE2-4B2158DE3B4D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9E2BA0-E3A8-40ED-9D71-97DC60024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C0573-6C7B-4E5D-9530-0D29332B4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61651DF-6F2D-4073-8D94-D11F07E9C7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0745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>
            <a:extLst>
              <a:ext uri="{FF2B5EF4-FFF2-40B4-BE49-F238E27FC236}">
                <a16:creationId xmlns:a16="http://schemas.microsoft.com/office/drawing/2014/main" id="{CB38D9F2-D2C4-4822-A578-47B3889497B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6389688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6564" name="Rectangle 4">
            <a:extLst>
              <a:ext uri="{FF2B5EF4-FFF2-40B4-BE49-F238E27FC236}">
                <a16:creationId xmlns:a16="http://schemas.microsoft.com/office/drawing/2014/main" id="{33060CCB-BC47-4F89-BCE7-9EB36F3454C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6565" name="Rectangle 5">
            <a:extLst>
              <a:ext uri="{FF2B5EF4-FFF2-40B4-BE49-F238E27FC236}">
                <a16:creationId xmlns:a16="http://schemas.microsoft.com/office/drawing/2014/main" id="{097F2C0B-1F58-4751-AA01-17B44BB5F70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0A04CFA4-1CAD-4AEC-B139-EBE5E5E02C84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66566" name="Rectangle 6">
            <a:extLst>
              <a:ext uri="{FF2B5EF4-FFF2-40B4-BE49-F238E27FC236}">
                <a16:creationId xmlns:a16="http://schemas.microsoft.com/office/drawing/2014/main" id="{A0C7E5F4-881F-40CA-AD1A-A563495DE53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  <a:endParaRPr lang="en-US" altLang="en-US" dirty="0"/>
          </a:p>
        </p:txBody>
      </p:sp>
      <p:sp>
        <p:nvSpPr>
          <p:cNvPr id="66567" name="Rectangle 7">
            <a:extLst>
              <a:ext uri="{FF2B5EF4-FFF2-40B4-BE49-F238E27FC236}">
                <a16:creationId xmlns:a16="http://schemas.microsoft.com/office/drawing/2014/main" id="{5AF51904-758D-4771-978A-30F2CBC79D7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D3C093C-020C-4691-A405-3E2E0B2DAE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6568" name="Line 8">
            <a:extLst>
              <a:ext uri="{FF2B5EF4-FFF2-40B4-BE49-F238E27FC236}">
                <a16:creationId xmlns:a16="http://schemas.microsoft.com/office/drawing/2014/main" id="{61DE0718-5EE1-403D-A878-5F485ABDC90F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819400"/>
            <a:ext cx="6477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89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9FD16-D1B7-40A6-B189-72E506243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F4E3F-5D26-4552-919E-B7DA56DC5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F8614-2CB0-41BC-9EEE-B95058533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F5FF3A-37A2-4694-981B-F7EA9456EB85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DA528-7404-4A0C-A3F1-950159F53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F3879-9CA9-4C9C-8A77-92E68B90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3B3FEA-6A0A-4E08-BBB3-0C974A53CD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7588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F568B-01B6-4CDC-8CCB-05695AAAC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F0634-1CB7-4868-87B8-A75A4F311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ED79E-4549-4A1B-8CF8-C7591CC44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7C1C47C-E1A8-4D74-A080-F6260CB6E5C3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A828D-0F96-4C5B-B5A3-B9C475041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A13CE-30E3-4258-AADF-65305E73C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BCAE09-2420-43EB-A9AE-60B736E2A2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3639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16193-8DDC-44FD-9186-4C1AF7EC2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5B7B2-E133-45C5-885D-E0F825FD4A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9877B6-18E1-4652-822C-0F08DD7FB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6434C-1478-40A2-932B-8BBFF938D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1C6B7E-B527-4BCD-B1F5-9E528CABE93E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80A82-4240-4DEB-B20C-491B33E89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37F13-8152-4C5B-A796-4D6FC6117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1018A-0FAE-4B4C-AAC5-33D1DDDD8B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46857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B7293-A4BE-4815-9830-A14B81C1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138FB-915B-4947-9D28-91EDBEC71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86DDB-98C2-49AA-B039-D86E2E5A8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5A78FB-ED5F-44DF-9A3D-E5904239D7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AA5A7F-3FA7-4B21-AAF3-44AEA89E72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747152-5174-4E19-A3D3-05353FEB4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1F6CF5-B1DC-4B57-90A0-83F17B876E99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C42319-5769-4630-AA2A-3BAE81E41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943F97-2559-4A0A-B764-671EF7402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96D3DE-DAC4-4749-A3CD-5542D4F000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6446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0508-F359-4ADA-A6AF-52391AE6A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A0D128-1D56-47AF-ABA5-66E71F616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52B7B3-CE88-40A5-AB6A-76A5618FCB3E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4F7E62-8A15-49A6-AAE3-ED02E0E1A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C72513-7EEA-4F35-8A23-C342E4B4E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3B7C31-6E63-49A2-9614-9C0F067D52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7829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5F4E76-DF38-4478-BA49-6B1A52692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F0EA03-1725-4A05-9E1E-0648B6739C61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6578A-F935-4C9E-9AE7-7995C5F98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3B2CBC-2C65-4ECB-932B-C54890B98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1300C4-17EA-4B98-8A99-118D213AC2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203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9FD16-D1B7-40A6-B189-72E506243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F4E3F-5D26-4552-919E-B7DA56DC5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F8614-2CB0-41BC-9EEE-B95058533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FACC59-8EC8-4E0A-B6C6-223E9B04A1BF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DA528-7404-4A0C-A3F1-950159F53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F3879-9CA9-4C9C-8A77-92E68B90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3B3FEA-6A0A-4E08-BBB3-0C974A53CD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82436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49E9E-AFAC-4E93-B315-71477BE8B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5A721-7084-4FB4-9774-29FE9594F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D53F57-A4E6-4F47-85CC-2EE06C645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56334-6EB0-4103-A342-9D5086721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DB326E-F70E-4EE8-9CA4-5B20CAA77B77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2589D-4063-4093-8AEC-7508DB87E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09E7F-B54D-4BEB-8AAC-5BFE7262A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DE13F9-B0FE-49EE-9C64-BF49772512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15390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43CB0-94EB-4FC1-A3E3-4B5440E2D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4DC651-0CF2-4228-885E-F870620B62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A3023F-38BC-4A8A-9C8D-62BB3B180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1838B-A490-47A7-95AA-3CA257984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EEF2A3D-EFFC-44FE-BCBB-0B00F6BE0910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18982-537E-4150-8DBD-ABFDD9F6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C4D69-119E-4E0D-8810-DCCF23EF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4A8030-1811-49E7-897E-33E23E8EA1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40001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6211C-E41B-4A40-92C8-AE784DDF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59C61A-A707-4318-9A82-DB511F4A7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8E9C0-BD0C-4BBA-9A43-CEBD846B5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28ADC0-E402-4FDD-8F32-94EF9C6B60E3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B2D65-4B22-49BA-8018-3F6395247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2E88A-8B19-4E2E-87F2-5B4C9434F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271E7E-CB6E-4EE4-964B-B2FF77F65B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50124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E1A352-E987-4614-B01D-7495263B57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6CBC5-FCFA-4F43-8FE8-D78C8831A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6344D-043B-45EF-B74A-678A2B976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8148CD-55B2-4893-A913-AF8AC6E3B73B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C20AF-BF71-488E-8A3A-B25542E3D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FCF44-9701-48C7-B3AD-41EBEFC3A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B8ECA5-4A2F-4B51-8A0B-28BC3F9011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46534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E0F3C-1B83-4C16-B6C6-143C1AE29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E6D46-26C5-41C8-92CA-7C994998425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37B4A-86F7-457B-950E-B34611EA3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5B672-3B8E-4E4A-9F10-CFDF92B058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257FBCE1-E989-406D-B93B-3869F152EE97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9E2BA0-E3A8-40ED-9D71-97DC60024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C0573-6C7B-4E5D-9530-0D29332B4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61651DF-6F2D-4073-8D94-D11F07E9C7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0132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F568B-01B6-4CDC-8CCB-05695AAAC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F0634-1CB7-4868-87B8-A75A4F311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ED79E-4549-4A1B-8CF8-C7591CC44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BB6A22-CCC4-45C7-84DE-6BA6F7B1866A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A828D-0F96-4C5B-B5A3-B9C475041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A13CE-30E3-4258-AADF-65305E73C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BCAE09-2420-43EB-A9AE-60B736E2A2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7815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16193-8DDC-44FD-9186-4C1AF7EC2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5B7B2-E133-45C5-885D-E0F825FD4A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9877B6-18E1-4652-822C-0F08DD7FB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6434C-1478-40A2-932B-8BBFF938D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7F83CD-8FD3-4683-B121-70963069CF35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80A82-4240-4DEB-B20C-491B33E89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37F13-8152-4C5B-A796-4D6FC6117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1018A-0FAE-4B4C-AAC5-33D1DDDD8B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9510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B7293-A4BE-4815-9830-A14B81C1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138FB-915B-4947-9D28-91EDBEC71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86DDB-98C2-49AA-B039-D86E2E5A8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5A78FB-ED5F-44DF-9A3D-E5904239D7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AA5A7F-3FA7-4B21-AAF3-44AEA89E72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747152-5174-4E19-A3D3-05353FEB4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9C1473-B213-45CE-A2BE-E64A89F0A042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C42319-5769-4630-AA2A-3BAE81E41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943F97-2559-4A0A-B764-671EF7402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96D3DE-DAC4-4749-A3CD-5542D4F000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7902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0508-F359-4ADA-A6AF-52391AE6A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A0D128-1D56-47AF-ABA5-66E71F616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7464E6-1065-4C8B-A62A-52332A5A26B1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4F7E62-8A15-49A6-AAE3-ED02E0E1A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C72513-7EEA-4F35-8A23-C342E4B4E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3B7C31-6E63-49A2-9614-9C0F067D52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811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5F4E76-DF38-4478-BA49-6B1A52692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E0FD2E-489F-4C58-9DFC-5E808940192D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6578A-F935-4C9E-9AE7-7995C5F98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3B2CBC-2C65-4ECB-932B-C54890B98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1300C4-17EA-4B98-8A99-118D213AC2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5410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49E9E-AFAC-4E93-B315-71477BE8B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5A721-7084-4FB4-9774-29FE9594F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D53F57-A4E6-4F47-85CC-2EE06C645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56334-6EB0-4103-A342-9D5086721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F04B11-B576-4F51-B3B6-89D67DF70C84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2589D-4063-4093-8AEC-7508DB87E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09E7F-B54D-4BEB-8AAC-5BFE7262A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DE13F9-B0FE-49EE-9C64-BF49772512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899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43CB0-94EB-4FC1-A3E3-4B5440E2D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4DC651-0CF2-4228-885E-F870620B62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A3023F-38BC-4A8A-9C8D-62BB3B180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1838B-A490-47A7-95AA-3CA257984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5CEFD3-C932-4F6F-AE7A-B986773C18D2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18982-537E-4150-8DBD-ABFDD9F6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2019 AmeriDuo LLC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C4D69-119E-4E0D-8810-DCCF23EF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4A8030-1811-49E7-897E-33E23E8EA1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0568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>
            <a:extLst>
              <a:ext uri="{FF2B5EF4-FFF2-40B4-BE49-F238E27FC236}">
                <a16:creationId xmlns:a16="http://schemas.microsoft.com/office/drawing/2014/main" id="{68FD9C41-80B6-4FCF-AAF3-8E270ADC81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65540" name="Rectangle 4">
            <a:extLst>
              <a:ext uri="{FF2B5EF4-FFF2-40B4-BE49-F238E27FC236}">
                <a16:creationId xmlns:a16="http://schemas.microsoft.com/office/drawing/2014/main" id="{21832669-EAA0-43A7-A4E3-D94190EFA5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65541" name="Rectangle 5">
            <a:extLst>
              <a:ext uri="{FF2B5EF4-FFF2-40B4-BE49-F238E27FC236}">
                <a16:creationId xmlns:a16="http://schemas.microsoft.com/office/drawing/2014/main" id="{F4309654-31BB-4862-908E-8836F10C3A2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94AA5630-6C17-47D8-9B8B-16B023E6975A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65542" name="Rectangle 6">
            <a:extLst>
              <a:ext uri="{FF2B5EF4-FFF2-40B4-BE49-F238E27FC236}">
                <a16:creationId xmlns:a16="http://schemas.microsoft.com/office/drawing/2014/main" id="{D6DE2DF0-A094-45E8-A8AB-DD45B03E1BE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r>
              <a:rPr lang="en-US" altLang="en-US"/>
              <a:t>Copyright 2019 AmeriDuo LLC</a:t>
            </a:r>
            <a:endParaRPr lang="en-US" altLang="en-US" dirty="0"/>
          </a:p>
        </p:txBody>
      </p:sp>
      <p:sp>
        <p:nvSpPr>
          <p:cNvPr id="65543" name="Rectangle 7">
            <a:extLst>
              <a:ext uri="{FF2B5EF4-FFF2-40B4-BE49-F238E27FC236}">
                <a16:creationId xmlns:a16="http://schemas.microsoft.com/office/drawing/2014/main" id="{10AEBC03-C85B-4E32-BF1C-4F1A41D4E6D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35970A0A-1279-45BC-8869-A20E6C99329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5576" name="Line 40">
            <a:extLst>
              <a:ext uri="{FF2B5EF4-FFF2-40B4-BE49-F238E27FC236}">
                <a16:creationId xmlns:a16="http://schemas.microsoft.com/office/drawing/2014/main" id="{64813BAE-E4C7-40DA-87F9-A4A1A888FFD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0" y="1524000"/>
            <a:ext cx="7543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664AB9-160B-4DD1-A6BD-D22FD5504B46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28600"/>
            <a:ext cx="710231" cy="68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08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>
            <a:extLst>
              <a:ext uri="{FF2B5EF4-FFF2-40B4-BE49-F238E27FC236}">
                <a16:creationId xmlns:a16="http://schemas.microsoft.com/office/drawing/2014/main" id="{68FD9C41-80B6-4FCF-AAF3-8E270ADC81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65540" name="Rectangle 4">
            <a:extLst>
              <a:ext uri="{FF2B5EF4-FFF2-40B4-BE49-F238E27FC236}">
                <a16:creationId xmlns:a16="http://schemas.microsoft.com/office/drawing/2014/main" id="{21832669-EAA0-43A7-A4E3-D94190EFA5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65541" name="Rectangle 5">
            <a:extLst>
              <a:ext uri="{FF2B5EF4-FFF2-40B4-BE49-F238E27FC236}">
                <a16:creationId xmlns:a16="http://schemas.microsoft.com/office/drawing/2014/main" id="{F4309654-31BB-4862-908E-8836F10C3A2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044A3CD4-86EA-48F5-8BC2-FC1BEFA25B53}" type="datetime1">
              <a:rPr lang="en-US" altLang="en-US" smtClean="0"/>
              <a:t>7/30/2019</a:t>
            </a:fld>
            <a:endParaRPr lang="en-US" altLang="en-US"/>
          </a:p>
        </p:txBody>
      </p:sp>
      <p:sp>
        <p:nvSpPr>
          <p:cNvPr id="65542" name="Rectangle 6">
            <a:extLst>
              <a:ext uri="{FF2B5EF4-FFF2-40B4-BE49-F238E27FC236}">
                <a16:creationId xmlns:a16="http://schemas.microsoft.com/office/drawing/2014/main" id="{D6DE2DF0-A094-45E8-A8AB-DD45B03E1BE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r>
              <a:rPr lang="en-US" altLang="en-US"/>
              <a:t>Copyright 2019 AmeriDuo LLC</a:t>
            </a:r>
            <a:endParaRPr lang="en-US" altLang="en-US" dirty="0"/>
          </a:p>
        </p:txBody>
      </p:sp>
      <p:sp>
        <p:nvSpPr>
          <p:cNvPr id="65543" name="Rectangle 7">
            <a:extLst>
              <a:ext uri="{FF2B5EF4-FFF2-40B4-BE49-F238E27FC236}">
                <a16:creationId xmlns:a16="http://schemas.microsoft.com/office/drawing/2014/main" id="{10AEBC03-C85B-4E32-BF1C-4F1A41D4E6D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35970A0A-1279-45BC-8869-A20E6C99329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5576" name="Line 40">
            <a:extLst>
              <a:ext uri="{FF2B5EF4-FFF2-40B4-BE49-F238E27FC236}">
                <a16:creationId xmlns:a16="http://schemas.microsoft.com/office/drawing/2014/main" id="{64813BAE-E4C7-40DA-87F9-A4A1A888FFD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0" y="1524000"/>
            <a:ext cx="7543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953063-7B18-463A-960B-8E10B4EAA29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198120"/>
            <a:ext cx="762000" cy="73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385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eriduo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A3205AD4-A376-4939-99FD-A104C97DA3B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125774" y="2856536"/>
            <a:ext cx="3483937" cy="990600"/>
          </a:xfrm>
        </p:spPr>
        <p:txBody>
          <a:bodyPr anchor="b"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 Practice 4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18115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D3054A55-C806-4626-81D5-A3FAB505D1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360273"/>
            <a:ext cx="3745388" cy="99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593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53A66CF2-9375-4498-B8F2-46392F1A0E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altLang="en-US" dirty="0"/>
              <a:t>C Programming Practice Question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US" alt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9CB41CC1-2924-44ED-86D2-B5CEAD5939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3278187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Use while to print the numbers from 1 to 10.</a:t>
            </a:r>
          </a:p>
          <a:p>
            <a:pPr marL="0" indent="0">
              <a:buNone/>
            </a:pPr>
            <a:endParaRPr lang="en-US" altLang="en-US" b="1" dirty="0"/>
          </a:p>
          <a:p>
            <a:pPr marL="0" indent="0">
              <a:buNone/>
            </a:pPr>
            <a:endParaRPr lang="en-US" altLang="en-US" b="1" dirty="0"/>
          </a:p>
          <a:p>
            <a:pPr marL="0" indent="0">
              <a:buNone/>
            </a:pPr>
            <a:r>
              <a:rPr lang="en-US" altLang="en-US" sz="2000" dirty="0">
                <a:solidFill>
                  <a:srgbClr val="00B050"/>
                </a:solidFill>
              </a:rPr>
              <a:t>Hint: </a:t>
            </a:r>
            <a:r>
              <a:rPr lang="zh-CN" altLang="en-US" sz="2000" dirty="0">
                <a:solidFill>
                  <a:srgbClr val="00B050"/>
                </a:solidFill>
              </a:rPr>
              <a:t> 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B050"/>
                </a:solidFill>
              </a:rPr>
              <a:t>1. while (condition) { }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B050"/>
                </a:solidFill>
              </a:rPr>
              <a:t>2. var++ or var = var + 1;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1133E9-1EF2-4125-8D2D-1F0033AE7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E3B3FEA-6A0A-4E08-BBB3-0C974A53CD8F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32FE09A-18E5-47FA-8166-25C124AB1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09616C5-38AD-4B05-879C-47FC52251D4F}" type="datetime1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7/30/2019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871907-9C76-4EF8-84E8-31932EC89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Copyright 2019 AmeriDuo LLC</a:t>
            </a:r>
          </a:p>
        </p:txBody>
      </p:sp>
    </p:spTree>
    <p:extLst>
      <p:ext uri="{BB962C8B-B14F-4D97-AF65-F5344CB8AC3E}">
        <p14:creationId xmlns:p14="http://schemas.microsoft.com/office/powerpoint/2010/main" val="597273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53A66CF2-9375-4498-B8F2-46392F1A0E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altLang="en-US" dirty="0"/>
              <a:t>Answer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1133E9-1EF2-4125-8D2D-1F0033AE7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E3B3FEA-6A0A-4E08-BBB3-0C974A53CD8F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32FE09A-18E5-47FA-8166-25C124AB1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09616C5-38AD-4B05-879C-47FC52251D4F}" type="datetime1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7/30/2019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871907-9C76-4EF8-84E8-31932EC89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Copyright 2019 AmeriDuo LLC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67CAAE-C74A-2844-9DD7-46E754055B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10" y="1627256"/>
            <a:ext cx="4233795" cy="447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703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53A66CF2-9375-4498-B8F2-46392F1A0E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altLang="en-US" dirty="0"/>
              <a:t>C Programming Practice Question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US" alt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9CB41CC1-2924-44ED-86D2-B5CEAD5939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7078" y="1762539"/>
            <a:ext cx="8229600" cy="3679929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000" dirty="0"/>
              <a:t>Create an integer array with 5 elements: 10, 20, 30, 40, 50.</a:t>
            </a:r>
          </a:p>
          <a:p>
            <a:pPr marL="0" indent="0">
              <a:buNone/>
            </a:pPr>
            <a:r>
              <a:rPr lang="en-US" altLang="en-US" sz="2000" dirty="0"/>
              <a:t>Use for statement to print each element in the array.</a:t>
            </a:r>
          </a:p>
          <a:p>
            <a:pPr marL="0" indent="0">
              <a:buNone/>
            </a:pPr>
            <a:endParaRPr lang="en-US" alt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en-US" sz="2000" dirty="0">
                <a:solidFill>
                  <a:srgbClr val="00B050"/>
                </a:solidFill>
              </a:rPr>
              <a:t>Hint:</a:t>
            </a:r>
          </a:p>
          <a:p>
            <a:pPr marL="0" indent="0">
              <a:buNone/>
            </a:pPr>
            <a:r>
              <a:rPr lang="en-US" altLang="en-US" sz="2000" dirty="0">
                <a:solidFill>
                  <a:srgbClr val="00B050"/>
                </a:solidFill>
              </a:rPr>
              <a:t>1. </a:t>
            </a:r>
            <a:r>
              <a:rPr lang="en-US" altLang="en-US" sz="2000" dirty="0" err="1">
                <a:solidFill>
                  <a:srgbClr val="00B050"/>
                </a:solidFill>
              </a:rPr>
              <a:t>int</a:t>
            </a:r>
            <a:r>
              <a:rPr lang="zh-CN" altLang="en-US" sz="2000" dirty="0">
                <a:solidFill>
                  <a:srgbClr val="00B050"/>
                </a:solidFill>
              </a:rPr>
              <a:t> </a:t>
            </a:r>
            <a:r>
              <a:rPr lang="en-US" altLang="zh-CN" sz="2000" dirty="0" err="1">
                <a:solidFill>
                  <a:srgbClr val="00B050"/>
                </a:solidFill>
              </a:rPr>
              <a:t>arr</a:t>
            </a:r>
            <a:r>
              <a:rPr lang="en-US" altLang="zh-CN" sz="2000" dirty="0">
                <a:solidFill>
                  <a:srgbClr val="00B050"/>
                </a:solidFill>
              </a:rPr>
              <a:t>[5] = {….}</a:t>
            </a:r>
            <a:endParaRPr lang="en-US" altLang="en-US" sz="2000" dirty="0">
              <a:solidFill>
                <a:srgbClr val="00B05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1133E9-1EF2-4125-8D2D-1F0033AE7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E3B3FEA-6A0A-4E08-BBB3-0C974A53CD8F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32FE09A-18E5-47FA-8166-25C124AB1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09616C5-38AD-4B05-879C-47FC52251D4F}" type="datetime1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7/30/2019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871907-9C76-4EF8-84E8-31932EC89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Copyright 2019 AmeriDuo LLC</a:t>
            </a:r>
          </a:p>
        </p:txBody>
      </p:sp>
    </p:spTree>
    <p:extLst>
      <p:ext uri="{BB962C8B-B14F-4D97-AF65-F5344CB8AC3E}">
        <p14:creationId xmlns:p14="http://schemas.microsoft.com/office/powerpoint/2010/main" val="2706734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53A66CF2-9375-4498-B8F2-46392F1A0E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altLang="en-US" dirty="0"/>
              <a:t>Answer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1133E9-1EF2-4125-8D2D-1F0033AE7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E3B3FEA-6A0A-4E08-BBB3-0C974A53CD8F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32FE09A-18E5-47FA-8166-25C124AB1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09616C5-38AD-4B05-879C-47FC52251D4F}" type="datetime1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7/30/2019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871907-9C76-4EF8-84E8-31932EC89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Copyright 2019 AmeriDuo LLC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88668D-0F87-AF4B-AA84-5EA394150E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99" y="1594953"/>
            <a:ext cx="5655917" cy="430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589726"/>
      </p:ext>
    </p:extLst>
  </p:cSld>
  <p:clrMapOvr>
    <a:masterClrMapping/>
  </p:clrMapOvr>
</p:sld>
</file>

<file path=ppt/theme/theme1.xml><?xml version="1.0" encoding="utf-8"?>
<a:theme xmlns:a="http://schemas.openxmlformats.org/drawingml/2006/main" name="3_Network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Network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3905</TotalTime>
  <Words>144</Words>
  <Application>Microsoft Office PowerPoint</Application>
  <PresentationFormat>On-screen Show (4:3)</PresentationFormat>
  <Paragraphs>38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Wingdings</vt:lpstr>
      <vt:lpstr>3_Network</vt:lpstr>
      <vt:lpstr>1_Network</vt:lpstr>
      <vt:lpstr>C Practice 4</vt:lpstr>
      <vt:lpstr>C Programming Practice Question 1</vt:lpstr>
      <vt:lpstr>Answer</vt:lpstr>
      <vt:lpstr>C Programming Practice Question 2</vt:lpstr>
      <vt:lpstr>Answer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Training Presentation</dc:title>
  <dc:subject/>
  <dc:creator>Duo Chen</dc:creator>
  <cp:keywords/>
  <dc:description/>
  <cp:lastModifiedBy>Yihan JIANG</cp:lastModifiedBy>
  <cp:revision>408</cp:revision>
  <dcterms:created xsi:type="dcterms:W3CDTF">2018-03-11T14:39:52Z</dcterms:created>
  <dcterms:modified xsi:type="dcterms:W3CDTF">2019-07-31T03:02:31Z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TC060888081033</vt:lpwstr>
  </property>
  <property fmtid="{D5CDD505-2E9C-101B-9397-08002B2CF9AE}" pid="3" name="MSIP_Label_585f1f62-8d2b-4457-869c-0a13c6549635_Enabled">
    <vt:lpwstr>True</vt:lpwstr>
  </property>
  <property fmtid="{D5CDD505-2E9C-101B-9397-08002B2CF9AE}" pid="4" name="MSIP_Label_585f1f62-8d2b-4457-869c-0a13c6549635_SiteId">
    <vt:lpwstr>41ff26dc-250f-4b13-8981-739be8610c21</vt:lpwstr>
  </property>
  <property fmtid="{D5CDD505-2E9C-101B-9397-08002B2CF9AE}" pid="5" name="MSIP_Label_585f1f62-8d2b-4457-869c-0a13c6549635_Owner">
    <vt:lpwstr>DChen@slb.com</vt:lpwstr>
  </property>
  <property fmtid="{D5CDD505-2E9C-101B-9397-08002B2CF9AE}" pid="6" name="MSIP_Label_585f1f62-8d2b-4457-869c-0a13c6549635_SetDate">
    <vt:lpwstr>2018-08-22T23:17:15.9648435Z</vt:lpwstr>
  </property>
  <property fmtid="{D5CDD505-2E9C-101B-9397-08002B2CF9AE}" pid="7" name="MSIP_Label_585f1f62-8d2b-4457-869c-0a13c6549635_Name">
    <vt:lpwstr>Private</vt:lpwstr>
  </property>
  <property fmtid="{D5CDD505-2E9C-101B-9397-08002B2CF9AE}" pid="8" name="MSIP_Label_585f1f62-8d2b-4457-869c-0a13c6549635_Application">
    <vt:lpwstr>Microsoft Azure Information Protection</vt:lpwstr>
  </property>
  <property fmtid="{D5CDD505-2E9C-101B-9397-08002B2CF9AE}" pid="9" name="MSIP_Label_585f1f62-8d2b-4457-869c-0a13c6549635_Extended_MSFT_Method">
    <vt:lpwstr>Automatic</vt:lpwstr>
  </property>
  <property fmtid="{D5CDD505-2E9C-101B-9397-08002B2CF9AE}" pid="10" name="MSIP_Label_8bb759f6-5337-4dc5-b19b-e74b6da11f8f_Enabled">
    <vt:lpwstr>True</vt:lpwstr>
  </property>
  <property fmtid="{D5CDD505-2E9C-101B-9397-08002B2CF9AE}" pid="11" name="MSIP_Label_8bb759f6-5337-4dc5-b19b-e74b6da11f8f_SiteId">
    <vt:lpwstr>41ff26dc-250f-4b13-8981-739be8610c21</vt:lpwstr>
  </property>
  <property fmtid="{D5CDD505-2E9C-101B-9397-08002B2CF9AE}" pid="12" name="MSIP_Label_8bb759f6-5337-4dc5-b19b-e74b6da11f8f_Owner">
    <vt:lpwstr>DChen@slb.com</vt:lpwstr>
  </property>
  <property fmtid="{D5CDD505-2E9C-101B-9397-08002B2CF9AE}" pid="13" name="MSIP_Label_8bb759f6-5337-4dc5-b19b-e74b6da11f8f_SetDate">
    <vt:lpwstr>2018-08-22T23:17:15.9648435Z</vt:lpwstr>
  </property>
  <property fmtid="{D5CDD505-2E9C-101B-9397-08002B2CF9AE}" pid="14" name="MSIP_Label_8bb759f6-5337-4dc5-b19b-e74b6da11f8f_Name">
    <vt:lpwstr>Internal</vt:lpwstr>
  </property>
  <property fmtid="{D5CDD505-2E9C-101B-9397-08002B2CF9AE}" pid="15" name="MSIP_Label_8bb759f6-5337-4dc5-b19b-e74b6da11f8f_Application">
    <vt:lpwstr>Microsoft Azure Information Protection</vt:lpwstr>
  </property>
  <property fmtid="{D5CDD505-2E9C-101B-9397-08002B2CF9AE}" pid="16" name="MSIP_Label_8bb759f6-5337-4dc5-b19b-e74b6da11f8f_Parent">
    <vt:lpwstr>585f1f62-8d2b-4457-869c-0a13c6549635</vt:lpwstr>
  </property>
  <property fmtid="{D5CDD505-2E9C-101B-9397-08002B2CF9AE}" pid="17" name="MSIP_Label_8bb759f6-5337-4dc5-b19b-e74b6da11f8f_Extended_MSFT_Method">
    <vt:lpwstr>Automatic</vt:lpwstr>
  </property>
  <property fmtid="{D5CDD505-2E9C-101B-9397-08002B2CF9AE}" pid="18" name="Sensitivity">
    <vt:lpwstr>Private Internal</vt:lpwstr>
  </property>
</Properties>
</file>