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02" r:id="rId2"/>
  </p:sldMasterIdLst>
  <p:notesMasterIdLst>
    <p:notesMasterId r:id="rId8"/>
  </p:notesMasterIdLst>
  <p:handoutMasterIdLst>
    <p:handoutMasterId r:id="rId9"/>
  </p:handoutMasterIdLst>
  <p:sldIdLst>
    <p:sldId id="359" r:id="rId3"/>
    <p:sldId id="322" r:id="rId4"/>
    <p:sldId id="323" r:id="rId5"/>
    <p:sldId id="324" r:id="rId6"/>
    <p:sldId id="325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364" autoAdjust="0"/>
  </p:normalViewPr>
  <p:slideViewPr>
    <p:cSldViewPr>
      <p:cViewPr varScale="1">
        <p:scale>
          <a:sx n="100" d="100"/>
          <a:sy n="100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98655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11969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4309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32407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9954F66-3264-40CA-B98A-8E65EA5A93B0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EDBA0-A400-4032-B02D-8D45C99B02D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8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962E-FEBA-4A37-AD31-B4050B171FCB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1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2A1C07-5092-474B-ACD3-4F50D6B35E6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757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DAE47-0B11-4CD5-9AA7-7074BF07C49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24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6FDD0C-C340-434C-BDCE-544CC4F8F3C7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24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65B30-5468-4D4A-84F0-1B152EEA84C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0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E0356-B42E-47AA-9354-3EF3F97D8E0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634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6132D-1F13-429D-910A-AA7AC14F4DD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83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D9835-2D97-4FC8-AF81-242A3E1A50C0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58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0253F8-787E-47FE-B650-53392EFC8F5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31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EE8460E-82B1-4892-A4E1-1D5EA5386E88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1DE6F12-B618-4B86-924C-81EB02AD511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B0F7F-FAD0-43A2-B0BA-4A9F8A90FE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8120"/>
            <a:ext cx="762000" cy="7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5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</a:t>
            </a:r>
            <a:br>
              <a:rPr lang="en-US" altLang="en-US" dirty="0"/>
            </a:br>
            <a:r>
              <a:rPr lang="en-US" altLang="en-US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1845"/>
            <a:ext cx="8229600" cy="1830388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en-US" sz="2000" dirty="0">
                <a:solidFill>
                  <a:srgbClr val="00B050"/>
                </a:solidFill>
              </a:rPr>
              <a:t>float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68AC8-B2AB-8D41-A192-E3D41DD7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4488"/>
            <a:ext cx="8180738" cy="17245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AB8643-03FE-41D7-AA26-753CCB49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86200"/>
            <a:ext cx="1600200" cy="16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9E649-0B8E-154C-BDDA-9E87E3426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676400"/>
            <a:ext cx="5632450" cy="39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</a:t>
            </a:r>
            <a:r>
              <a:rPr lang="en-US" altLang="en-US"/>
              <a:t>Programming Practice </a:t>
            </a:r>
            <a:r>
              <a:rPr lang="en-US" altLang="en-US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AmeriDuo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3E82D-1695-8D4F-8745-545523A05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3069"/>
            <a:ext cx="6629400" cy="4540870"/>
          </a:xfrm>
          <a:prstGeom prst="rect">
            <a:avLst/>
          </a:prstGeom>
        </p:spPr>
      </p:pic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3733800"/>
            <a:ext cx="8229600" cy="1830388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for (…)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1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C3E9E-51DD-4C48-AD00-3B2B9F1C5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525294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6940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81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3_Network</vt:lpstr>
      <vt:lpstr>1_Network</vt:lpstr>
      <vt:lpstr>C Practice 5</vt:lpstr>
      <vt:lpstr>C Programming Practice Question 1</vt:lpstr>
      <vt:lpstr>Answer</vt:lpstr>
      <vt:lpstr>C Programming Practice 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409</cp:revision>
  <dcterms:created xsi:type="dcterms:W3CDTF">2018-03-11T14:39:52Z</dcterms:created>
  <dcterms:modified xsi:type="dcterms:W3CDTF">2019-07-31T03:04:45Z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