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  <p:sldMasterId id="2147483702" r:id="rId2"/>
  </p:sldMasterIdLst>
  <p:notesMasterIdLst>
    <p:notesMasterId r:id="rId8"/>
  </p:notesMasterIdLst>
  <p:handoutMasterIdLst>
    <p:handoutMasterId r:id="rId9"/>
  </p:handoutMasterIdLst>
  <p:sldIdLst>
    <p:sldId id="359" r:id="rId3"/>
    <p:sldId id="320" r:id="rId4"/>
    <p:sldId id="321" r:id="rId5"/>
    <p:sldId id="360" r:id="rId6"/>
    <p:sldId id="361" r:id="rId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B40"/>
    <a:srgbClr val="E5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0364" autoAdjust="0"/>
  </p:normalViewPr>
  <p:slideViewPr>
    <p:cSldViewPr>
      <p:cViewPr varScale="1">
        <p:scale>
          <a:sx n="100" d="100"/>
          <a:sy n="100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5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9F78A9-805E-4799-A4EA-2D060FCDC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82931-1B2C-4CB9-BAC0-D5A74F00B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60D1-E916-4334-A1B1-A82A292015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F8D7C-058E-4853-AE26-F46591C1C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BFB0D-80E5-4855-9ABC-64A95C41D3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BECC-E9B0-477D-9411-D991DDC4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1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7C7CCD8-7176-47A5-A93E-3ECB9601AE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987D8A5-814C-444B-8C79-6821FA468F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2B25F1F-7513-43DF-B66B-57DBB57D568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DBBC4A82-09AE-44BB-990E-190709C780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73B5872A-906C-49BB-8347-92E352A2C3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547C563C-4F1F-4AAA-ACA7-1E54A1279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DA22BFC8-D4DF-46AB-836E-F89487FF3D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EBA2A9-5E7C-4391-A2A2-3D267D929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5C695-6832-4E68-8218-76E4F97FA55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AB80D79-47F3-4C97-B7D5-0AD11B3F9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B40A3AD-02D5-4987-B88F-EC3BE61AC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7700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362014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266441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182619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223653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CB38D9F2-D2C4-4822-A578-47B388949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3060CCB-BC47-4F89-BCE7-9EB36F345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7F2C0B-1F58-4751-AA01-17B44BB5F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EFAF323-7592-459A-812B-6C5C76CC1E0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0C7E5F4-881F-40CA-AD1A-A563495DE5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AF51904-758D-4771-978A-30F2CBC79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C093C-020C-4691-A405-3E2E0B2DA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61DE0718-5EE1-403D-A878-5F485ABDC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211C-E41B-4A40-92C8-AE784DD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C61A-A707-4318-9A82-DB511F4A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9C0-BD0C-4BBA-9A43-CEBD84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2166-7E60-4D0F-94A3-374FD7CB9FEE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D65-4B22-49BA-8018-3F6395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E88A-8B19-4E2E-87F2-5B4C943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71E7E-CB6E-4EE4-964B-B2FF77F65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5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A352-E987-4614-B01D-7495263B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C5-FCFA-4F43-8FE8-D78C88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344D-043B-45EF-B74A-678A2B9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9C8B8-F166-403E-BC50-264C617E8C8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0AF-BF71-488E-8A3A-B25542E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F44-9701-48C7-B3AD-41EBEFC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ECA5-4A2F-4B51-8A0B-28BC3F901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49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F3C-1B83-4C16-B6C6-143C1AE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D46-26C5-41C8-92CA-7C9949984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7B4A-86F7-457B-950E-B34611EA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B672-3B8E-4E4A-9F10-CFDF92B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0B97B8-3E6C-4BCB-ABE2-4B2158DE3B4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2BA0-E3A8-40ED-9D71-97DC600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0573-6C7B-4E5D-9530-0D29332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1651DF-6F2D-4073-8D94-D11F07E9C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74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CB38D9F2-D2C4-4822-A578-47B388949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3060CCB-BC47-4F89-BCE7-9EB36F345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7F2C0B-1F58-4751-AA01-17B44BB5F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8244853-5446-4896-B236-E03EB8894915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0C7E5F4-881F-40CA-AD1A-A563495DE5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AF51904-758D-4771-978A-30F2CBC79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C093C-020C-4691-A405-3E2E0B2DA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61DE0718-5EE1-403D-A878-5F485ABDC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5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FD16-D1B7-40A6-B189-72E5062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E3F-5D26-4552-919E-B7DA56D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8614-2CB0-41BC-9EEE-B950585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659A24-1058-48AC-A87F-0B50E7A535B5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A528-7404-4A0C-A3F1-950159F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879-9CA9-4C9C-8A77-92E68B9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3FEA-6A0A-4E08-BBB3-0C974A53C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640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568B-01B6-4CDC-8CCB-05695AA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634-1CB7-4868-87B8-A75A4F31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79E-4549-4A1B-8CF8-C7591CC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59F0A-B349-477D-8475-D7A1B2D3895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828D-0F96-4C5B-B5A3-B9C4750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13CE-30E3-4258-AADF-65305E7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CAE09-2420-43EB-A9AE-60B736E2A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82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193-8DDC-44FD-9186-4C1AF7EC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7B2-E133-45C5-885D-E0F825FD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877B6-18E1-4652-822C-0F08DD7F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434C-1478-40A2-932B-8BBFF93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FB058-4A87-48C6-8BA0-31D75A3B4DFB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82-4240-4DEB-B20C-491B33E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7F13-8152-4C5B-A796-4D6FC61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1018A-0FAE-4B4C-AAC5-33D1DDDD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09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293-A4BE-4815-9830-A14B81C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38FB-915B-4947-9D28-91EDBEC7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6DDB-98C2-49AA-B039-D86E2E5A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78FB-ED5F-44DF-9A3D-E5904239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5A7F-3FA7-4B21-AAF3-44AEA89E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7152-5174-4E19-A3D3-05353FE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BF6A1-18FA-4243-8B06-170D9E50E1F6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2319-5769-4630-AA2A-3BAE81E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3F97-2559-4A0A-B764-671EF74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6D3DE-DAC4-4749-A3CD-5542D4F00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21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0508-F359-4ADA-A6AF-52391AE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D128-1D56-47AF-ABA5-66E71F6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16BB7D-499D-4553-ABE1-10FB3FE30EFE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7E62-8A15-49A6-AAE3-ED02E0E1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2513-7EEA-4F35-8A23-C342E4B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7C31-6E63-49A2-9614-9C0F067D5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188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4E76-DF38-4478-BA49-6B1A526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4858B7-19CC-4908-826C-AE244B3CA55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578A-F935-4C9E-9AE7-7995C5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2CBC-2C65-4ECB-932B-C54890B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300C4-17EA-4B98-8A99-118D213AC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73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FD16-D1B7-40A6-B189-72E5062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E3F-5D26-4552-919E-B7DA56D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8614-2CB0-41BC-9EEE-B950585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ACC59-8EC8-4E0A-B6C6-223E9B04A1BF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A528-7404-4A0C-A3F1-950159F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879-9CA9-4C9C-8A77-92E68B9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3FEA-6A0A-4E08-BBB3-0C974A53C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243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E9E-AFAC-4E93-B315-71477BE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721-7084-4FB4-9774-29FE9594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3F57-A4E6-4F47-85CC-2EE06C64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334-6EB0-4103-A342-9D508672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32A74-A1F8-4CDA-9EC8-822B5DB22DD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589D-4063-4093-8AEC-7508DB87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9E7F-B54D-4BEB-8AAC-5BFE726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13F9-B0FE-49EE-9C64-BF497725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066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CB0-94EB-4FC1-A3E3-4B5440E2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C651-0CF2-4228-885E-F870620B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23F-38BC-4A8A-9C8D-62BB3B1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38B-A490-47A7-95AA-3CA257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28135-7363-4B1F-9998-EED67A94DB95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8982-537E-4150-8DBD-ABFDD9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D69-119E-4E0D-8810-DCCF23E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8030-1811-49E7-897E-33E23E8EA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559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211C-E41B-4A40-92C8-AE784DD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C61A-A707-4318-9A82-DB511F4A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9C0-BD0C-4BBA-9A43-CEBD84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0F89C7-F5B5-4AA3-B7A6-2F75E1E7978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D65-4B22-49BA-8018-3F6395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E88A-8B19-4E2E-87F2-5B4C943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71E7E-CB6E-4EE4-964B-B2FF77F65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694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A352-E987-4614-B01D-7495263B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C5-FCFA-4F43-8FE8-D78C88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344D-043B-45EF-B74A-678A2B9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5CB25-9EFB-4F51-B0F9-3B5658AA4145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0AF-BF71-488E-8A3A-B25542E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F44-9701-48C7-B3AD-41EBEFC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ECA5-4A2F-4B51-8A0B-28BC3F901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298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F3C-1B83-4C16-B6C6-143C1AE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D46-26C5-41C8-92CA-7C9949984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7B4A-86F7-457B-950E-B34611EA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B672-3B8E-4E4A-9F10-CFDF92B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2436DD-BC9B-48DC-A4D2-26F6D88E98EE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2BA0-E3A8-40ED-9D71-97DC600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0573-6C7B-4E5D-9530-0D29332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1651DF-6F2D-4073-8D94-D11F07E9C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9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568B-01B6-4CDC-8CCB-05695AA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634-1CB7-4868-87B8-A75A4F31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79E-4549-4A1B-8CF8-C7591CC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BB6A22-CCC4-45C7-84DE-6BA6F7B1866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828D-0F96-4C5B-B5A3-B9C4750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13CE-30E3-4258-AADF-65305E7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CAE09-2420-43EB-A9AE-60B736E2A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8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193-8DDC-44FD-9186-4C1AF7EC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7B2-E133-45C5-885D-E0F825FD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877B6-18E1-4652-822C-0F08DD7F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434C-1478-40A2-932B-8BBFF93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7F83CD-8FD3-4683-B121-70963069CF35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82-4240-4DEB-B20C-491B33E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7F13-8152-4C5B-A796-4D6FC61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1018A-0FAE-4B4C-AAC5-33D1DDDD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293-A4BE-4815-9830-A14B81C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38FB-915B-4947-9D28-91EDBEC7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6DDB-98C2-49AA-B039-D86E2E5A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78FB-ED5F-44DF-9A3D-E5904239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5A7F-3FA7-4B21-AAF3-44AEA89E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7152-5174-4E19-A3D3-05353FE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C1473-B213-45CE-A2BE-E64A89F0A04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2319-5769-4630-AA2A-3BAE81E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3F97-2559-4A0A-B764-671EF74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6D3DE-DAC4-4749-A3CD-5542D4F00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9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0508-F359-4ADA-A6AF-52391AE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D128-1D56-47AF-ABA5-66E71F6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464E6-1065-4C8B-A62A-52332A5A26B1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7E62-8A15-49A6-AAE3-ED02E0E1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2513-7EEA-4F35-8A23-C342E4B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7C31-6E63-49A2-9614-9C0F067D5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4E76-DF38-4478-BA49-6B1A526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E0FD2E-489F-4C58-9DFC-5E808940192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578A-F935-4C9E-9AE7-7995C5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2CBC-2C65-4ECB-932B-C54890B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300C4-17EA-4B98-8A99-118D213AC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4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E9E-AFAC-4E93-B315-71477BE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721-7084-4FB4-9774-29FE9594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3F57-A4E6-4F47-85CC-2EE06C64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334-6EB0-4103-A342-9D508672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04B11-B576-4F51-B3B6-89D67DF70C8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589D-4063-4093-8AEC-7508DB87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9E7F-B54D-4BEB-8AAC-5BFE726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13F9-B0FE-49EE-9C64-BF497725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99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CB0-94EB-4FC1-A3E3-4B5440E2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C651-0CF2-4228-885E-F870620B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23F-38BC-4A8A-9C8D-62BB3B1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38B-A490-47A7-95AA-3CA257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5CEFD3-C932-4F6F-AE7A-B986773C18D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8982-537E-4150-8DBD-ABFDD9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D69-119E-4E0D-8810-DCCF23E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8030-1811-49E7-897E-33E23E8EA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5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68FD9C41-80B6-4FCF-AAF3-8E270ADC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832669-EAA0-43A7-A4E3-D94190EF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4309654-31BB-4862-908E-8836F10C3A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4AA5630-6C17-47D8-9B8B-16B023E6975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6DE2DF0-A094-45E8-A8AB-DD45B03E1B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0AEBC03-C85B-4E32-BF1C-4F1A41D4E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5970A0A-1279-45BC-8869-A20E6C9932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64813BAE-E4C7-40DA-87F9-A4A1A888FF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64AB9-160B-4DD1-A6BD-D22FD5504B4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8600"/>
            <a:ext cx="710231" cy="6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68FD9C41-80B6-4FCF-AAF3-8E270ADC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832669-EAA0-43A7-A4E3-D94190EF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4309654-31BB-4862-908E-8836F10C3A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A43A0518-64EC-4B84-91AA-157954F34BA0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6DE2DF0-A094-45E8-A8AB-DD45B03E1B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0AEBC03-C85B-4E32-BF1C-4F1A41D4E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5970A0A-1279-45BC-8869-A20E6C9932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64813BAE-E4C7-40DA-87F9-A4A1A888FF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88209-28C9-4F45-B838-BD1A87A1DD5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98120"/>
            <a:ext cx="762000" cy="73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2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eridu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3205AD4-A376-4939-99FD-A104C97DA3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25774" y="2856536"/>
            <a:ext cx="3483937" cy="990600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 Practice 6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054A55-C806-4626-81D5-A3FAB505D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0273"/>
            <a:ext cx="3745388" cy="9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Programming Practice</a:t>
            </a:r>
            <a:br>
              <a:rPr lang="en-US" altLang="en-US" dirty="0"/>
            </a:br>
            <a:r>
              <a:rPr lang="en-US" altLang="en-US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69523"/>
            <a:ext cx="6321287" cy="1830388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Hint: 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 v</a:t>
            </a:r>
            <a:r>
              <a:rPr lang="en-US" altLang="en-US" sz="2000" dirty="0">
                <a:solidFill>
                  <a:srgbClr val="00B050"/>
                </a:solidFill>
              </a:rPr>
              <a:t>oid blink()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856520-7981-44E8-AAEE-AAE17F0B8DB8}"/>
              </a:ext>
            </a:extLst>
          </p:cNvPr>
          <p:cNvSpPr/>
          <p:nvPr/>
        </p:nvSpPr>
        <p:spPr>
          <a:xfrm>
            <a:off x="533400" y="1677986"/>
            <a:ext cx="792480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 Open Blink sketch from Arduino IDE: File | Examples | 01.Basics.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 Move all of the code inside loop() function into a separate function called blink() and call blink() inside loop() function.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 Verify the blink program's execution: the LED light turns on and off every one second.</a:t>
            </a:r>
          </a:p>
        </p:txBody>
      </p:sp>
    </p:spTree>
    <p:extLst>
      <p:ext uri="{BB962C8B-B14F-4D97-AF65-F5344CB8AC3E}">
        <p14:creationId xmlns:p14="http://schemas.microsoft.com/office/powerpoint/2010/main" val="67368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474CF9-DB45-4127-B47B-25BDB8B6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6400"/>
            <a:ext cx="8129114" cy="429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3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Programming Practice</a:t>
            </a:r>
            <a:br>
              <a:rPr lang="en-US" altLang="en-US" dirty="0"/>
            </a:br>
            <a:r>
              <a:rPr lang="en-US" altLang="en-US" dirty="0"/>
              <a:t>Question 2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9722" y="4202161"/>
            <a:ext cx="8229600" cy="1830388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Hint: 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1.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err="1">
                <a:solidFill>
                  <a:srgbClr val="00B050"/>
                </a:solidFill>
              </a:rPr>
              <a:t>String.length</a:t>
            </a:r>
            <a:r>
              <a:rPr lang="en-US" altLang="zh-CN" sz="2000" dirty="0">
                <a:solidFill>
                  <a:srgbClr val="00B050"/>
                </a:solidFill>
              </a:rPr>
              <a:t>()</a:t>
            </a:r>
            <a:endParaRPr lang="en-US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2.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err="1">
                <a:solidFill>
                  <a:srgbClr val="00B050"/>
                </a:solidFill>
              </a:rPr>
              <a:t>String.concat</a:t>
            </a:r>
            <a:r>
              <a:rPr lang="en-US" altLang="zh-CN" sz="2000" dirty="0">
                <a:solidFill>
                  <a:srgbClr val="00B050"/>
                </a:solidFill>
              </a:rPr>
              <a:t>()</a:t>
            </a:r>
            <a:endParaRPr lang="en-US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F37B06-E5CB-46F6-99E7-14E6C125D1BD}"/>
              </a:ext>
            </a:extLst>
          </p:cNvPr>
          <p:cNvSpPr/>
          <p:nvPr/>
        </p:nvSpPr>
        <p:spPr>
          <a:xfrm>
            <a:off x="609600" y="1677986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String to manipulate the texts. There are two texts: 	text1:  "This string“</a:t>
            </a:r>
          </a:p>
          <a:p>
            <a:r>
              <a:rPr lang="en-US" sz="2400" dirty="0"/>
              <a:t>	text2:  " has more text“</a:t>
            </a:r>
          </a:p>
          <a:p>
            <a:pPr marL="457200" indent="-457200">
              <a:buAutoNum type="arabicPeriod"/>
            </a:pPr>
            <a:r>
              <a:rPr lang="en-US" sz="2400" dirty="0"/>
              <a:t>Print the lengths of text1 and text2 on the serial monitor</a:t>
            </a:r>
          </a:p>
          <a:p>
            <a:pPr marL="457200" indent="-457200">
              <a:buAutoNum type="arabicPeriod"/>
            </a:pPr>
            <a:r>
              <a:rPr lang="en-US" sz="2400" dirty="0"/>
              <a:t>Append the contents of text2 to the end of text1.</a:t>
            </a:r>
          </a:p>
        </p:txBody>
      </p:sp>
    </p:spTree>
    <p:extLst>
      <p:ext uri="{BB962C8B-B14F-4D97-AF65-F5344CB8AC3E}">
        <p14:creationId xmlns:p14="http://schemas.microsoft.com/office/powerpoint/2010/main" val="197372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0849F-AF2F-4ECC-9398-A2BA5432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568394"/>
            <a:ext cx="4886325" cy="458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73212"/>
      </p:ext>
    </p:extLst>
  </p:cSld>
  <p:clrMapOvr>
    <a:masterClrMapping/>
  </p:clrMapOvr>
</p:sld>
</file>

<file path=ppt/theme/theme1.xml><?xml version="1.0" encoding="utf-8"?>
<a:theme xmlns:a="http://schemas.openxmlformats.org/drawingml/2006/main" name="3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Words>163</Words>
  <Application>Microsoft Office PowerPoint</Application>
  <PresentationFormat>On-screen Show (4:3)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3_Network</vt:lpstr>
      <vt:lpstr>2_Network</vt:lpstr>
      <vt:lpstr>C Practice 6</vt:lpstr>
      <vt:lpstr>C Programming Practice Question 1</vt:lpstr>
      <vt:lpstr>Answer</vt:lpstr>
      <vt:lpstr>C Programming Practice Question 2</vt:lpstr>
      <vt:lpstr>Answer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subject/>
  <dc:creator>Duo Chen</dc:creator>
  <cp:keywords/>
  <dc:description/>
  <cp:lastModifiedBy>Yihan JIANG</cp:lastModifiedBy>
  <cp:revision>411</cp:revision>
  <dcterms:created xsi:type="dcterms:W3CDTF">2018-03-11T14:39:52Z</dcterms:created>
  <dcterms:modified xsi:type="dcterms:W3CDTF">2019-07-31T03:11:54Z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MSIP_Label_585f1f62-8d2b-4457-869c-0a13c6549635_Enabled">
    <vt:lpwstr>True</vt:lpwstr>
  </property>
  <property fmtid="{D5CDD505-2E9C-101B-9397-08002B2CF9AE}" pid="4" name="MSIP_Label_585f1f62-8d2b-4457-869c-0a13c6549635_SiteId">
    <vt:lpwstr>41ff26dc-250f-4b13-8981-739be8610c21</vt:lpwstr>
  </property>
  <property fmtid="{D5CDD505-2E9C-101B-9397-08002B2CF9AE}" pid="5" name="MSIP_Label_585f1f62-8d2b-4457-869c-0a13c6549635_Owner">
    <vt:lpwstr>DChen@slb.com</vt:lpwstr>
  </property>
  <property fmtid="{D5CDD505-2E9C-101B-9397-08002B2CF9AE}" pid="6" name="MSIP_Label_585f1f62-8d2b-4457-869c-0a13c6549635_SetDate">
    <vt:lpwstr>2018-08-22T23:17:15.9648435Z</vt:lpwstr>
  </property>
  <property fmtid="{D5CDD505-2E9C-101B-9397-08002B2CF9AE}" pid="7" name="MSIP_Label_585f1f62-8d2b-4457-869c-0a13c6549635_Name">
    <vt:lpwstr>Private</vt:lpwstr>
  </property>
  <property fmtid="{D5CDD505-2E9C-101B-9397-08002B2CF9AE}" pid="8" name="MSIP_Label_585f1f62-8d2b-4457-869c-0a13c6549635_Application">
    <vt:lpwstr>Microsoft Azure Information Protection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DChen@slb.com</vt:lpwstr>
  </property>
  <property fmtid="{D5CDD505-2E9C-101B-9397-08002B2CF9AE}" pid="13" name="MSIP_Label_8bb759f6-5337-4dc5-b19b-e74b6da11f8f_SetDate">
    <vt:lpwstr>2018-08-22T23:17:15.9648435Z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Parent">
    <vt:lpwstr>585f1f62-8d2b-4457-869c-0a13c6549635</vt:lpwstr>
  </property>
  <property fmtid="{D5CDD505-2E9C-101B-9397-08002B2CF9AE}" pid="17" name="MSIP_Label_8bb759f6-5337-4dc5-b19b-e74b6da11f8f_Extended_MSFT_Method">
    <vt:lpwstr>Automatic</vt:lpwstr>
  </property>
  <property fmtid="{D5CDD505-2E9C-101B-9397-08002B2CF9AE}" pid="18" name="Sensitivity">
    <vt:lpwstr>Private Internal</vt:lpwstr>
  </property>
</Properties>
</file>