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8"/>
  </p:notesMasterIdLst>
  <p:handoutMasterIdLst>
    <p:handoutMasterId r:id="rId9"/>
  </p:handoutMasterIdLst>
  <p:sldIdLst>
    <p:sldId id="359" r:id="rId2"/>
    <p:sldId id="322" r:id="rId3"/>
    <p:sldId id="323" r:id="rId4"/>
    <p:sldId id="346" r:id="rId5"/>
    <p:sldId id="324" r:id="rId6"/>
    <p:sldId id="325" r:id="rId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B40"/>
    <a:srgbClr val="E5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0364" autoAdjust="0"/>
  </p:normalViewPr>
  <p:slideViewPr>
    <p:cSldViewPr>
      <p:cViewPr varScale="1">
        <p:scale>
          <a:sx n="71" d="100"/>
          <a:sy n="71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5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F78A9-805E-4799-A4EA-2D060FCDC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2931-1B2C-4CB9-BAC0-D5A74F00B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0D1-E916-4334-A1B1-A82A292015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8D7C-058E-4853-AE26-F46591C1C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FB0D-80E5-4855-9ABC-64A95C41D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BECC-E9B0-477D-9411-D991DDC4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7C7CCD8-7176-47A5-A93E-3ECB9601AE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87D8A5-814C-444B-8C79-6821FA468F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2B25F1F-7513-43DF-B66B-57DBB57D56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BBC4A82-09AE-44BB-990E-190709C780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3B5872A-906C-49BB-8347-92E352A2C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47C563C-4F1F-4AAA-ACA7-1E54A1279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A22BFC8-D4DF-46AB-836E-F89487FF3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BA2A9-5E7C-4391-A2A2-3D267D929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5C695-6832-4E68-8218-76E4F97FA5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B80D79-47F3-4C97-B7D5-0AD11B3F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40A3AD-02D5-4987-B88F-EC3BE61A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770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76336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06172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49766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48940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FAF323-7592-459A-812B-6C5C76CC1E0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2166-7E60-4D0F-94A3-374FD7CB9FE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9C8B8-F166-403E-BC50-264C617E8C8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4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0B97B8-3E6C-4BCB-ABE2-4B2158DE3B4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4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CC59-8EC8-4E0A-B6C6-223E9B04A1B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B6A22-CCC4-45C7-84DE-6BA6F7B1866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83CD-8FD3-4683-B121-70963069CF3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C1473-B213-45CE-A2BE-E64A89F0A04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464E6-1065-4C8B-A62A-52332A5A26B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0FD2E-489F-4C58-9DFC-5E808940192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04B11-B576-4F51-B3B6-89D67DF70C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99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CEFD3-C932-4F6F-AE7A-B986773C18D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AA5630-6C17-47D8-9B8B-16B023E6975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4AB9-160B-4DD1-A6BD-D22FD5504B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8600"/>
            <a:ext cx="710231" cy="6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du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3205AD4-A376-4939-99FD-A104C97DA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25774" y="2856536"/>
            <a:ext cx="3483937" cy="99060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 Practice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054A55-C806-4626-81D5-A3FAB505D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0273"/>
            <a:ext cx="3745388" cy="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</a:t>
            </a:r>
            <a:br>
              <a:rPr lang="en-US" altLang="en-US" dirty="0"/>
            </a:br>
            <a:r>
              <a:rPr lang="en-US" altLang="en-US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39963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Write a function called square which take a float argument and return the square result. Print out the result on the serial monitor.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1.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float square(float x)</a:t>
            </a:r>
            <a:endParaRPr lang="en-US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</p:spTree>
    <p:extLst>
      <p:ext uri="{BB962C8B-B14F-4D97-AF65-F5344CB8AC3E}">
        <p14:creationId xmlns:p14="http://schemas.microsoft.com/office/powerpoint/2010/main" val="20432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3CF9E-0A7C-244A-AC39-3074CE52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2" y="1662042"/>
            <a:ext cx="3429552" cy="43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1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29B3-D891-46AE-AEC6-0FD9F015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980D-541C-4CA4-AC40-7D9A083C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More </a:t>
            </a:r>
            <a:r>
              <a:rPr lang="en-US" b="1" dirty="0"/>
              <a:t>Serial port functions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endParaRPr lang="en-US" sz="800" dirty="0">
              <a:solidFill>
                <a:srgbClr val="0070C0"/>
              </a:solidFill>
            </a:endParaRPr>
          </a:p>
          <a:p>
            <a:pPr marL="2171700" indent="-2171700" defTabSz="762000">
              <a:buNone/>
            </a:pPr>
            <a:r>
              <a:rPr lang="en-US" sz="2000" dirty="0" err="1">
                <a:solidFill>
                  <a:srgbClr val="0070C0"/>
                </a:solidFill>
              </a:rPr>
              <a:t>Serial.available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– Get the number of bytes available to read from serial port.</a:t>
            </a:r>
          </a:p>
          <a:p>
            <a:pPr marL="0" indent="0" defTabSz="762000">
              <a:buNone/>
            </a:pPr>
            <a:endParaRPr lang="en-US" sz="800" dirty="0">
              <a:solidFill>
                <a:srgbClr val="0070C0"/>
              </a:solidFill>
            </a:endParaRPr>
          </a:p>
          <a:p>
            <a:pPr marL="0" indent="0" defTabSz="762000">
              <a:buNone/>
            </a:pPr>
            <a:r>
              <a:rPr lang="en-US" sz="2000" dirty="0" err="1">
                <a:solidFill>
                  <a:srgbClr val="0070C0"/>
                </a:solidFill>
              </a:rPr>
              <a:t>Serial.read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– Read incoming serial data.</a:t>
            </a:r>
          </a:p>
          <a:p>
            <a:pPr marL="0" indent="0" defTabSz="762000">
              <a:buNone/>
            </a:pPr>
            <a:endParaRPr lang="en-US" sz="800" dirty="0">
              <a:solidFill>
                <a:srgbClr val="0070C0"/>
              </a:solidFill>
            </a:endParaRPr>
          </a:p>
          <a:p>
            <a:pPr marL="0" indent="0" defTabSz="762000">
              <a:buNone/>
            </a:pPr>
            <a:r>
              <a:rPr lang="en-US" sz="2000" dirty="0" err="1">
                <a:solidFill>
                  <a:srgbClr val="0070C0"/>
                </a:solidFill>
              </a:rPr>
              <a:t>Serial.write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– Write data to the serial port.</a:t>
            </a:r>
          </a:p>
          <a:p>
            <a:pPr marL="0" indent="0" defTabSz="76200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B84D-4331-45A5-82AD-9E08A087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2536-FAF1-479D-AA30-75E76BB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FEA-6A0A-4E08-BBB3-0C974A53CD8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C332-6B6F-4D57-8B10-48032ED6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5BBF-83C8-4B1A-A9FB-3CBAC7BC8F31}" type="datetime1">
              <a:rPr lang="en-US" altLang="en-US" smtClean="0"/>
              <a:t>7/30/2019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9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 Question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</a:t>
            </a:r>
            <a:r>
              <a:rPr kumimoji="0" lang="en-US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AmeriDuo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LLC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5791"/>
            <a:ext cx="7543800" cy="378839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Print a character received through the serial port.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1.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</a:rPr>
              <a:t>Serial.available</a:t>
            </a:r>
            <a:r>
              <a:rPr lang="en-US" altLang="zh-CN" sz="2000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2. </a:t>
            </a:r>
            <a:r>
              <a:rPr lang="en-US" altLang="en-US" sz="2000" dirty="0" err="1">
                <a:solidFill>
                  <a:srgbClr val="00B050"/>
                </a:solidFill>
              </a:rPr>
              <a:t>Serial.read</a:t>
            </a:r>
            <a:r>
              <a:rPr lang="en-US" altLang="en-US" sz="2000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32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0FD68-3351-6A41-A853-D29B9DBE4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" y="1642268"/>
            <a:ext cx="4251187" cy="45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2140"/>
      </p:ext>
    </p:extLst>
  </p:cSld>
  <p:clrMapOvr>
    <a:masterClrMapping/>
  </p:clrMapOvr>
</p:sld>
</file>

<file path=ppt/theme/theme1.xml><?xml version="1.0" encoding="utf-8"?>
<a:theme xmlns:a="http://schemas.openxmlformats.org/drawingml/2006/main" name="3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180</Words>
  <Application>Microsoft Office PowerPoint</Application>
  <PresentationFormat>On-screen Show (4:3)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3_Network</vt:lpstr>
      <vt:lpstr>C Practice 1</vt:lpstr>
      <vt:lpstr>C Programming Practice Question 1</vt:lpstr>
      <vt:lpstr>Answer</vt:lpstr>
      <vt:lpstr>Arduino C functions</vt:lpstr>
      <vt:lpstr>C Programming Practice Question 2</vt:lpstr>
      <vt:lpstr>Answer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subject/>
  <dc:creator>Duo Chen</dc:creator>
  <cp:keywords/>
  <dc:description/>
  <cp:lastModifiedBy>Yihan JIANG</cp:lastModifiedBy>
  <cp:revision>405</cp:revision>
  <dcterms:created xsi:type="dcterms:W3CDTF">2018-03-11T14:39:52Z</dcterms:created>
  <dcterms:modified xsi:type="dcterms:W3CDTF">2019-07-31T02:37:52Z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MSIP_Label_585f1f62-8d2b-4457-869c-0a13c6549635_Enabled">
    <vt:lpwstr>True</vt:lpwstr>
  </property>
  <property fmtid="{D5CDD505-2E9C-101B-9397-08002B2CF9AE}" pid="4" name="MSIP_Label_585f1f62-8d2b-4457-869c-0a13c6549635_SiteId">
    <vt:lpwstr>41ff26dc-250f-4b13-8981-739be8610c21</vt:lpwstr>
  </property>
  <property fmtid="{D5CDD505-2E9C-101B-9397-08002B2CF9AE}" pid="5" name="MSIP_Label_585f1f62-8d2b-4457-869c-0a13c6549635_Owner">
    <vt:lpwstr>DChen@slb.com</vt:lpwstr>
  </property>
  <property fmtid="{D5CDD505-2E9C-101B-9397-08002B2CF9AE}" pid="6" name="MSIP_Label_585f1f62-8d2b-4457-869c-0a13c6549635_SetDate">
    <vt:lpwstr>2018-08-22T23:17:15.9648435Z</vt:lpwstr>
  </property>
  <property fmtid="{D5CDD505-2E9C-101B-9397-08002B2CF9AE}" pid="7" name="MSIP_Label_585f1f62-8d2b-4457-869c-0a13c6549635_Name">
    <vt:lpwstr>Private</vt:lpwstr>
  </property>
  <property fmtid="{D5CDD505-2E9C-101B-9397-08002B2CF9AE}" pid="8" name="MSIP_Label_585f1f62-8d2b-4457-869c-0a13c6549635_Application">
    <vt:lpwstr>Microsoft Azure Information Protection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DChen@slb.com</vt:lpwstr>
  </property>
  <property fmtid="{D5CDD505-2E9C-101B-9397-08002B2CF9AE}" pid="13" name="MSIP_Label_8bb759f6-5337-4dc5-b19b-e74b6da11f8f_SetDate">
    <vt:lpwstr>2018-08-22T23:17:15.9648435Z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Parent">
    <vt:lpwstr>585f1f62-8d2b-4457-869c-0a13c6549635</vt:lpwstr>
  </property>
  <property fmtid="{D5CDD505-2E9C-101B-9397-08002B2CF9AE}" pid="17" name="MSIP_Label_8bb759f6-5337-4dc5-b19b-e74b6da11f8f_Extended_MSFT_Method">
    <vt:lpwstr>Automatic</vt:lpwstr>
  </property>
  <property fmtid="{D5CDD505-2E9C-101B-9397-08002B2CF9AE}" pid="18" name="Sensitivity">
    <vt:lpwstr>Private Internal</vt:lpwstr>
  </property>
</Properties>
</file>