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  <p:sldMasterId id="2147483702" r:id="rId2"/>
  </p:sldMasterIdLst>
  <p:notesMasterIdLst>
    <p:notesMasterId r:id="rId8"/>
  </p:notesMasterIdLst>
  <p:handoutMasterIdLst>
    <p:handoutMasterId r:id="rId9"/>
  </p:handoutMasterIdLst>
  <p:sldIdLst>
    <p:sldId id="359" r:id="rId3"/>
    <p:sldId id="320" r:id="rId4"/>
    <p:sldId id="321" r:id="rId5"/>
    <p:sldId id="322" r:id="rId6"/>
    <p:sldId id="323" r:id="rId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B40"/>
    <a:srgbClr val="E5C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0364" autoAdjust="0"/>
  </p:normalViewPr>
  <p:slideViewPr>
    <p:cSldViewPr>
      <p:cViewPr varScale="1">
        <p:scale>
          <a:sx n="71" d="100"/>
          <a:sy n="71" d="100"/>
        </p:scale>
        <p:origin x="164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05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9F78A9-805E-4799-A4EA-2D060FCDC9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82931-1B2C-4CB9-BAC0-D5A74F00B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E60D1-E916-4334-A1B1-A82A292015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F8D7C-058E-4853-AE26-F46591C1C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BFB0D-80E5-4855-9ABC-64A95C41D3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BECC-E9B0-477D-9411-D991DDC4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1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7C7CCD8-7176-47A5-A93E-3ECB9601AE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987D8A5-814C-444B-8C79-6821FA468F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2B25F1F-7513-43DF-B66B-57DBB57D568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DBBC4A82-09AE-44BB-990E-190709C780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73B5872A-906C-49BB-8347-92E352A2C3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547C563C-4F1F-4AAA-ACA7-1E54A1279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DA22BFC8-D4DF-46AB-836E-F89487FF3D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EBA2A9-5E7C-4391-A2A2-3D267D929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5C695-6832-4E68-8218-76E4F97FA55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AB80D79-47F3-4C97-B7D5-0AD11B3F9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B40A3AD-02D5-4987-B88F-EC3BE61AC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7700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306106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112649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325096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218185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CB38D9F2-D2C4-4822-A578-47B3889497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33060CCB-BC47-4F89-BCE7-9EB36F3454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97F2C0B-1F58-4751-AA01-17B44BB5F7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EFAF323-7592-459A-812B-6C5C76CC1E03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A0C7E5F4-881F-40CA-AD1A-A563495DE5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AF51904-758D-4771-978A-30F2CBC79D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3C093C-020C-4691-A405-3E2E0B2DAE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61DE0718-5EE1-403D-A878-5F485ABDC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211C-E41B-4A40-92C8-AE784DDF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C61A-A707-4318-9A82-DB511F4A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E9C0-BD0C-4BBA-9A43-CEBD846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F2166-7E60-4D0F-94A3-374FD7CB9FEE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D65-4B22-49BA-8018-3F63952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E88A-8B19-4E2E-87F2-5B4C9434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71E7E-CB6E-4EE4-964B-B2FF77F65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59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1A352-E987-4614-B01D-7495263B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CBC5-FCFA-4F43-8FE8-D78C8831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344D-043B-45EF-B74A-678A2B97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9C8B8-F166-403E-BC50-264C617E8C8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20AF-BF71-488E-8A3A-B25542E3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CF44-9701-48C7-B3AD-41EBEFC3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ECA5-4A2F-4B51-8A0B-28BC3F901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49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0F3C-1B83-4C16-B6C6-143C1AE2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6D46-26C5-41C8-92CA-7C994998425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7B4A-86F7-457B-950E-B34611EA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B672-3B8E-4E4A-9F10-CFDF92B0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0B97B8-3E6C-4BCB-ABE2-4B2158DE3B4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2BA0-E3A8-40ED-9D71-97DC6002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0573-6C7B-4E5D-9530-0D29332B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1651DF-6F2D-4073-8D94-D11F07E9C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745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CB38D9F2-D2C4-4822-A578-47B3889497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33060CCB-BC47-4F89-BCE7-9EB36F3454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97F2C0B-1F58-4751-AA01-17B44BB5F7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2BB5D28-34C8-4F7C-B9F3-1F2BCBC1FC28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A0C7E5F4-881F-40CA-AD1A-A563495DE5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AF51904-758D-4771-978A-30F2CBC79D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3C093C-020C-4691-A405-3E2E0B2DAE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61DE0718-5EE1-403D-A878-5F485ABDC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27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FD16-D1B7-40A6-B189-72E5062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4E3F-5D26-4552-919E-B7DA56DC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8614-2CB0-41BC-9EEE-B9505853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34831C-46F3-4A3B-864E-8D318C7CB48C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A528-7404-4A0C-A3F1-950159F5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3879-9CA9-4C9C-8A77-92E68B90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3FEA-6A0A-4E08-BBB3-0C974A53C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96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568B-01B6-4CDC-8CCB-05695AAA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0634-1CB7-4868-87B8-A75A4F31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D79E-4549-4A1B-8CF8-C7591CC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833F36-FC1F-4A38-AB2C-FCA152677F3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828D-0F96-4C5B-B5A3-B9C47504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13CE-30E3-4258-AADF-65305E73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CAE09-2420-43EB-A9AE-60B736E2A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30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193-8DDC-44FD-9186-4C1AF7EC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B7B2-E133-45C5-885D-E0F825FD4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877B6-18E1-4652-822C-0F08DD7F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434C-1478-40A2-932B-8BBFF93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40FED5-CD83-46F3-8198-DCDBB115A334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0A82-4240-4DEB-B20C-491B33E8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37F13-8152-4C5B-A796-4D6FC611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1018A-0FAE-4B4C-AAC5-33D1DDDD8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382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7293-A4BE-4815-9830-A14B81C1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38FB-915B-4947-9D28-91EDBEC71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86DDB-98C2-49AA-B039-D86E2E5A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A78FB-ED5F-44DF-9A3D-E5904239D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5A7F-3FA7-4B21-AAF3-44AEA89E7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47152-5174-4E19-A3D3-05353FEB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7AF26B-80DD-4B43-807E-723EACB60FE1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42319-5769-4630-AA2A-3BAE81E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43F97-2559-4A0A-B764-671EF740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6D3DE-DAC4-4749-A3CD-5542D4F00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81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0508-F359-4ADA-A6AF-52391AE6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0D128-1D56-47AF-ABA5-66E71F61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F9791-95A6-4A9A-9256-DC6166854A5A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7E62-8A15-49A6-AAE3-ED02E0E1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72513-7EEA-4F35-8A23-C342E4B4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B7C31-6E63-49A2-9614-9C0F067D5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526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F4E76-DF38-4478-BA49-6B1A526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1B60F8-DF56-4C70-ACFA-9F713E0F019F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578A-F935-4C9E-9AE7-7995C5F9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2CBC-2C65-4ECB-932B-C54890B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300C4-17EA-4B98-8A99-118D213AC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19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FD16-D1B7-40A6-B189-72E5062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4E3F-5D26-4552-919E-B7DA56DC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8614-2CB0-41BC-9EEE-B9505853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FACC59-8EC8-4E0A-B6C6-223E9B04A1BF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A528-7404-4A0C-A3F1-950159F5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3879-9CA9-4C9C-8A77-92E68B90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3FEA-6A0A-4E08-BBB3-0C974A53C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243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E9E-AFAC-4E93-B315-71477BE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A721-7084-4FB4-9774-29FE9594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3F57-A4E6-4F47-85CC-2EE06C64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6334-6EB0-4103-A342-9D508672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55D312-46A1-4D77-ABB2-F7FEDD04B0A9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589D-4063-4093-8AEC-7508DB87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9E7F-B54D-4BEB-8AAC-5BFE726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E13F9-B0FE-49EE-9C64-BF4977251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321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3CB0-94EB-4FC1-A3E3-4B5440E2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DC651-0CF2-4228-885E-F870620B6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023F-38BC-4A8A-9C8D-62BB3B18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838B-A490-47A7-95AA-3CA25798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C10636-4006-4C93-9194-D93749D8D8A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8982-537E-4150-8DBD-ABFDD9F6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C4D69-119E-4E0D-8810-DCCF23EF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A8030-1811-49E7-897E-33E23E8EA1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38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211C-E41B-4A40-92C8-AE784DDF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C61A-A707-4318-9A82-DB511F4A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E9C0-BD0C-4BBA-9A43-CEBD846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2893A7-CFB6-4014-B9BD-061D8FD9ADA7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D65-4B22-49BA-8018-3F63952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E88A-8B19-4E2E-87F2-5B4C9434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71E7E-CB6E-4EE4-964B-B2FF77F65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891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1A352-E987-4614-B01D-7495263B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CBC5-FCFA-4F43-8FE8-D78C8831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344D-043B-45EF-B74A-678A2B97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30C678-C578-4D7F-ABEF-33B6EC7EDBD7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20AF-BF71-488E-8A3A-B25542E3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CF44-9701-48C7-B3AD-41EBEFC3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ECA5-4A2F-4B51-8A0B-28BC3F901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380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0F3C-1B83-4C16-B6C6-143C1AE2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6D46-26C5-41C8-92CA-7C994998425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7B4A-86F7-457B-950E-B34611EA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B672-3B8E-4E4A-9F10-CFDF92B0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7ADDE10-A93A-4DBA-BCD6-01B578A03B79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2BA0-E3A8-40ED-9D71-97DC6002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0573-6C7B-4E5D-9530-0D29332B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1651DF-6F2D-4073-8D94-D11F07E9C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22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568B-01B6-4CDC-8CCB-05695AAA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0634-1CB7-4868-87B8-A75A4F31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D79E-4549-4A1B-8CF8-C7591CC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BB6A22-CCC4-45C7-84DE-6BA6F7B1866A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828D-0F96-4C5B-B5A3-B9C47504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13CE-30E3-4258-AADF-65305E73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CAE09-2420-43EB-A9AE-60B736E2A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81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193-8DDC-44FD-9186-4C1AF7EC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B7B2-E133-45C5-885D-E0F825FD4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877B6-18E1-4652-822C-0F08DD7F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434C-1478-40A2-932B-8BBFF93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7F83CD-8FD3-4683-B121-70963069CF35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0A82-4240-4DEB-B20C-491B33E8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37F13-8152-4C5B-A796-4D6FC611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1018A-0FAE-4B4C-AAC5-33D1DDDD8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51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7293-A4BE-4815-9830-A14B81C1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38FB-915B-4947-9D28-91EDBEC71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86DDB-98C2-49AA-B039-D86E2E5A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A78FB-ED5F-44DF-9A3D-E5904239D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5A7F-3FA7-4B21-AAF3-44AEA89E7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47152-5174-4E19-A3D3-05353FEB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9C1473-B213-45CE-A2BE-E64A89F0A042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42319-5769-4630-AA2A-3BAE81E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43F97-2559-4A0A-B764-671EF740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6D3DE-DAC4-4749-A3CD-5542D4F00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90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0508-F359-4ADA-A6AF-52391AE6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0D128-1D56-47AF-ABA5-66E71F61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7464E6-1065-4C8B-A62A-52332A5A26B1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7E62-8A15-49A6-AAE3-ED02E0E1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72513-7EEA-4F35-8A23-C342E4B4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B7C31-6E63-49A2-9614-9C0F067D5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1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F4E76-DF38-4478-BA49-6B1A526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E0FD2E-489F-4C58-9DFC-5E808940192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578A-F935-4C9E-9AE7-7995C5F9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2CBC-2C65-4ECB-932B-C54890B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300C4-17EA-4B98-8A99-118D213AC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41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E9E-AFAC-4E93-B315-71477BE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A721-7084-4FB4-9774-29FE9594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3F57-A4E6-4F47-85CC-2EE06C64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6334-6EB0-4103-A342-9D508672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04B11-B576-4F51-B3B6-89D67DF70C84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589D-4063-4093-8AEC-7508DB87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9E7F-B54D-4BEB-8AAC-5BFE726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E13F9-B0FE-49EE-9C64-BF4977251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99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3CB0-94EB-4FC1-A3E3-4B5440E2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DC651-0CF2-4228-885E-F870620B6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023F-38BC-4A8A-9C8D-62BB3B18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838B-A490-47A7-95AA-3CA25798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5CEFD3-C932-4F6F-AE7A-B986773C18D2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8982-537E-4150-8DBD-ABFDD9F6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C4D69-119E-4E0D-8810-DCCF23EF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A8030-1811-49E7-897E-33E23E8EA1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56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68FD9C41-80B6-4FCF-AAF3-8E270ADC8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21832669-EAA0-43A7-A4E3-D94190EFA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4309654-31BB-4862-908E-8836F10C3A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94AA5630-6C17-47D8-9B8B-16B023E6975A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D6DE2DF0-A094-45E8-A8AB-DD45B03E1B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10AEBC03-C85B-4E32-BF1C-4F1A41D4E6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5970A0A-1279-45BC-8869-A20E6C9932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64813BAE-E4C7-40DA-87F9-A4A1A888FFD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64AB9-160B-4DD1-A6BD-D22FD5504B4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8600"/>
            <a:ext cx="710231" cy="6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68FD9C41-80B6-4FCF-AAF3-8E270ADC8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21832669-EAA0-43A7-A4E3-D94190EFA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4309654-31BB-4862-908E-8836F10C3A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BA25688E-ED8D-4341-B7F4-158A3545C1B8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D6DE2DF0-A094-45E8-A8AB-DD45B03E1B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10AEBC03-C85B-4E32-BF1C-4F1A41D4E6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5970A0A-1279-45BC-8869-A20E6C9932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64813BAE-E4C7-40DA-87F9-A4A1A888FFD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FCD183-8EA1-4F39-BB06-8360CCF86CD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98120"/>
            <a:ext cx="762000" cy="73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eridu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3205AD4-A376-4939-99FD-A104C97DA3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125774" y="2856536"/>
            <a:ext cx="3483937" cy="990600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 Practice 2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3054A55-C806-4626-81D5-A3FAB505D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60273"/>
            <a:ext cx="3745388" cy="9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9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C Programming Practice</a:t>
            </a:r>
            <a:br>
              <a:rPr lang="en-US" altLang="en-US" dirty="0"/>
            </a:br>
            <a:r>
              <a:rPr lang="en-US" altLang="en-US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alt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B41CC1-2924-44ED-86D2-B5CEAD593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174" y="3786911"/>
            <a:ext cx="8229600" cy="1830388"/>
          </a:xfrm>
        </p:spPr>
        <p:txBody>
          <a:bodyPr/>
          <a:lstStyle/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Hint: 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1.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en-US" sz="2000" dirty="0" err="1">
                <a:solidFill>
                  <a:srgbClr val="00B050"/>
                </a:solidFill>
              </a:rPr>
              <a:t>Serial.println</a:t>
            </a:r>
            <a:r>
              <a:rPr lang="en-US" altLang="en-US" sz="2000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2.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en-US" sz="2000" dirty="0">
                <a:solidFill>
                  <a:srgbClr val="00B050"/>
                </a:solidFill>
              </a:rPr>
              <a:t>delay()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D47075-4600-164E-8D2B-8210E7650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986"/>
            <a:ext cx="8417549" cy="15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5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Answer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F7546E-EED4-EA4E-9739-A0E543C5C7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63"/>
          <a:stretch/>
        </p:blipFill>
        <p:spPr>
          <a:xfrm>
            <a:off x="304800" y="1752600"/>
            <a:ext cx="8382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3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C Programming Practice Question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alt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B41CC1-2924-44ED-86D2-B5CEAD593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333206"/>
            <a:ext cx="8229600" cy="183038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Hint: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1.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err="1">
                <a:solidFill>
                  <a:srgbClr val="00B050"/>
                </a:solidFill>
              </a:rPr>
              <a:t>myArray</a:t>
            </a:r>
            <a:r>
              <a:rPr lang="en-US" altLang="zh-CN" sz="2000" dirty="0">
                <a:solidFill>
                  <a:srgbClr val="00B050"/>
                </a:solidFill>
              </a:rPr>
              <a:t>[</a:t>
            </a:r>
            <a:r>
              <a:rPr lang="en-US" altLang="zh-CN" sz="2000" dirty="0" err="1">
                <a:solidFill>
                  <a:srgbClr val="00B050"/>
                </a:solidFill>
              </a:rPr>
              <a:t>i</a:t>
            </a:r>
            <a:r>
              <a:rPr lang="en-US" altLang="zh-CN" sz="2000" dirty="0">
                <a:solidFill>
                  <a:srgbClr val="00B050"/>
                </a:solidFill>
              </a:rPr>
              <a:t>]</a:t>
            </a:r>
            <a:endParaRPr lang="en-US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4A917-4240-BF48-B87A-1C47C1A6B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8859"/>
            <a:ext cx="7620098" cy="35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5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Answer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3A3CE-3A32-9D41-854E-58ACE799B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399"/>
            <a:ext cx="4724400" cy="428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62297"/>
      </p:ext>
    </p:extLst>
  </p:cSld>
  <p:clrMapOvr>
    <a:masterClrMapping/>
  </p:clrMapOvr>
</p:sld>
</file>

<file path=ppt/theme/theme1.xml><?xml version="1.0" encoding="utf-8"?>
<a:theme xmlns:a="http://schemas.openxmlformats.org/drawingml/2006/main" name="3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3899</TotalTime>
  <Words>90</Words>
  <Application>Microsoft Office PowerPoint</Application>
  <PresentationFormat>On-screen Show (4:3)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3_Network</vt:lpstr>
      <vt:lpstr>1_Network</vt:lpstr>
      <vt:lpstr>C Practice 2</vt:lpstr>
      <vt:lpstr>C Programming Practice Question 1</vt:lpstr>
      <vt:lpstr>Answer</vt:lpstr>
      <vt:lpstr>C Programming Practice Question 2</vt:lpstr>
      <vt:lpstr>Answer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subject/>
  <dc:creator>Duo Chen</dc:creator>
  <cp:keywords/>
  <dc:description/>
  <cp:lastModifiedBy>Yihan JIANG</cp:lastModifiedBy>
  <cp:revision>406</cp:revision>
  <dcterms:created xsi:type="dcterms:W3CDTF">2018-03-11T14:39:52Z</dcterms:created>
  <dcterms:modified xsi:type="dcterms:W3CDTF">2019-07-31T02:42:27Z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  <property fmtid="{D5CDD505-2E9C-101B-9397-08002B2CF9AE}" pid="3" name="MSIP_Label_585f1f62-8d2b-4457-869c-0a13c6549635_Enabled">
    <vt:lpwstr>True</vt:lpwstr>
  </property>
  <property fmtid="{D5CDD505-2E9C-101B-9397-08002B2CF9AE}" pid="4" name="MSIP_Label_585f1f62-8d2b-4457-869c-0a13c6549635_SiteId">
    <vt:lpwstr>41ff26dc-250f-4b13-8981-739be8610c21</vt:lpwstr>
  </property>
  <property fmtid="{D5CDD505-2E9C-101B-9397-08002B2CF9AE}" pid="5" name="MSIP_Label_585f1f62-8d2b-4457-869c-0a13c6549635_Owner">
    <vt:lpwstr>DChen@slb.com</vt:lpwstr>
  </property>
  <property fmtid="{D5CDD505-2E9C-101B-9397-08002B2CF9AE}" pid="6" name="MSIP_Label_585f1f62-8d2b-4457-869c-0a13c6549635_SetDate">
    <vt:lpwstr>2018-08-22T23:17:15.9648435Z</vt:lpwstr>
  </property>
  <property fmtid="{D5CDD505-2E9C-101B-9397-08002B2CF9AE}" pid="7" name="MSIP_Label_585f1f62-8d2b-4457-869c-0a13c6549635_Name">
    <vt:lpwstr>Private</vt:lpwstr>
  </property>
  <property fmtid="{D5CDD505-2E9C-101B-9397-08002B2CF9AE}" pid="8" name="MSIP_Label_585f1f62-8d2b-4457-869c-0a13c6549635_Application">
    <vt:lpwstr>Microsoft Azure Information Protection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DChen@slb.com</vt:lpwstr>
  </property>
  <property fmtid="{D5CDD505-2E9C-101B-9397-08002B2CF9AE}" pid="13" name="MSIP_Label_8bb759f6-5337-4dc5-b19b-e74b6da11f8f_SetDate">
    <vt:lpwstr>2018-08-22T23:17:15.9648435Z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Parent">
    <vt:lpwstr>585f1f62-8d2b-4457-869c-0a13c6549635</vt:lpwstr>
  </property>
  <property fmtid="{D5CDD505-2E9C-101B-9397-08002B2CF9AE}" pid="17" name="MSIP_Label_8bb759f6-5337-4dc5-b19b-e74b6da11f8f_Extended_MSFT_Method">
    <vt:lpwstr>Automatic</vt:lpwstr>
  </property>
  <property fmtid="{D5CDD505-2E9C-101B-9397-08002B2CF9AE}" pid="18" name="Sensitivity">
    <vt:lpwstr>Private Internal</vt:lpwstr>
  </property>
</Properties>
</file>