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7"/>
  </p:notesMasterIdLst>
  <p:handoutMasterIdLst>
    <p:handoutMasterId r:id="rId8"/>
  </p:handoutMasterIdLst>
  <p:sldIdLst>
    <p:sldId id="359" r:id="rId2"/>
    <p:sldId id="320" r:id="rId3"/>
    <p:sldId id="321" r:id="rId4"/>
    <p:sldId id="360" r:id="rId5"/>
    <p:sldId id="361" r:id="rId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364" autoAdjust="0"/>
  </p:normalViewPr>
  <p:slideViewPr>
    <p:cSldViewPr>
      <p:cViewPr varScale="1">
        <p:scale>
          <a:sx n="100" d="100"/>
          <a:sy n="100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36201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66441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9050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7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</a:t>
            </a:r>
            <a:br>
              <a:rPr lang="en-US" altLang="en-US" dirty="0"/>
            </a:br>
            <a:r>
              <a:rPr lang="en-US" altLang="en-US" dirty="0"/>
              <a:t>Question 1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872529"/>
            <a:ext cx="8229600" cy="1830388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Hint: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void blink(int count)  where count </a:t>
            </a:r>
            <a:r>
              <a:rPr lang="en-US" sz="2000" dirty="0" err="1">
                <a:solidFill>
                  <a:srgbClr val="00B050"/>
                </a:solidFill>
              </a:rPr>
              <a:t>paramemter</a:t>
            </a:r>
            <a:r>
              <a:rPr lang="en-US" sz="2000" dirty="0">
                <a:solidFill>
                  <a:srgbClr val="00B050"/>
                </a:solidFill>
              </a:rPr>
              <a:t> will decide the number of times LED will blink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37B06-E5CB-46F6-99E7-14E6C125D1BD}"/>
              </a:ext>
            </a:extLst>
          </p:cNvPr>
          <p:cNvSpPr/>
          <p:nvPr/>
        </p:nvSpPr>
        <p:spPr>
          <a:xfrm>
            <a:off x="609600" y="1677986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Modify Blink sketch from Arduino IDE: File | Examples | 01.Basics with a function called blink to determines how many times the LED will flash.</a:t>
            </a:r>
          </a:p>
        </p:txBody>
      </p:sp>
    </p:spTree>
    <p:extLst>
      <p:ext uri="{BB962C8B-B14F-4D97-AF65-F5344CB8AC3E}">
        <p14:creationId xmlns:p14="http://schemas.microsoft.com/office/powerpoint/2010/main" val="6736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0D7807-BFBB-44B4-9EE4-DD1E8392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0" y="1562937"/>
            <a:ext cx="7522470" cy="46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D3F4-949F-4657-9D40-30C808D6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7F24-2F51-408A-8CC9-F9275E33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to randomly generate two integers and implement a function called </a:t>
            </a:r>
            <a:r>
              <a:rPr lang="en-US" dirty="0">
                <a:solidFill>
                  <a:srgbClr val="0070C0"/>
                </a:solidFill>
              </a:rPr>
              <a:t>swap</a:t>
            </a:r>
            <a:r>
              <a:rPr lang="en-US" dirty="0"/>
              <a:t>() to swap the values by using global variables. Print out the values of the variables before swapping and after swapping.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The value of x and y before swapping are: 7,3. The value of x and y after swapping are: 3,7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263-6413-436F-B8AD-FEFD19CA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F784-1255-4E5E-993F-D16575E5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D108-0EF7-4AC0-A95D-73E48A7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FEA-6A0A-4E08-BBB3-0C974A53CD8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715EE-B1C7-4429-AD23-96561D3B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575541"/>
            <a:ext cx="4866486" cy="46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2825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171</Words>
  <Application>Microsoft Office PowerPoint</Application>
  <PresentationFormat>On-screen Show (4:3)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3_Network</vt:lpstr>
      <vt:lpstr>C Practice 7</vt:lpstr>
      <vt:lpstr>C Programming Practice Question 1</vt:lpstr>
      <vt:lpstr>Answer</vt:lpstr>
      <vt:lpstr>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414</cp:revision>
  <dcterms:created xsi:type="dcterms:W3CDTF">2018-03-11T14:39:52Z</dcterms:created>
  <dcterms:modified xsi:type="dcterms:W3CDTF">2019-07-31T03:33:37Z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