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0" r:id="rId4"/>
    <p:sldId id="259" r:id="rId5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0364" autoAdjust="0"/>
  </p:normalViewPr>
  <p:slideViewPr>
    <p:cSldViewPr>
      <p:cViewPr varScale="1">
        <p:scale>
          <a:sx n="80" d="100"/>
          <a:sy n="80" d="100"/>
        </p:scale>
        <p:origin x="77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05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9F78A9-805E-4799-A4EA-2D060FCDC9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82931-1B2C-4CB9-BAC0-D5A74F00B4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E60D1-E916-4334-A1B1-A82A292015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F8D7C-058E-4853-AE26-F46591C1C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BFB0D-80E5-4855-9ABC-64A95C41D3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ABECC-E9B0-477D-9411-D991DDC4C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41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7C7CCD8-7176-47A5-A93E-3ECB9601AE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987D8A5-814C-444B-8C79-6821FA468F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52B25F1F-7513-43DF-B66B-57DBB57D568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DBBC4A82-09AE-44BB-990E-190709C780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73B5872A-906C-49BB-8347-92E352A2C3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547C563C-4F1F-4AAA-ACA7-1E54A1279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DA22BFC8-D4DF-46AB-836E-F89487FF3D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EBA2A9-5E7C-4391-A2A2-3D267D929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05C695-6832-4E68-8218-76E4F97FA5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3AB80D79-47F3-4C97-B7D5-0AD11B3F9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B40A3AD-02D5-4987-B88F-EC3BE61AC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Click to add notes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CB38D9F2-D2C4-4822-A578-47B3889497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33060CCB-BC47-4F89-BCE7-9EB36F3454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097F2C0B-1F58-4751-AA01-17B44BB5F7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9959FD5-1986-4B4D-BBA6-865A1C0DA855}" type="datetime1">
              <a:rPr lang="en-US" altLang="en-US" smtClean="0"/>
              <a:t>8/30/2020</a:t>
            </a:fld>
            <a:endParaRPr lang="en-US" altLang="en-US"/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A0C7E5F4-881F-40CA-AD1A-A563495DE5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Copyright 2020 AmeriDuo LLC</a:t>
            </a:r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5AF51904-758D-4771-978A-30F2CBC79D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D3C093C-020C-4691-A405-3E2E0B2DAE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61DE0718-5EE1-403D-A878-5F485ABDC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211C-E41B-4A40-92C8-AE784DDF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9C61A-A707-4318-9A82-DB511F4A7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E9C0-BD0C-4BBA-9A43-CEBD846B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9D9133-A34F-4090-A4BC-DA928D240133}" type="datetime1">
              <a:rPr lang="en-US" altLang="en-US" smtClean="0"/>
              <a:t>8/30/2020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2D65-4B22-49BA-8018-3F639524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Copyright 2020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E88A-8B19-4E2E-87F2-5B4C9434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71E7E-CB6E-4EE4-964B-B2FF77F65B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81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1A352-E987-4614-B01D-7495263B5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6CBC5-FCFA-4F43-8FE8-D78C8831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344D-043B-45EF-B74A-678A2B97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4A68CB-7C81-4ED6-BECE-E582C07B1488}" type="datetime1">
              <a:rPr lang="en-US" altLang="en-US" smtClean="0"/>
              <a:t>8/30/2020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20AF-BF71-488E-8A3A-B25542E3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Copyright 2020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CF44-9701-48C7-B3AD-41EBEFC3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ECA5-4A2F-4B51-8A0B-28BC3F9011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525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0F3C-1B83-4C16-B6C6-143C1AE2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6D46-26C5-41C8-92CA-7C994998425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37B4A-86F7-457B-950E-B34611EA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5B672-3B8E-4E4A-9F10-CFDF92B0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66054B3-3D1D-497A-A402-4B48417EE9B4}" type="datetime1">
              <a:rPr lang="en-US" altLang="en-US" smtClean="0"/>
              <a:t>8/30/2020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E2BA0-E3A8-40ED-9D71-97DC6002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Copyright 2020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C0573-6C7B-4E5D-9530-0D29332B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61651DF-6F2D-4073-8D94-D11F07E9C7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37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FD16-D1B7-40A6-B189-72E50624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4E3F-5D26-4552-919E-B7DA56DC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8614-2CB0-41BC-9EEE-B9505853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4300C3-C606-467F-983B-4FC9B87006A0}" type="datetime1">
              <a:rPr lang="en-US" altLang="en-US" smtClean="0"/>
              <a:t>8/30/2020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DA528-7404-4A0C-A3F1-950159F5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Copyright 2020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3879-9CA9-4C9C-8A77-92E68B90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B3FEA-6A0A-4E08-BBB3-0C974A53CD8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EAA08-C6F9-4D68-BC13-753E3427C1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23368"/>
            <a:ext cx="875694" cy="84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9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568B-01B6-4CDC-8CCB-05695AAA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F0634-1CB7-4868-87B8-A75A4F311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D79E-4549-4A1B-8CF8-C7591CC4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DCF080-6FDB-4AF2-98FD-F8A3C0A690A0}" type="datetime1">
              <a:rPr lang="en-US" altLang="en-US" smtClean="0"/>
              <a:t>8/30/2020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828D-0F96-4C5B-B5A3-B9C47504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Copyright 2020 AmeriDuo LLC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13CE-30E3-4258-AADF-65305E73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CAE09-2420-43EB-A9AE-60B736E2A2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0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6193-8DDC-44FD-9186-4C1AF7EC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B7B2-E133-45C5-885D-E0F825FD4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877B6-18E1-4652-822C-0F08DD7FB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6434C-1478-40A2-932B-8BBFF938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DD7E7A-2FAF-4AE2-B474-D975A49383A6}" type="datetime1">
              <a:rPr lang="en-US" altLang="en-US" smtClean="0"/>
              <a:t>8/30/2020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80A82-4240-4DEB-B20C-491B33E8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Copyright 2020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37F13-8152-4C5B-A796-4D6FC611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1018A-0FAE-4B4C-AAC5-33D1DDDD8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37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7293-A4BE-4815-9830-A14B81C1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138FB-915B-4947-9D28-91EDBEC71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86DDB-98C2-49AA-B039-D86E2E5A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A78FB-ED5F-44DF-9A3D-E5904239D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A5A7F-3FA7-4B21-AAF3-44AEA89E7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47152-5174-4E19-A3D3-05353FEB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868150-376D-4A60-AE93-984D9BD956E3}" type="datetime1">
              <a:rPr lang="en-US" altLang="en-US" smtClean="0"/>
              <a:t>8/30/2020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42319-5769-4630-AA2A-3BAE81E4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Copyright 2020 AmeriDuo LLC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43F97-2559-4A0A-B764-671EF740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6D3DE-DAC4-4749-A3CD-5542D4F00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81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0508-F359-4ADA-A6AF-52391AE6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0D128-1D56-47AF-ABA5-66E71F61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F1788C-A1E3-4F18-AB3C-D5C6B9F165EE}" type="datetime1">
              <a:rPr lang="en-US" altLang="en-US" smtClean="0"/>
              <a:t>8/30/2020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F7E62-8A15-49A6-AAE3-ED02E0E1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Copyright 2020 AmeriDuo LLC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72513-7EEA-4F35-8A23-C342E4B4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B7C31-6E63-49A2-9614-9C0F067D52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53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F4E76-DF38-4478-BA49-6B1A5269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7C136F-4AC3-47DB-A327-EEAE2A48D2F3}" type="datetime1">
              <a:rPr lang="en-US" altLang="en-US" smtClean="0"/>
              <a:t>8/30/2020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6578A-F935-4C9E-9AE7-7995C5F9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Copyright 2020 AmeriDuo LLC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B2CBC-2C65-4ECB-932B-C54890B9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300C4-17EA-4B98-8A99-118D213AC2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38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9E9E-AFAC-4E93-B315-71477BE8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A721-7084-4FB4-9774-29FE9594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53F57-A4E6-4F47-85CC-2EE06C64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56334-6EB0-4103-A342-9D508672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E23F2E-DB6C-4F20-8CF6-16F96D310BD2}" type="datetime1">
              <a:rPr lang="en-US" altLang="en-US" smtClean="0"/>
              <a:t>8/30/2020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2589D-4063-4093-8AEC-7508DB87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Copyright 2020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09E7F-B54D-4BEB-8AAC-5BFE7262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E13F9-B0FE-49EE-9C64-BF49772512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58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3CB0-94EB-4FC1-A3E3-4B5440E2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DC651-0CF2-4228-885E-F870620B6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3023F-38BC-4A8A-9C8D-62BB3B18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1838B-A490-47A7-95AA-3CA25798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368367-A8D4-4D2B-A6BA-33757A1C020A}" type="datetime1">
              <a:rPr lang="en-US" altLang="en-US" smtClean="0"/>
              <a:t>8/30/2020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18982-537E-4150-8DBD-ABFDD9F6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Copyright 2020 AmeriDuo LLC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C4D69-119E-4E0D-8810-DCCF23EF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A8030-1811-49E7-897E-33E23E8EA1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98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68FD9C41-80B6-4FCF-AAF3-8E270ADC8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21832669-EAA0-43A7-A4E3-D94190EFA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F4309654-31BB-4862-908E-8836F10C3A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AD263D60-314D-4CF6-BA04-804F2B1D3BAA}" type="datetime1">
              <a:rPr lang="en-US" altLang="en-US" smtClean="0"/>
              <a:t>8/30/2020</a:t>
            </a:fld>
            <a:endParaRPr lang="en-US" altLang="en-US"/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D6DE2DF0-A094-45E8-A8AB-DD45B03E1B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en-US" altLang="en-US" dirty="0"/>
              <a:t>Copyright 2020 AmeriDuo LLC</a:t>
            </a:r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10AEBC03-C85B-4E32-BF1C-4F1A41D4E6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5970A0A-1279-45BC-8869-A20E6C9932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5576" name="Line 40">
            <a:extLst>
              <a:ext uri="{FF2B5EF4-FFF2-40B4-BE49-F238E27FC236}">
                <a16:creationId xmlns:a16="http://schemas.microsoft.com/office/drawing/2014/main" id="{64813BAE-E4C7-40DA-87F9-A4A1A888FFD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eridu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3205AD4-A376-4939-99FD-A104C97DA3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7010400" cy="2133600"/>
          </a:xfrm>
        </p:spPr>
        <p:txBody>
          <a:bodyPr/>
          <a:lstStyle/>
          <a:p>
            <a:r>
              <a:rPr lang="en-US" altLang="en-US"/>
              <a:t>Your Ride Is Here</a:t>
            </a:r>
            <a:endParaRPr lang="en-US" alt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D915C62A-070C-4BF9-AF7C-37FF8A1FC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106" y="5425275"/>
            <a:ext cx="3897788" cy="10329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33CE-AD66-43FD-A42D-7B24860F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C252-A676-4383-9A21-B1C883665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= 1, B = 2, C = 3, … Z = 26</a:t>
            </a:r>
          </a:p>
          <a:p>
            <a:r>
              <a:rPr lang="en-US"/>
              <a:t>USACO = 21 * 19 * 1 *3 * 15 = 17955</a:t>
            </a:r>
          </a:p>
          <a:p>
            <a:r>
              <a:rPr lang="en-US"/>
              <a:t>34 mod 10 = 4</a:t>
            </a:r>
          </a:p>
          <a:p>
            <a:r>
              <a:rPr lang="en-US"/>
              <a:t>17955 mod 47 =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450F7-1414-4070-AE66-AAD601B2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00C3-C606-467F-983B-4FC9B87006A0}" type="datetime1">
              <a:rPr lang="en-US" altLang="en-US" smtClean="0"/>
              <a:t>8/30/2020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1E8D-35AA-4286-A21F-155E0B82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2020 AmeriDuo LLC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D791B-008F-4476-BF56-C1EDD7E8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3FEA-6A0A-4E08-BBB3-0C974A53CD8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95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4C77-D82A-48A4-BEF3-7E2945FB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32EF-5338-44F7-94C5-1B511388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00C3-C606-467F-983B-4FC9B87006A0}" type="datetime1">
              <a:rPr lang="en-US" altLang="en-US" smtClean="0"/>
              <a:t>8/30/2020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B8584-D6AC-48A6-8115-626B2A32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2020 AmeriDuo LLC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CCF3-A1AF-44AE-8160-5439FBC6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3FEA-6A0A-4E08-BBB3-0C974A53CD8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A577F4-02CC-44D4-BE43-FF00790FED6F}"/>
              </a:ext>
            </a:extLst>
          </p:cNvPr>
          <p:cNvSpPr/>
          <p:nvPr/>
        </p:nvSpPr>
        <p:spPr bwMode="auto">
          <a:xfrm>
            <a:off x="838200" y="1828800"/>
            <a:ext cx="609600" cy="609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92C44D-B206-4A3B-BED9-E7E8743B032B}"/>
              </a:ext>
            </a:extLst>
          </p:cNvPr>
          <p:cNvSpPr/>
          <p:nvPr/>
        </p:nvSpPr>
        <p:spPr bwMode="auto">
          <a:xfrm>
            <a:off x="2072640" y="1828800"/>
            <a:ext cx="609600" cy="609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7F0763-033C-4156-9032-B09B418C74E8}"/>
              </a:ext>
            </a:extLst>
          </p:cNvPr>
          <p:cNvSpPr/>
          <p:nvPr/>
        </p:nvSpPr>
        <p:spPr bwMode="auto">
          <a:xfrm>
            <a:off x="3307080" y="1828800"/>
            <a:ext cx="609600" cy="609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70C3F4-8EAF-4D2F-874A-1421E5F4ABA0}"/>
              </a:ext>
            </a:extLst>
          </p:cNvPr>
          <p:cNvSpPr/>
          <p:nvPr/>
        </p:nvSpPr>
        <p:spPr bwMode="auto">
          <a:xfrm>
            <a:off x="4541520" y="1828800"/>
            <a:ext cx="609600" cy="609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BD2193-8992-4BE8-A09F-7188AB1F933D}"/>
              </a:ext>
            </a:extLst>
          </p:cNvPr>
          <p:cNvSpPr/>
          <p:nvPr/>
        </p:nvSpPr>
        <p:spPr bwMode="auto">
          <a:xfrm>
            <a:off x="5775960" y="1828800"/>
            <a:ext cx="609600" cy="609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A49EF7-EB69-466F-B152-4B9D9D3C31B6}"/>
              </a:ext>
            </a:extLst>
          </p:cNvPr>
          <p:cNvSpPr/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31B8E2-4045-4587-96C7-B4D92F362A91}"/>
              </a:ext>
            </a:extLst>
          </p:cNvPr>
          <p:cNvSpPr/>
          <p:nvPr/>
        </p:nvSpPr>
        <p:spPr bwMode="auto">
          <a:xfrm>
            <a:off x="838200" y="2819400"/>
            <a:ext cx="609600" cy="609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chemeClr val="bg1"/>
                </a:solidFill>
              </a:rPr>
              <a:t>3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56ACC7-2E25-46A2-AABA-296A558B2F1E}"/>
              </a:ext>
            </a:extLst>
          </p:cNvPr>
          <p:cNvSpPr/>
          <p:nvPr/>
        </p:nvSpPr>
        <p:spPr bwMode="auto">
          <a:xfrm>
            <a:off x="2072640" y="2819400"/>
            <a:ext cx="609600" cy="609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0D12DC-24F0-41B6-9A93-E54064251FE8}"/>
              </a:ext>
            </a:extLst>
          </p:cNvPr>
          <p:cNvSpPr/>
          <p:nvPr/>
        </p:nvSpPr>
        <p:spPr bwMode="auto">
          <a:xfrm>
            <a:off x="3307080" y="2819400"/>
            <a:ext cx="609600" cy="609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chemeClr val="bg1"/>
                </a:solidFill>
              </a:rPr>
              <a:t>13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4A753D7-5F55-46FC-8FA0-28141AF72B2A}"/>
              </a:ext>
            </a:extLst>
          </p:cNvPr>
          <p:cNvSpPr/>
          <p:nvPr/>
        </p:nvSpPr>
        <p:spPr bwMode="auto">
          <a:xfrm>
            <a:off x="4541520" y="2819400"/>
            <a:ext cx="609600" cy="609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chemeClr val="bg1"/>
                </a:solidFill>
              </a:rPr>
              <a:t>5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A692760-1892-488E-A8A1-BD573978D21D}"/>
              </a:ext>
            </a:extLst>
          </p:cNvPr>
          <p:cNvSpPr/>
          <p:nvPr/>
        </p:nvSpPr>
        <p:spPr bwMode="auto">
          <a:xfrm>
            <a:off x="5775960" y="2819400"/>
            <a:ext cx="609600" cy="609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DB3C3C-3E15-46DA-A66E-F416A846194A}"/>
              </a:ext>
            </a:extLst>
          </p:cNvPr>
          <p:cNvSpPr/>
          <p:nvPr/>
        </p:nvSpPr>
        <p:spPr bwMode="auto">
          <a:xfrm>
            <a:off x="7010400" y="2819400"/>
            <a:ext cx="609600" cy="609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chemeClr val="bg1"/>
                </a:solidFill>
              </a:rPr>
              <a:t>17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399C87-129A-46C1-93B6-9555950EF3E7}"/>
              </a:ext>
            </a:extLst>
          </p:cNvPr>
          <p:cNvCxnSpPr>
            <a:stCxn id="7" idx="4"/>
            <a:endCxn id="19" idx="0"/>
          </p:cNvCxnSpPr>
          <p:nvPr/>
        </p:nvCxnSpPr>
        <p:spPr bwMode="auto">
          <a:xfrm>
            <a:off x="1143000" y="24384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1CDABA-7411-4649-9CD5-89D9E2DD3664}"/>
              </a:ext>
            </a:extLst>
          </p:cNvPr>
          <p:cNvCxnSpPr/>
          <p:nvPr/>
        </p:nvCxnSpPr>
        <p:spPr bwMode="auto">
          <a:xfrm>
            <a:off x="2386965" y="24384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719B28-467C-4FA3-9539-86166404139F}"/>
              </a:ext>
            </a:extLst>
          </p:cNvPr>
          <p:cNvCxnSpPr/>
          <p:nvPr/>
        </p:nvCxnSpPr>
        <p:spPr bwMode="auto">
          <a:xfrm>
            <a:off x="3611880" y="24384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05CAC9-8C4B-41AC-857D-2A32F7E3C4B3}"/>
              </a:ext>
            </a:extLst>
          </p:cNvPr>
          <p:cNvCxnSpPr/>
          <p:nvPr/>
        </p:nvCxnSpPr>
        <p:spPr bwMode="auto">
          <a:xfrm>
            <a:off x="4846320" y="24384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864EEA-2A5D-4B21-883F-73F91ADDCB90}"/>
              </a:ext>
            </a:extLst>
          </p:cNvPr>
          <p:cNvCxnSpPr/>
          <p:nvPr/>
        </p:nvCxnSpPr>
        <p:spPr bwMode="auto">
          <a:xfrm>
            <a:off x="6080760" y="24384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A43752-F7B2-4513-A52C-2AFBC4FEC120}"/>
              </a:ext>
            </a:extLst>
          </p:cNvPr>
          <p:cNvCxnSpPr/>
          <p:nvPr/>
        </p:nvCxnSpPr>
        <p:spPr bwMode="auto">
          <a:xfrm>
            <a:off x="7315200" y="24384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ECC290B-0232-480E-A79F-27FC0B81D2A7}"/>
              </a:ext>
            </a:extLst>
          </p:cNvPr>
          <p:cNvSpPr/>
          <p:nvPr/>
        </p:nvSpPr>
        <p:spPr bwMode="auto">
          <a:xfrm>
            <a:off x="3307080" y="4267200"/>
            <a:ext cx="1844040" cy="609600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994500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25A3D97-D2A2-4EFC-BDCC-7C697644262D}"/>
              </a:ext>
            </a:extLst>
          </p:cNvPr>
          <p:cNvCxnSpPr>
            <a:stCxn id="19" idx="4"/>
            <a:endCxn id="39" idx="0"/>
          </p:cNvCxnSpPr>
          <p:nvPr/>
        </p:nvCxnSpPr>
        <p:spPr bwMode="auto">
          <a:xfrm>
            <a:off x="1143000" y="3429000"/>
            <a:ext cx="30861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7CEA30-F220-4096-B2B1-B66032CE50C8}"/>
              </a:ext>
            </a:extLst>
          </p:cNvPr>
          <p:cNvCxnSpPr>
            <a:stCxn id="21" idx="4"/>
            <a:endCxn id="39" idx="0"/>
          </p:cNvCxnSpPr>
          <p:nvPr/>
        </p:nvCxnSpPr>
        <p:spPr bwMode="auto">
          <a:xfrm>
            <a:off x="2377440" y="3429000"/>
            <a:ext cx="185166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B43D1C-AD2B-41C1-A96A-B513398E99AF}"/>
              </a:ext>
            </a:extLst>
          </p:cNvPr>
          <p:cNvCxnSpPr>
            <a:stCxn id="23" idx="4"/>
            <a:endCxn id="39" idx="0"/>
          </p:cNvCxnSpPr>
          <p:nvPr/>
        </p:nvCxnSpPr>
        <p:spPr bwMode="auto">
          <a:xfrm>
            <a:off x="3611880" y="3429000"/>
            <a:ext cx="61722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2D91B2-628B-4CDA-9588-ED5AEFAEA1F9}"/>
              </a:ext>
            </a:extLst>
          </p:cNvPr>
          <p:cNvCxnSpPr>
            <a:stCxn id="25" idx="4"/>
            <a:endCxn id="39" idx="0"/>
          </p:cNvCxnSpPr>
          <p:nvPr/>
        </p:nvCxnSpPr>
        <p:spPr bwMode="auto">
          <a:xfrm flipH="1">
            <a:off x="4229100" y="3429000"/>
            <a:ext cx="61722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D91108-91C7-4C59-A4F9-7D6EB2A7B249}"/>
              </a:ext>
            </a:extLst>
          </p:cNvPr>
          <p:cNvCxnSpPr>
            <a:stCxn id="27" idx="4"/>
            <a:endCxn id="39" idx="0"/>
          </p:cNvCxnSpPr>
          <p:nvPr/>
        </p:nvCxnSpPr>
        <p:spPr bwMode="auto">
          <a:xfrm flipH="1">
            <a:off x="4229100" y="3429000"/>
            <a:ext cx="185166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CDD9A9-1BBE-4DBD-9913-C73E1C649184}"/>
              </a:ext>
            </a:extLst>
          </p:cNvPr>
          <p:cNvCxnSpPr>
            <a:stCxn id="29" idx="4"/>
            <a:endCxn id="39" idx="0"/>
          </p:cNvCxnSpPr>
          <p:nvPr/>
        </p:nvCxnSpPr>
        <p:spPr bwMode="auto">
          <a:xfrm flipH="1">
            <a:off x="4229100" y="3429000"/>
            <a:ext cx="30861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8AA2F96-3E17-4B38-9E35-171176299334}"/>
              </a:ext>
            </a:extLst>
          </p:cNvPr>
          <p:cNvSpPr/>
          <p:nvPr/>
        </p:nvSpPr>
        <p:spPr bwMode="auto">
          <a:xfrm>
            <a:off x="7772408" y="2476500"/>
            <a:ext cx="1082029" cy="342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888BB4-83C2-4E1F-B533-EA1B52E3D0FB}"/>
              </a:ext>
            </a:extLst>
          </p:cNvPr>
          <p:cNvSpPr/>
          <p:nvPr/>
        </p:nvSpPr>
        <p:spPr bwMode="auto">
          <a:xfrm>
            <a:off x="7696200" y="3810000"/>
            <a:ext cx="1082029" cy="342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Multiply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DEC3B97-FB33-46CC-8BF8-DE08828032C6}"/>
              </a:ext>
            </a:extLst>
          </p:cNvPr>
          <p:cNvSpPr/>
          <p:nvPr/>
        </p:nvSpPr>
        <p:spPr bwMode="auto">
          <a:xfrm>
            <a:off x="3920490" y="5449887"/>
            <a:ext cx="609600" cy="609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27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8001173-DB27-4357-AB91-E1C78B20CD7B}"/>
              </a:ext>
            </a:extLst>
          </p:cNvPr>
          <p:cNvCxnSpPr>
            <a:stCxn id="39" idx="2"/>
            <a:endCxn id="56" idx="0"/>
          </p:cNvCxnSpPr>
          <p:nvPr/>
        </p:nvCxnSpPr>
        <p:spPr bwMode="auto">
          <a:xfrm flipH="1">
            <a:off x="4225290" y="4876800"/>
            <a:ext cx="3810" cy="5730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D708913-8E46-44FC-BC44-2B94A9EFCEB1}"/>
              </a:ext>
            </a:extLst>
          </p:cNvPr>
          <p:cNvSpPr/>
          <p:nvPr/>
        </p:nvSpPr>
        <p:spPr bwMode="auto">
          <a:xfrm>
            <a:off x="7696200" y="5029200"/>
            <a:ext cx="1082029" cy="342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mod 47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2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81C7-6D24-4DFA-958B-D8404360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5C6CF-C846-4B19-8400-BFA66CFF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</a:t>
            </a:r>
          </a:p>
          <a:p>
            <a:pPr marL="0" indent="0">
              <a:buNone/>
            </a:pPr>
            <a:r>
              <a:rPr lang="en-US"/>
              <a:t>COMETQ</a:t>
            </a:r>
          </a:p>
          <a:p>
            <a:pPr marL="0" indent="0">
              <a:buNone/>
            </a:pPr>
            <a:r>
              <a:rPr lang="en-US"/>
              <a:t>HVNGAT</a:t>
            </a:r>
          </a:p>
          <a:p>
            <a:r>
              <a:rPr lang="en-US"/>
              <a:t>How to Solve?</a:t>
            </a:r>
          </a:p>
          <a:p>
            <a:pPr marL="0" indent="0">
              <a:buNone/>
            </a:pPr>
            <a:r>
              <a:rPr lang="en-US"/>
              <a:t>COMETQ = 3 x 15 x… = 994500 mod 47 = 27</a:t>
            </a:r>
          </a:p>
          <a:p>
            <a:pPr marL="0" indent="0">
              <a:buNone/>
            </a:pPr>
            <a:r>
              <a:rPr lang="en-US"/>
              <a:t>HVNGAT = 8 x … = 344960 mod 47 = 27</a:t>
            </a:r>
          </a:p>
          <a:p>
            <a:r>
              <a:rPr lang="en-US"/>
              <a:t>Ouput</a:t>
            </a:r>
          </a:p>
          <a:p>
            <a:pPr marL="0" indent="0">
              <a:buNone/>
            </a:pPr>
            <a:r>
              <a:rPr lang="en-US"/>
              <a:t>Since 27 == 27, the output is “GO”. Otherwise, it is “STAY”.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12F88-6220-42C4-887D-6FEC16EE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300C3-C606-467F-983B-4FC9B87006A0}" type="datetime1">
              <a:rPr lang="en-US" altLang="en-US" smtClean="0"/>
              <a:t>8/30/2020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082BC-4DDD-491C-A938-D1E319CE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2020 AmeriDuo LLC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B8D0F-CD9A-48F1-98CB-50C47DEC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B3FEA-6A0A-4E08-BBB3-0C974A53CD8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7096932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6191</TotalTime>
  <Words>137</Words>
  <Application>Microsoft Office PowerPoint</Application>
  <PresentationFormat>On-screen Show (4:3)</PresentationFormat>
  <Paragraphs>45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Wingdings</vt:lpstr>
      <vt:lpstr>1_Network</vt:lpstr>
      <vt:lpstr>Your Ride Is Here</vt:lpstr>
      <vt:lpstr>Preparation</vt:lpstr>
      <vt:lpstr>Explanation</vt:lpstr>
      <vt:lpstr>Solution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subject/>
  <dc:creator>Duo Chen</dc:creator>
  <cp:keywords/>
  <dc:description/>
  <cp:lastModifiedBy>Duo Chen</cp:lastModifiedBy>
  <cp:revision>451</cp:revision>
  <dcterms:created xsi:type="dcterms:W3CDTF">2018-03-11T14:39:52Z</dcterms:created>
  <dcterms:modified xsi:type="dcterms:W3CDTF">2020-08-30T15:54:56Z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  <property fmtid="{D5CDD505-2E9C-101B-9397-08002B2CF9AE}" pid="3" name="MSIP_Label_703e2fe1-4846-4393-8cf2-1bc71a04fd88_Enabled">
    <vt:lpwstr>True</vt:lpwstr>
  </property>
  <property fmtid="{D5CDD505-2E9C-101B-9397-08002B2CF9AE}" pid="4" name="MSIP_Label_703e2fe1-4846-4393-8cf2-1bc71a04fd88_SiteId">
    <vt:lpwstr>41ff26dc-250f-4b13-8981-739be8610c21</vt:lpwstr>
  </property>
  <property fmtid="{D5CDD505-2E9C-101B-9397-08002B2CF9AE}" pid="5" name="MSIP_Label_703e2fe1-4846-4393-8cf2-1bc71a04fd88_Owner">
    <vt:lpwstr>DChen@slb.com</vt:lpwstr>
  </property>
  <property fmtid="{D5CDD505-2E9C-101B-9397-08002B2CF9AE}" pid="6" name="MSIP_Label_703e2fe1-4846-4393-8cf2-1bc71a04fd88_SetDate">
    <vt:lpwstr>2019-06-03T22:41:33.7708254Z</vt:lpwstr>
  </property>
  <property fmtid="{D5CDD505-2E9C-101B-9397-08002B2CF9AE}" pid="7" name="MSIP_Label_703e2fe1-4846-4393-8cf2-1bc71a04fd88_Name">
    <vt:lpwstr>Public</vt:lpwstr>
  </property>
  <property fmtid="{D5CDD505-2E9C-101B-9397-08002B2CF9AE}" pid="8" name="MSIP_Label_703e2fe1-4846-4393-8cf2-1bc71a04fd88_Application">
    <vt:lpwstr>Microsoft Azure Information Protection</vt:lpwstr>
  </property>
  <property fmtid="{D5CDD505-2E9C-101B-9397-08002B2CF9AE}" pid="9" name="MSIP_Label_703e2fe1-4846-4393-8cf2-1bc71a04fd88_Extended_MSFT_Method">
    <vt:lpwstr>Manual</vt:lpwstr>
  </property>
  <property fmtid="{D5CDD505-2E9C-101B-9397-08002B2CF9AE}" pid="10" name="Sensitivity">
    <vt:lpwstr>Public</vt:lpwstr>
  </property>
</Properties>
</file>