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E084-CC8C-4767-83CF-621E77AFCE5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4CAA-F68F-4A54-9432-4EA4FE8E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E084-CC8C-4767-83CF-621E77AFCE5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4CAA-F68F-4A54-9432-4EA4FE8E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5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E084-CC8C-4767-83CF-621E77AFCE5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4CAA-F68F-4A54-9432-4EA4FE8E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E084-CC8C-4767-83CF-621E77AFCE5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4CAA-F68F-4A54-9432-4EA4FE8E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E084-CC8C-4767-83CF-621E77AFCE5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4CAA-F68F-4A54-9432-4EA4FE8E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7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E084-CC8C-4767-83CF-621E77AFCE5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4CAA-F68F-4A54-9432-4EA4FE8E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3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E084-CC8C-4767-83CF-621E77AFCE5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4CAA-F68F-4A54-9432-4EA4FE8E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0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E084-CC8C-4767-83CF-621E77AFCE5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4CAA-F68F-4A54-9432-4EA4FE8E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9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E084-CC8C-4767-83CF-621E77AFCE5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4CAA-F68F-4A54-9432-4EA4FE8E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0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E084-CC8C-4767-83CF-621E77AFCE5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4CAA-F68F-4A54-9432-4EA4FE8E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5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5E084-CC8C-4767-83CF-621E77AFCE5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04CAA-F68F-4A54-9432-4EA4FE8E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5E084-CC8C-4767-83CF-621E77AFCE5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04CAA-F68F-4A54-9432-4EA4FE8ED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762"/>
            <a:ext cx="12192000" cy="649011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794000" y="2814780"/>
            <a:ext cx="6604000" cy="11360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>
                <a:solidFill>
                  <a:schemeClr val="accent6">
                    <a:lumMod val="50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WEB SCRAPING</a:t>
            </a:r>
            <a:endParaRPr lang="en-US" sz="5000">
              <a:solidFill>
                <a:schemeClr val="accent6">
                  <a:lumMod val="50000"/>
                </a:schemeClr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4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Artifakt Element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2024-11-27T16:08:16Z</dcterms:created>
  <dcterms:modified xsi:type="dcterms:W3CDTF">2024-11-27T17:41:15Z</dcterms:modified>
</cp:coreProperties>
</file>