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  <p:sldMasterId id="2147483660" r:id="rId4"/>
  </p:sldMasterIdLst>
  <p:notesMasterIdLst>
    <p:notesMasterId r:id="rId15"/>
  </p:notesMasterIdLst>
  <p:sldIdLst>
    <p:sldId id="1457" r:id="rId5"/>
    <p:sldId id="1458" r:id="rId6"/>
    <p:sldId id="1466" r:id="rId7"/>
    <p:sldId id="1471" r:id="rId8"/>
    <p:sldId id="1473" r:id="rId9"/>
    <p:sldId id="1476" r:id="rId10"/>
    <p:sldId id="1477" r:id="rId11"/>
    <p:sldId id="1475" r:id="rId12"/>
    <p:sldId id="1474" r:id="rId13"/>
    <p:sldId id="1456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彩粉(Caifen Chen)" initials="陈彩粉(Caifen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D3"/>
    <a:srgbClr val="25C778"/>
    <a:srgbClr val="6498D9"/>
    <a:srgbClr val="4081D0"/>
    <a:srgbClr val="0066CC"/>
    <a:srgbClr val="F2F2F2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0" autoAdjust="0"/>
    <p:restoredTop sz="95613" autoAdjust="0"/>
  </p:normalViewPr>
  <p:slideViewPr>
    <p:cSldViewPr snapToGrid="0">
      <p:cViewPr varScale="1">
        <p:scale>
          <a:sx n="63" d="100"/>
          <a:sy n="63" d="100"/>
        </p:scale>
        <p:origin x="432" y="48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1789D-8972-4058-A75E-8D5EE144B12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42F3FE-53AA-43B6-817B-F51865B0C3E2}">
      <dgm:prSet phldrT="[文本]" custT="1"/>
      <dgm:spPr/>
      <dgm:t>
        <a:bodyPr/>
        <a:lstStyle/>
        <a:p>
          <a:r>
            <a:rPr lang="zh-CN" altLang="en-US" sz="1600" b="1" kern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pitchFamily="2" charset="-122"/>
            </a:rPr>
            <a:t>业务目标完成情况</a:t>
          </a:r>
        </a:p>
      </dgm:t>
    </dgm:pt>
    <dgm:pt modelId="{9C4F9B42-A4E4-442D-B45A-CF6DF0799ACA}" type="parTrans" cxnId="{A02969A4-A41E-435D-97CB-6403F355DD7C}">
      <dgm:prSet/>
      <dgm:spPr/>
      <dgm:t>
        <a:bodyPr/>
        <a:lstStyle/>
        <a:p>
          <a:endParaRPr lang="zh-CN" altLang="en-US"/>
        </a:p>
      </dgm:t>
    </dgm:pt>
    <dgm:pt modelId="{75DC6CA9-6C10-4B35-8D7A-0C37021FACEB}" type="sibTrans" cxnId="{A02969A4-A41E-435D-97CB-6403F355DD7C}">
      <dgm:prSet/>
      <dgm:spPr/>
      <dgm:t>
        <a:bodyPr/>
        <a:lstStyle/>
        <a:p>
          <a:endParaRPr lang="zh-CN" altLang="en-US"/>
        </a:p>
      </dgm:t>
    </dgm:pt>
    <dgm:pt modelId="{661B15B9-AAD6-4DA5-813C-B0540418F739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charset="-122"/>
              <a:ea typeface="微软雅黑" panose="020B0503020204020204" charset="-122"/>
              <a:cs typeface="+mn-ea"/>
            </a:rPr>
            <a:t>自我发展（三观三好等方面）</a:t>
          </a:r>
          <a:endParaRPr lang="zh-CN" altLang="en-US" sz="1600" b="1" dirty="0"/>
        </a:p>
      </dgm:t>
    </dgm:pt>
    <dgm:pt modelId="{2AC51E37-46D4-4B69-9D41-71E191319953}" type="parTrans" cxnId="{778EAA6D-DA71-46C7-B48C-0AD594BF16D7}">
      <dgm:prSet/>
      <dgm:spPr/>
      <dgm:t>
        <a:bodyPr/>
        <a:lstStyle/>
        <a:p>
          <a:endParaRPr lang="zh-CN" altLang="en-US"/>
        </a:p>
      </dgm:t>
    </dgm:pt>
    <dgm:pt modelId="{9F9E8C91-0376-4FCE-A867-4F5F58EC8930}" type="sibTrans" cxnId="{778EAA6D-DA71-46C7-B48C-0AD594BF16D7}">
      <dgm:prSet/>
      <dgm:spPr/>
      <dgm:t>
        <a:bodyPr/>
        <a:lstStyle/>
        <a:p>
          <a:endParaRPr lang="zh-CN" altLang="en-US"/>
        </a:p>
      </dgm:t>
    </dgm:pt>
    <dgm:pt modelId="{EEF9AF3B-BE71-4D26-817C-09A3E1D9B230}">
      <dgm:prSet phldrT="[文本]" custT="1"/>
      <dgm:spPr/>
      <dgm:t>
        <a:bodyPr/>
        <a:lstStyle/>
        <a:p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2023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展望</a:t>
          </a:r>
        </a:p>
      </dgm:t>
    </dgm:pt>
    <dgm:pt modelId="{8E9F140B-9718-4BD6-88F3-66DDBDE1AE20}" type="parTrans" cxnId="{267FA3DF-0D6D-4264-BD16-BD4766852C10}">
      <dgm:prSet/>
      <dgm:spPr/>
      <dgm:t>
        <a:bodyPr/>
        <a:lstStyle/>
        <a:p>
          <a:endParaRPr lang="zh-CN" altLang="en-US"/>
        </a:p>
      </dgm:t>
    </dgm:pt>
    <dgm:pt modelId="{0DC95AE2-E156-4C59-AF8E-FBB305619EE7}" type="sibTrans" cxnId="{267FA3DF-0D6D-4264-BD16-BD4766852C10}">
      <dgm:prSet/>
      <dgm:spPr/>
      <dgm:t>
        <a:bodyPr/>
        <a:lstStyle/>
        <a:p>
          <a:endParaRPr lang="zh-CN" altLang="en-US"/>
        </a:p>
      </dgm:t>
    </dgm:pt>
    <dgm:pt modelId="{38D56AA0-813F-45A2-BC6C-135440475E28}" type="pres">
      <dgm:prSet presAssocID="{E591789D-8972-4058-A75E-8D5EE144B12D}" presName="linear" presStyleCnt="0">
        <dgm:presLayoutVars>
          <dgm:dir/>
          <dgm:animLvl val="lvl"/>
          <dgm:resizeHandles val="exact"/>
        </dgm:presLayoutVars>
      </dgm:prSet>
      <dgm:spPr/>
    </dgm:pt>
    <dgm:pt modelId="{74654CE1-7424-4F46-82C5-9A270EE1032C}" type="pres">
      <dgm:prSet presAssocID="{4D42F3FE-53AA-43B6-817B-F51865B0C3E2}" presName="parentLin" presStyleCnt="0"/>
      <dgm:spPr/>
    </dgm:pt>
    <dgm:pt modelId="{305C6E5D-F657-401A-9544-A89AC569AE8A}" type="pres">
      <dgm:prSet presAssocID="{4D42F3FE-53AA-43B6-817B-F51865B0C3E2}" presName="parentLeftMargin" presStyleLbl="node1" presStyleIdx="0" presStyleCnt="3"/>
      <dgm:spPr/>
    </dgm:pt>
    <dgm:pt modelId="{8F64C2DD-EEC0-4AA3-987E-142C4A5FE737}" type="pres">
      <dgm:prSet presAssocID="{4D42F3FE-53AA-43B6-817B-F51865B0C3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70B8C7-FE9A-4040-96F7-0E84A32A5805}" type="pres">
      <dgm:prSet presAssocID="{4D42F3FE-53AA-43B6-817B-F51865B0C3E2}" presName="negativeSpace" presStyleCnt="0"/>
      <dgm:spPr/>
    </dgm:pt>
    <dgm:pt modelId="{6720B326-7F18-423B-B7B7-29177B6540BC}" type="pres">
      <dgm:prSet presAssocID="{4D42F3FE-53AA-43B6-817B-F51865B0C3E2}" presName="childText" presStyleLbl="conFgAcc1" presStyleIdx="0" presStyleCnt="3">
        <dgm:presLayoutVars>
          <dgm:bulletEnabled val="1"/>
        </dgm:presLayoutVars>
      </dgm:prSet>
      <dgm:spPr/>
    </dgm:pt>
    <dgm:pt modelId="{7F04F5D4-D74A-44B0-9991-B527B9DC4626}" type="pres">
      <dgm:prSet presAssocID="{75DC6CA9-6C10-4B35-8D7A-0C37021FACEB}" presName="spaceBetweenRectangles" presStyleCnt="0"/>
      <dgm:spPr/>
    </dgm:pt>
    <dgm:pt modelId="{2F71E71A-A7E8-4CC9-9044-69FD98BD1A43}" type="pres">
      <dgm:prSet presAssocID="{661B15B9-AAD6-4DA5-813C-B0540418F739}" presName="parentLin" presStyleCnt="0"/>
      <dgm:spPr/>
    </dgm:pt>
    <dgm:pt modelId="{6B69C2BA-7D6B-46B9-9893-117459FD3BFD}" type="pres">
      <dgm:prSet presAssocID="{661B15B9-AAD6-4DA5-813C-B0540418F739}" presName="parentLeftMargin" presStyleLbl="node1" presStyleIdx="0" presStyleCnt="3"/>
      <dgm:spPr/>
    </dgm:pt>
    <dgm:pt modelId="{FE36636A-5361-4833-8A5D-D3A753463053}" type="pres">
      <dgm:prSet presAssocID="{661B15B9-AAD6-4DA5-813C-B0540418F739}" presName="parentText" presStyleLbl="node1" presStyleIdx="1" presStyleCnt="3" custScaleX="93477">
        <dgm:presLayoutVars>
          <dgm:chMax val="0"/>
          <dgm:bulletEnabled val="1"/>
        </dgm:presLayoutVars>
      </dgm:prSet>
      <dgm:spPr/>
    </dgm:pt>
    <dgm:pt modelId="{678AD7D2-68E8-49E6-BF51-D1D539CBF69C}" type="pres">
      <dgm:prSet presAssocID="{661B15B9-AAD6-4DA5-813C-B0540418F739}" presName="negativeSpace" presStyleCnt="0"/>
      <dgm:spPr/>
    </dgm:pt>
    <dgm:pt modelId="{FA2541D5-9215-4365-8ABE-8842EEBA75A5}" type="pres">
      <dgm:prSet presAssocID="{661B15B9-AAD6-4DA5-813C-B0540418F739}" presName="childText" presStyleLbl="conFgAcc1" presStyleIdx="1" presStyleCnt="3">
        <dgm:presLayoutVars>
          <dgm:bulletEnabled val="1"/>
        </dgm:presLayoutVars>
      </dgm:prSet>
      <dgm:spPr/>
    </dgm:pt>
    <dgm:pt modelId="{0E3868F6-7BAE-44C3-8DBB-6B18CD3805AF}" type="pres">
      <dgm:prSet presAssocID="{9F9E8C91-0376-4FCE-A867-4F5F58EC8930}" presName="spaceBetweenRectangles" presStyleCnt="0"/>
      <dgm:spPr/>
    </dgm:pt>
    <dgm:pt modelId="{629A0680-195F-43C1-AD78-983025F57169}" type="pres">
      <dgm:prSet presAssocID="{EEF9AF3B-BE71-4D26-817C-09A3E1D9B230}" presName="parentLin" presStyleCnt="0"/>
      <dgm:spPr/>
    </dgm:pt>
    <dgm:pt modelId="{0E614D7B-CDAB-440F-B1EA-5EF8CC82153E}" type="pres">
      <dgm:prSet presAssocID="{EEF9AF3B-BE71-4D26-817C-09A3E1D9B230}" presName="parentLeftMargin" presStyleLbl="node1" presStyleIdx="1" presStyleCnt="3"/>
      <dgm:spPr/>
    </dgm:pt>
    <dgm:pt modelId="{697B4F4C-AB26-4839-81BB-7BDCEF04FA6E}" type="pres">
      <dgm:prSet presAssocID="{EEF9AF3B-BE71-4D26-817C-09A3E1D9B2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AB9E2A-8816-4F6A-9CC3-2D91C3A104F2}" type="pres">
      <dgm:prSet presAssocID="{EEF9AF3B-BE71-4D26-817C-09A3E1D9B230}" presName="negativeSpace" presStyleCnt="0"/>
      <dgm:spPr/>
    </dgm:pt>
    <dgm:pt modelId="{56B60E8E-BA6A-40D5-9849-0127C490F3CA}" type="pres">
      <dgm:prSet presAssocID="{EEF9AF3B-BE71-4D26-817C-09A3E1D9B2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C3D01F-DE13-4C04-A7D9-5308E58E7A60}" type="presOf" srcId="{EEF9AF3B-BE71-4D26-817C-09A3E1D9B230}" destId="{697B4F4C-AB26-4839-81BB-7BDCEF04FA6E}" srcOrd="1" destOrd="0" presId="urn:microsoft.com/office/officeart/2005/8/layout/list1"/>
    <dgm:cxn modelId="{127D182D-28AC-46F0-8DEC-F7E3365E6079}" type="presOf" srcId="{4D42F3FE-53AA-43B6-817B-F51865B0C3E2}" destId="{305C6E5D-F657-401A-9544-A89AC569AE8A}" srcOrd="0" destOrd="0" presId="urn:microsoft.com/office/officeart/2005/8/layout/list1"/>
    <dgm:cxn modelId="{778EAA6D-DA71-46C7-B48C-0AD594BF16D7}" srcId="{E591789D-8972-4058-A75E-8D5EE144B12D}" destId="{661B15B9-AAD6-4DA5-813C-B0540418F739}" srcOrd="1" destOrd="0" parTransId="{2AC51E37-46D4-4B69-9D41-71E191319953}" sibTransId="{9F9E8C91-0376-4FCE-A867-4F5F58EC8930}"/>
    <dgm:cxn modelId="{BFE93470-0B45-4E36-8FA7-601BE692B5E8}" type="presOf" srcId="{661B15B9-AAD6-4DA5-813C-B0540418F739}" destId="{6B69C2BA-7D6B-46B9-9893-117459FD3BFD}" srcOrd="0" destOrd="0" presId="urn:microsoft.com/office/officeart/2005/8/layout/list1"/>
    <dgm:cxn modelId="{1D3F897C-ADD2-4C0F-9FEE-CD6906510F7B}" type="presOf" srcId="{4D42F3FE-53AA-43B6-817B-F51865B0C3E2}" destId="{8F64C2DD-EEC0-4AA3-987E-142C4A5FE737}" srcOrd="1" destOrd="0" presId="urn:microsoft.com/office/officeart/2005/8/layout/list1"/>
    <dgm:cxn modelId="{953C7D8B-EEAD-4239-8F71-BB11CD9BC1C0}" type="presOf" srcId="{EEF9AF3B-BE71-4D26-817C-09A3E1D9B230}" destId="{0E614D7B-CDAB-440F-B1EA-5EF8CC82153E}" srcOrd="0" destOrd="0" presId="urn:microsoft.com/office/officeart/2005/8/layout/list1"/>
    <dgm:cxn modelId="{A02969A4-A41E-435D-97CB-6403F355DD7C}" srcId="{E591789D-8972-4058-A75E-8D5EE144B12D}" destId="{4D42F3FE-53AA-43B6-817B-F51865B0C3E2}" srcOrd="0" destOrd="0" parTransId="{9C4F9B42-A4E4-442D-B45A-CF6DF0799ACA}" sibTransId="{75DC6CA9-6C10-4B35-8D7A-0C37021FACEB}"/>
    <dgm:cxn modelId="{97B388C7-65DE-4D5A-96A4-771593950E9F}" type="presOf" srcId="{661B15B9-AAD6-4DA5-813C-B0540418F739}" destId="{FE36636A-5361-4833-8A5D-D3A753463053}" srcOrd="1" destOrd="0" presId="urn:microsoft.com/office/officeart/2005/8/layout/list1"/>
    <dgm:cxn modelId="{267FA3DF-0D6D-4264-BD16-BD4766852C10}" srcId="{E591789D-8972-4058-A75E-8D5EE144B12D}" destId="{EEF9AF3B-BE71-4D26-817C-09A3E1D9B230}" srcOrd="2" destOrd="0" parTransId="{8E9F140B-9718-4BD6-88F3-66DDBDE1AE20}" sibTransId="{0DC95AE2-E156-4C59-AF8E-FBB305619EE7}"/>
    <dgm:cxn modelId="{A02A22EA-BEAE-4E00-BBAE-85CB13FF0A01}" type="presOf" srcId="{E591789D-8972-4058-A75E-8D5EE144B12D}" destId="{38D56AA0-813F-45A2-BC6C-135440475E28}" srcOrd="0" destOrd="0" presId="urn:microsoft.com/office/officeart/2005/8/layout/list1"/>
    <dgm:cxn modelId="{B3418824-9C5B-432E-9B86-6B0FF8776507}" type="presParOf" srcId="{38D56AA0-813F-45A2-BC6C-135440475E28}" destId="{74654CE1-7424-4F46-82C5-9A270EE1032C}" srcOrd="0" destOrd="0" presId="urn:microsoft.com/office/officeart/2005/8/layout/list1"/>
    <dgm:cxn modelId="{25746748-19A3-42ED-87AE-31F5DD1263C9}" type="presParOf" srcId="{74654CE1-7424-4F46-82C5-9A270EE1032C}" destId="{305C6E5D-F657-401A-9544-A89AC569AE8A}" srcOrd="0" destOrd="0" presId="urn:microsoft.com/office/officeart/2005/8/layout/list1"/>
    <dgm:cxn modelId="{27601174-0FEB-48A6-A1CC-2711CF110EF6}" type="presParOf" srcId="{74654CE1-7424-4F46-82C5-9A270EE1032C}" destId="{8F64C2DD-EEC0-4AA3-987E-142C4A5FE737}" srcOrd="1" destOrd="0" presId="urn:microsoft.com/office/officeart/2005/8/layout/list1"/>
    <dgm:cxn modelId="{48E3247D-4CDD-4422-A2A6-EEFC9B71C67D}" type="presParOf" srcId="{38D56AA0-813F-45A2-BC6C-135440475E28}" destId="{3470B8C7-FE9A-4040-96F7-0E84A32A5805}" srcOrd="1" destOrd="0" presId="urn:microsoft.com/office/officeart/2005/8/layout/list1"/>
    <dgm:cxn modelId="{09211982-3F65-4AD8-A506-7CE0CB0AAC50}" type="presParOf" srcId="{38D56AA0-813F-45A2-BC6C-135440475E28}" destId="{6720B326-7F18-423B-B7B7-29177B6540BC}" srcOrd="2" destOrd="0" presId="urn:microsoft.com/office/officeart/2005/8/layout/list1"/>
    <dgm:cxn modelId="{F7E3C17E-57F9-46B4-92E1-FC54FE28C8FC}" type="presParOf" srcId="{38D56AA0-813F-45A2-BC6C-135440475E28}" destId="{7F04F5D4-D74A-44B0-9991-B527B9DC4626}" srcOrd="3" destOrd="0" presId="urn:microsoft.com/office/officeart/2005/8/layout/list1"/>
    <dgm:cxn modelId="{093F3D08-E009-4B63-8262-5E939AD31AD3}" type="presParOf" srcId="{38D56AA0-813F-45A2-BC6C-135440475E28}" destId="{2F71E71A-A7E8-4CC9-9044-69FD98BD1A43}" srcOrd="4" destOrd="0" presId="urn:microsoft.com/office/officeart/2005/8/layout/list1"/>
    <dgm:cxn modelId="{8AF11A8B-CEAA-493D-836F-35CCC5B31766}" type="presParOf" srcId="{2F71E71A-A7E8-4CC9-9044-69FD98BD1A43}" destId="{6B69C2BA-7D6B-46B9-9893-117459FD3BFD}" srcOrd="0" destOrd="0" presId="urn:microsoft.com/office/officeart/2005/8/layout/list1"/>
    <dgm:cxn modelId="{0B6838DD-72A3-43AA-8AE6-D70F13B7F04D}" type="presParOf" srcId="{2F71E71A-A7E8-4CC9-9044-69FD98BD1A43}" destId="{FE36636A-5361-4833-8A5D-D3A753463053}" srcOrd="1" destOrd="0" presId="urn:microsoft.com/office/officeart/2005/8/layout/list1"/>
    <dgm:cxn modelId="{43E88833-5098-43F3-A67F-F7FCB2BACFC2}" type="presParOf" srcId="{38D56AA0-813F-45A2-BC6C-135440475E28}" destId="{678AD7D2-68E8-49E6-BF51-D1D539CBF69C}" srcOrd="5" destOrd="0" presId="urn:microsoft.com/office/officeart/2005/8/layout/list1"/>
    <dgm:cxn modelId="{53CED16E-1F7A-44E4-A8EE-24B5F6F12FE9}" type="presParOf" srcId="{38D56AA0-813F-45A2-BC6C-135440475E28}" destId="{FA2541D5-9215-4365-8ABE-8842EEBA75A5}" srcOrd="6" destOrd="0" presId="urn:microsoft.com/office/officeart/2005/8/layout/list1"/>
    <dgm:cxn modelId="{B9018D19-58CD-4159-AE2D-6DBDCEEF67AB}" type="presParOf" srcId="{38D56AA0-813F-45A2-BC6C-135440475E28}" destId="{0E3868F6-7BAE-44C3-8DBB-6B18CD3805AF}" srcOrd="7" destOrd="0" presId="urn:microsoft.com/office/officeart/2005/8/layout/list1"/>
    <dgm:cxn modelId="{2D70F3C4-6958-4D2E-820E-B47F49B041FE}" type="presParOf" srcId="{38D56AA0-813F-45A2-BC6C-135440475E28}" destId="{629A0680-195F-43C1-AD78-983025F57169}" srcOrd="8" destOrd="0" presId="urn:microsoft.com/office/officeart/2005/8/layout/list1"/>
    <dgm:cxn modelId="{6F4AF537-1AED-4F4D-9884-7C7E4270CECE}" type="presParOf" srcId="{629A0680-195F-43C1-AD78-983025F57169}" destId="{0E614D7B-CDAB-440F-B1EA-5EF8CC82153E}" srcOrd="0" destOrd="0" presId="urn:microsoft.com/office/officeart/2005/8/layout/list1"/>
    <dgm:cxn modelId="{47523A64-6A31-4DC9-A8D9-5097EFCB6BAD}" type="presParOf" srcId="{629A0680-195F-43C1-AD78-983025F57169}" destId="{697B4F4C-AB26-4839-81BB-7BDCEF04FA6E}" srcOrd="1" destOrd="0" presId="urn:microsoft.com/office/officeart/2005/8/layout/list1"/>
    <dgm:cxn modelId="{D86C50FB-2A70-492B-954D-63068F8C47BF}" type="presParOf" srcId="{38D56AA0-813F-45A2-BC6C-135440475E28}" destId="{CBAB9E2A-8816-4F6A-9CC3-2D91C3A104F2}" srcOrd="9" destOrd="0" presId="urn:microsoft.com/office/officeart/2005/8/layout/list1"/>
    <dgm:cxn modelId="{E0A12C70-291F-4598-B1CC-A29778D97E10}" type="presParOf" srcId="{38D56AA0-813F-45A2-BC6C-135440475E28}" destId="{56B60E8E-BA6A-40D5-9849-0127C490F3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0B326-7F18-423B-B7B7-29177B6540BC}">
      <dsp:nvSpPr>
        <dsp:cNvPr id="0" name=""/>
        <dsp:cNvSpPr/>
      </dsp:nvSpPr>
      <dsp:spPr>
        <a:xfrm>
          <a:off x="0" y="299447"/>
          <a:ext cx="42164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4C2DD-EEC0-4AA3-987E-142C4A5FE737}">
      <dsp:nvSpPr>
        <dsp:cNvPr id="0" name=""/>
        <dsp:cNvSpPr/>
      </dsp:nvSpPr>
      <dsp:spPr>
        <a:xfrm>
          <a:off x="210820" y="33766"/>
          <a:ext cx="295148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559" tIns="0" rIns="1115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pitchFamily="2" charset="-122"/>
            </a:rPr>
            <a:t>业务目标完成情况</a:t>
          </a:r>
        </a:p>
      </dsp:txBody>
      <dsp:txXfrm>
        <a:off x="236759" y="59705"/>
        <a:ext cx="2899602" cy="479482"/>
      </dsp:txXfrm>
    </dsp:sp>
    <dsp:sp modelId="{FA2541D5-9215-4365-8ABE-8842EEBA75A5}">
      <dsp:nvSpPr>
        <dsp:cNvPr id="0" name=""/>
        <dsp:cNvSpPr/>
      </dsp:nvSpPr>
      <dsp:spPr>
        <a:xfrm>
          <a:off x="0" y="1115927"/>
          <a:ext cx="42164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636A-5361-4833-8A5D-D3A753463053}">
      <dsp:nvSpPr>
        <dsp:cNvPr id="0" name=""/>
        <dsp:cNvSpPr/>
      </dsp:nvSpPr>
      <dsp:spPr>
        <a:xfrm>
          <a:off x="210820" y="850247"/>
          <a:ext cx="2758954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559" tIns="0" rIns="1115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charset="-122"/>
              <a:ea typeface="微软雅黑" panose="020B0503020204020204" charset="-122"/>
              <a:cs typeface="+mn-ea"/>
            </a:rPr>
            <a:t>自我发展（三观三好等方面）</a:t>
          </a:r>
          <a:endParaRPr lang="zh-CN" altLang="en-US" sz="1600" b="1" kern="1200" dirty="0"/>
        </a:p>
      </dsp:txBody>
      <dsp:txXfrm>
        <a:off x="236759" y="876186"/>
        <a:ext cx="2707076" cy="479482"/>
      </dsp:txXfrm>
    </dsp:sp>
    <dsp:sp modelId="{56B60E8E-BA6A-40D5-9849-0127C490F3CA}">
      <dsp:nvSpPr>
        <dsp:cNvPr id="0" name=""/>
        <dsp:cNvSpPr/>
      </dsp:nvSpPr>
      <dsp:spPr>
        <a:xfrm>
          <a:off x="0" y="1932407"/>
          <a:ext cx="42164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B4F4C-AB26-4839-81BB-7BDCEF04FA6E}">
      <dsp:nvSpPr>
        <dsp:cNvPr id="0" name=""/>
        <dsp:cNvSpPr/>
      </dsp:nvSpPr>
      <dsp:spPr>
        <a:xfrm>
          <a:off x="210820" y="1666727"/>
          <a:ext cx="295148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559" tIns="0" rIns="1115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2023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展望</a:t>
          </a:r>
        </a:p>
      </dsp:txBody>
      <dsp:txXfrm>
        <a:off x="236759" y="1692666"/>
        <a:ext cx="28996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A937-D29C-4AE2-BDCC-59120BD73784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1605-4749-4CB4-B768-DD108B6F2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9DD2-A58E-C44A-8675-C4F447C682CB}" type="slidenum">
              <a:rPr kumimoji="1" lang="zh-CN" altLang="en-US" smtClean="0">
                <a:solidFill>
                  <a:prstClr val="black"/>
                </a:solidFill>
              </a:rPr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9DD2-A58E-C44A-8675-C4F447C682CB}" type="slidenum">
              <a:rPr kumimoji="1" lang="zh-CN" altLang="en-US" smtClean="0">
                <a:solidFill>
                  <a:prstClr val="black"/>
                </a:solidFill>
              </a:rPr>
              <a:t>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9DD2-A58E-C44A-8675-C4F447C682CB}" type="slidenum">
              <a:rPr kumimoji="1" lang="zh-CN" altLang="en-US" smtClean="0">
                <a:solidFill>
                  <a:prstClr val="black"/>
                </a:solidFill>
              </a:rPr>
              <a:t>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3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9DD2-A58E-C44A-8675-C4F447C682CB}" type="slidenum">
              <a:rPr kumimoji="1" lang="zh-CN" altLang="en-US" smtClean="0">
                <a:solidFill>
                  <a:prstClr val="black"/>
                </a:solidFill>
              </a:rPr>
              <a:t>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0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9DD2-A58E-C44A-8675-C4F447C682CB}" type="slidenum">
              <a:rPr kumimoji="1" lang="zh-CN" altLang="en-US" smtClean="0">
                <a:solidFill>
                  <a:prstClr val="black"/>
                </a:solidFill>
              </a:rPr>
              <a:t>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8C38-8F39-4BC1-8547-3297BF5DEA09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C5C-453F-4DE2-85CE-2EF8895D5E9A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7356-407B-4E69-86CC-9B80CFC3B701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ECB1-5BE6-4CFC-90E0-850532F50E4A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1FA-2108-43AB-92BD-C89BCC92189F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1F2-4F18-4259-AAE8-F273C98DC6F7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B9E6-04C3-4098-AF2F-C193962BE2A6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14A1-1088-4CBA-844C-0D17D8671CCC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3992-80EE-4E2C-8DA8-E69BB0F178A0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4FA7-AE85-4284-BEA2-2B83DA5BE6F3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7452-7A0C-4EA7-AC84-D2C91A147A13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A645-D8EF-4256-9E7E-C76C25C6FBC7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008B-E4A1-488E-A4AD-51F8C6A8F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A22B-378E-47BC-8F39-91368CCFD85B}" type="datetime1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1AEB-07EC-42BD-BA3B-0262F1DD41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5055" y="2882024"/>
            <a:ext cx="7701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年终述职</a:t>
            </a:r>
            <a:endParaRPr lang="en-US" altLang="zh-CN" sz="5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4594" y="4286843"/>
            <a:ext cx="902811" cy="130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罗帅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23" y="431478"/>
            <a:ext cx="3996954" cy="1720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" y="342900"/>
            <a:ext cx="1050372" cy="419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32" y="5668184"/>
            <a:ext cx="7922936" cy="816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20696"/>
            <a:ext cx="12192000" cy="181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/>
          <p:nvPr/>
        </p:nvSpPr>
        <p:spPr bwMode="auto">
          <a:xfrm>
            <a:off x="4058097" y="247044"/>
            <a:ext cx="3308206" cy="5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666552" y="1587202"/>
            <a:ext cx="7128792" cy="21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任职岗位：算法开发高级工程师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所在项目组：算法智能所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汇报工作时段：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EBFA738-75F5-4C08-96B3-50630F975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838300"/>
              </p:ext>
            </p:extLst>
          </p:nvPr>
        </p:nvGraphicFramePr>
        <p:xfrm>
          <a:off x="2542280" y="3429000"/>
          <a:ext cx="4216400" cy="241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0429195"/>
              </p:ext>
            </p:extLst>
          </p:nvPr>
        </p:nvGraphicFramePr>
        <p:xfrm>
          <a:off x="839055" y="1669104"/>
          <a:ext cx="10513890" cy="486669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4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977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项目目标：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完成时空数据库项目的数据收集工作，细胞量要达到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1500w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en-US" altLang="zh-CN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完成时空数据库所收集数据的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的入库操作工作。</a:t>
                      </a:r>
                      <a:endParaRPr lang="en-US" altLang="zh-CN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完成各个组织的数据收集工作，并制定具体规划的操作流程。</a:t>
                      </a:r>
                      <a:endParaRPr lang="en-US" altLang="zh-CN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完成对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CellMarker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PanglaoDB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Cell_Taxonomy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数据库的数据整理工作。</a:t>
                      </a:r>
                      <a:endParaRPr lang="en-US" altLang="zh-CN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年度个人目标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en-US" altLang="zh-CN" sz="16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完成度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个人目标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：独立完成时空数据库项目的数据收集的任务。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个人目标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：独立完成时空数据库数据整理的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的入库任务。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个人目标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：协同同事一起完成组织数据收集的流程任务。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个人目标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：独立完成对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CellMarker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PanglaoDB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Cell_Taxonomy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数据库的数据整理任务。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23934460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644840" y="1038479"/>
            <a:ext cx="9108760" cy="5238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kumimoji="1"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目标总揽</a:t>
            </a:r>
            <a:endParaRPr kumimoji="1" lang="en-US" sz="21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3293597" y="194608"/>
            <a:ext cx="5085903" cy="5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二、业务目标完成情况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44840" y="1038479"/>
            <a:ext cx="9108760" cy="5238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kumimoji="1"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各目标完成具体情况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3293597" y="194608"/>
            <a:ext cx="5085903" cy="5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二、业务目标完成情况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BFB986-B840-4C58-A2B8-7830E66A298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761501"/>
              </p:ext>
            </p:extLst>
          </p:nvPr>
        </p:nvGraphicFramePr>
        <p:xfrm>
          <a:off x="644840" y="1750579"/>
          <a:ext cx="4750120" cy="133548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3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工作目标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 </a:t>
                      </a:r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完成时空数据库的数据收集工作（目标：</a:t>
                      </a:r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1500w</a:t>
                      </a:r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细胞数和源文件）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细胞总量：</a:t>
                      </a:r>
                      <a:r>
                        <a:rPr lang="en-US" altLang="zh-CN" sz="2000" i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18013645</a:t>
                      </a:r>
                      <a:endParaRPr lang="zh-CN" altLang="en-US" sz="1600" i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85E098D6-7904-48B5-9840-1A232276E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10" y="1325495"/>
            <a:ext cx="5488269" cy="49110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DDA49F-F2BA-43E3-98B4-09B81D0EB2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2" y="4503539"/>
            <a:ext cx="3851648" cy="17907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AADC65-5404-4117-89D5-0FC7CA2A941E}"/>
              </a:ext>
            </a:extLst>
          </p:cNvPr>
          <p:cNvSpPr txBox="1"/>
          <p:nvPr/>
        </p:nvSpPr>
        <p:spPr>
          <a:xfrm>
            <a:off x="557792" y="3124982"/>
            <a:ext cx="4298688" cy="157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结果：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①生成的部分</a:t>
            </a:r>
            <a:r>
              <a:rPr lang="en-US" altLang="zh-CN" sz="1600" dirty="0"/>
              <a:t>h5ad</a:t>
            </a:r>
            <a:r>
              <a:rPr lang="zh-CN" altLang="en-US" sz="1600" dirty="0"/>
              <a:t>文件如图</a:t>
            </a:r>
            <a:r>
              <a:rPr lang="en-US" altLang="zh-CN" sz="1600" dirty="0"/>
              <a:t>1.1</a:t>
            </a:r>
            <a:r>
              <a:rPr lang="zh-CN" altLang="en-US" sz="1600" dirty="0"/>
              <a:t>所示；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②细胞数量的统计结果如图</a:t>
            </a:r>
            <a:r>
              <a:rPr lang="en-US" altLang="zh-CN" sz="1600" dirty="0"/>
              <a:t>1.2</a:t>
            </a:r>
            <a:r>
              <a:rPr lang="zh-CN" altLang="en-US" sz="1600" dirty="0"/>
              <a:t>所示；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3300D-4259-4B3A-A2F7-B9E9D813662C}"/>
              </a:ext>
            </a:extLst>
          </p:cNvPr>
          <p:cNvSpPr txBox="1"/>
          <p:nvPr/>
        </p:nvSpPr>
        <p:spPr>
          <a:xfrm>
            <a:off x="2218139" y="6274084"/>
            <a:ext cx="80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1.1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5367C6-229D-4E9A-8D0C-B340CFCBF614}"/>
              </a:ext>
            </a:extLst>
          </p:cNvPr>
          <p:cNvSpPr txBox="1"/>
          <p:nvPr/>
        </p:nvSpPr>
        <p:spPr>
          <a:xfrm>
            <a:off x="8379500" y="6236519"/>
            <a:ext cx="80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1.2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44840" y="1038479"/>
            <a:ext cx="9108760" cy="5238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kumimoji="1"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各目标完成具体情况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3293597" y="194608"/>
            <a:ext cx="5085903" cy="5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二、业务目标完成情况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BFB986-B840-4C58-A2B8-7830E66A298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184800"/>
              </p:ext>
            </p:extLst>
          </p:nvPr>
        </p:nvGraphicFramePr>
        <p:xfrm>
          <a:off x="644840" y="1505346"/>
          <a:ext cx="10808816" cy="8840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77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工作目标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</a:t>
                      </a:r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将时空数据库所收集的数据进行</a:t>
                      </a:r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的入库操作。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3F3C91F-CDA8-43E7-B629-BE960D0019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20" y="2922731"/>
            <a:ext cx="6922811" cy="2957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770892-6071-4235-B0AE-9B0FCA7667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1" y="3636854"/>
            <a:ext cx="4635920" cy="22430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B68226-181D-44F0-99EC-65B217D3F0DF}"/>
              </a:ext>
            </a:extLst>
          </p:cNvPr>
          <p:cNvSpPr txBox="1"/>
          <p:nvPr/>
        </p:nvSpPr>
        <p:spPr>
          <a:xfrm>
            <a:off x="514824" y="2389358"/>
            <a:ext cx="3827966" cy="231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结果：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①数据的前端页面的展示如图</a:t>
            </a:r>
            <a:r>
              <a:rPr lang="en-US" altLang="zh-CN" sz="1600" dirty="0"/>
              <a:t>1.3</a:t>
            </a:r>
            <a:r>
              <a:rPr lang="zh-CN" altLang="en-US" sz="1600" dirty="0"/>
              <a:t>所示；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②数据入库的</a:t>
            </a:r>
            <a:r>
              <a:rPr lang="en-US" altLang="zh-CN" sz="1600" dirty="0"/>
              <a:t>MySQL</a:t>
            </a:r>
            <a:r>
              <a:rPr lang="zh-CN" altLang="en-US" sz="1600" dirty="0"/>
              <a:t>结果集如图</a:t>
            </a:r>
            <a:r>
              <a:rPr lang="en-US" altLang="zh-CN" sz="1600" dirty="0"/>
              <a:t>1.4</a:t>
            </a:r>
            <a:r>
              <a:rPr lang="zh-CN" altLang="en-US" sz="1600" dirty="0"/>
              <a:t>示；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0DF219-C8A7-44BA-B720-7AA09F951B31}"/>
              </a:ext>
            </a:extLst>
          </p:cNvPr>
          <p:cNvSpPr txBox="1"/>
          <p:nvPr/>
        </p:nvSpPr>
        <p:spPr>
          <a:xfrm>
            <a:off x="8522602" y="6093525"/>
            <a:ext cx="80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1.4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07BA64-57BE-44E2-A8EB-BAC45AFC36AD}"/>
              </a:ext>
            </a:extLst>
          </p:cNvPr>
          <p:cNvSpPr txBox="1"/>
          <p:nvPr/>
        </p:nvSpPr>
        <p:spPr>
          <a:xfrm>
            <a:off x="2213751" y="6093526"/>
            <a:ext cx="80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1.3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579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8C815CA9-957F-42C3-9822-384DF4A3DF23}"/>
              </a:ext>
            </a:extLst>
          </p:cNvPr>
          <p:cNvSpPr/>
          <p:nvPr/>
        </p:nvSpPr>
        <p:spPr>
          <a:xfrm>
            <a:off x="5923281" y="4257089"/>
            <a:ext cx="6167120" cy="240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B3C5AA9-B7B1-4D52-9B55-9E9C350F62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48" y="4451136"/>
            <a:ext cx="1557341" cy="947879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44840" y="1038479"/>
            <a:ext cx="9108760" cy="5238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kumimoji="1"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各目标完成具体情况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3293597" y="194608"/>
            <a:ext cx="5085903" cy="5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二、业务目标完成情况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BFB986-B840-4C58-A2B8-7830E66A298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1465253"/>
              </p:ext>
            </p:extLst>
          </p:nvPr>
        </p:nvGraphicFramePr>
        <p:xfrm>
          <a:off x="644840" y="1411379"/>
          <a:ext cx="11335276" cy="8840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05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工作目标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</a:t>
                      </a:r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协同刘克一起完成组织数据收集的相关流程。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5D80C21D-0289-4DE2-80A0-B6F25DC46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80" y="2300410"/>
            <a:ext cx="6588710" cy="1662766"/>
          </a:xfrm>
          <a:prstGeom prst="rect">
            <a:avLst/>
          </a:prstGeom>
        </p:spPr>
      </p:pic>
      <p:sp>
        <p:nvSpPr>
          <p:cNvPr id="9" name="文本框 9">
            <a:extLst>
              <a:ext uri="{FF2B5EF4-FFF2-40B4-BE49-F238E27FC236}">
                <a16:creationId xmlns:a16="http://schemas.microsoft.com/office/drawing/2014/main" id="{2ED3300D-4259-4B3A-A2F7-B9E9D813662C}"/>
              </a:ext>
            </a:extLst>
          </p:cNvPr>
          <p:cNvSpPr txBox="1"/>
          <p:nvPr/>
        </p:nvSpPr>
        <p:spPr>
          <a:xfrm>
            <a:off x="8648057" y="3796615"/>
            <a:ext cx="68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图</a:t>
            </a:r>
            <a:r>
              <a:rPr lang="en-US" altLang="zh-CN" sz="1600" dirty="0"/>
              <a:t>1.5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1DCD1E-B37A-40A7-A55F-4FBA495225E4}"/>
              </a:ext>
            </a:extLst>
          </p:cNvPr>
          <p:cNvSpPr txBox="1"/>
          <p:nvPr/>
        </p:nvSpPr>
        <p:spPr>
          <a:xfrm>
            <a:off x="555622" y="2457653"/>
            <a:ext cx="5280926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概要：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不同组织的数据收集的流程图如图</a:t>
            </a:r>
            <a:r>
              <a:rPr lang="en-US" altLang="zh-CN" sz="1600" dirty="0"/>
              <a:t>1.5</a:t>
            </a:r>
            <a:r>
              <a:rPr lang="zh-CN" altLang="en-US" sz="1600" dirty="0"/>
              <a:t>所示；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(</a:t>
            </a:r>
            <a:r>
              <a:rPr lang="zh-CN" altLang="en-US" sz="1600" dirty="0"/>
              <a:t>图</a:t>
            </a:r>
            <a:r>
              <a:rPr lang="en-US" altLang="zh-CN" sz="1600" dirty="0"/>
              <a:t>1.6</a:t>
            </a:r>
            <a:r>
              <a:rPr lang="zh-CN" altLang="en-US" sz="1600" dirty="0"/>
              <a:t>为部分思维导图的结果为每一步具体操作的过程</a:t>
            </a:r>
            <a:r>
              <a:rPr lang="en-US" altLang="zh-CN" sz="1600" dirty="0"/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8852E6-DED9-4740-AB15-D1BBF96C37DA}"/>
              </a:ext>
            </a:extLst>
          </p:cNvPr>
          <p:cNvSpPr txBox="1"/>
          <p:nvPr/>
        </p:nvSpPr>
        <p:spPr>
          <a:xfrm>
            <a:off x="150597" y="5198518"/>
            <a:ext cx="224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思维导图流程图过程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A2971D-3AC0-4206-94E4-D6EA00D12064}"/>
              </a:ext>
            </a:extLst>
          </p:cNvPr>
          <p:cNvSpPr txBox="1"/>
          <p:nvPr/>
        </p:nvSpPr>
        <p:spPr>
          <a:xfrm>
            <a:off x="2394946" y="4566987"/>
            <a:ext cx="41573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pubmed</a:t>
            </a:r>
            <a:r>
              <a:rPr lang="zh-CN" altLang="en-US" sz="1600" dirty="0"/>
              <a:t>文献库文献收集及筛选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数据集筛选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数据获取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meta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信息整理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数据文件处理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流程中需要确定的模板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BE290C2B-8091-4163-9F0B-9A2A67034B4E}"/>
              </a:ext>
            </a:extLst>
          </p:cNvPr>
          <p:cNvSpPr/>
          <p:nvPr/>
        </p:nvSpPr>
        <p:spPr>
          <a:xfrm>
            <a:off x="2122482" y="4648623"/>
            <a:ext cx="272464" cy="1437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C22CC01-0E06-498F-8E65-4412984B3D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837" y="4365525"/>
            <a:ext cx="2739551" cy="1078882"/>
          </a:xfrm>
          <a:prstGeom prst="rect">
            <a:avLst/>
          </a:prstGeom>
        </p:spPr>
      </p:pic>
      <p:sp>
        <p:nvSpPr>
          <p:cNvPr id="24" name="文本框 9">
            <a:extLst>
              <a:ext uri="{FF2B5EF4-FFF2-40B4-BE49-F238E27FC236}">
                <a16:creationId xmlns:a16="http://schemas.microsoft.com/office/drawing/2014/main" id="{1FEC88E1-F8F5-448E-9D2C-09D6B8F5273D}"/>
              </a:ext>
            </a:extLst>
          </p:cNvPr>
          <p:cNvSpPr txBox="1"/>
          <p:nvPr/>
        </p:nvSpPr>
        <p:spPr>
          <a:xfrm>
            <a:off x="5199220" y="6519446"/>
            <a:ext cx="68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图</a:t>
            </a:r>
            <a:r>
              <a:rPr lang="en-US" altLang="zh-CN" sz="1600" dirty="0"/>
              <a:t>1.6</a:t>
            </a:r>
            <a:endParaRPr lang="zh-CN" altLang="en-US" sz="16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579629B-F4B6-4953-899E-CB5FBC366A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04" y="5527601"/>
            <a:ext cx="1991672" cy="94972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1F76C49-1EB5-43B2-8C05-2A85C03F8C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46" y="5520289"/>
            <a:ext cx="3084532" cy="1067222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148CFC6-ADE0-4BAC-A758-B936EC03D1F4}"/>
              </a:ext>
            </a:extLst>
          </p:cNvPr>
          <p:cNvCxnSpPr>
            <a:cxnSpLocks/>
          </p:cNvCxnSpPr>
          <p:nvPr/>
        </p:nvCxnSpPr>
        <p:spPr>
          <a:xfrm>
            <a:off x="4570319" y="5425908"/>
            <a:ext cx="11497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44840" y="1038479"/>
            <a:ext cx="9108760" cy="5238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kumimoji="1" lang="zh-CN" altLang="en-US" sz="21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各目标完成具体情况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3293597" y="194608"/>
            <a:ext cx="5085903" cy="5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二、业务目标完成情况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BFB986-B840-4C58-A2B8-7830E66A298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8974031"/>
              </p:ext>
            </p:extLst>
          </p:nvPr>
        </p:nvGraphicFramePr>
        <p:xfrm>
          <a:off x="644840" y="1472072"/>
          <a:ext cx="10902320" cy="97707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82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工作目标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</a:t>
                      </a:r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独立完成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CellMarker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PanglaoDB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Cell_Taxonomy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数据库的数据整理任务。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51DCD1E-B37A-40A7-A55F-4FBA495225E4}"/>
              </a:ext>
            </a:extLst>
          </p:cNvPr>
          <p:cNvSpPr txBox="1"/>
          <p:nvPr/>
        </p:nvSpPr>
        <p:spPr>
          <a:xfrm>
            <a:off x="555729" y="2349730"/>
            <a:ext cx="11351791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a.</a:t>
            </a:r>
            <a:r>
              <a:rPr lang="zh-CN" altLang="en-US" sz="1600" dirty="0"/>
              <a:t>原因与目的：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不同数据库存储内容不统一，不能直接作为时空数据库的结果表供开发使用；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b.</a:t>
            </a:r>
            <a:r>
              <a:rPr lang="zh-CN" altLang="en-US" sz="1600" dirty="0"/>
              <a:t>结果：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统一完成对三个数据库的数据集的整合，并建新表导入</a:t>
            </a:r>
            <a:r>
              <a:rPr lang="en-US" altLang="zh-CN" sz="1600" dirty="0"/>
              <a:t>MySQL</a:t>
            </a:r>
            <a:r>
              <a:rPr lang="zh-CN" altLang="en-US" sz="1600" dirty="0"/>
              <a:t>数据库供开发使用，过程变化如图</a:t>
            </a:r>
            <a:r>
              <a:rPr lang="en-US" altLang="zh-CN" sz="1600" dirty="0"/>
              <a:t>1.7</a:t>
            </a:r>
            <a:r>
              <a:rPr lang="zh-CN" altLang="en-US" sz="1600" dirty="0"/>
              <a:t>所示；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72099-4990-4493-A595-A76D655C59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" y="4120062"/>
            <a:ext cx="4140746" cy="21795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5B4E88-20A5-479C-8372-1E1ABA537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061" y="3881881"/>
            <a:ext cx="4350327" cy="269219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CF9CC3CE-3FAA-42EC-89FF-3EDBE809AE54}"/>
              </a:ext>
            </a:extLst>
          </p:cNvPr>
          <p:cNvSpPr/>
          <p:nvPr/>
        </p:nvSpPr>
        <p:spPr>
          <a:xfrm>
            <a:off x="4932308" y="5209841"/>
            <a:ext cx="1808480" cy="50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7FE61A02-C440-4FFE-AC20-30631873B768}"/>
              </a:ext>
            </a:extLst>
          </p:cNvPr>
          <p:cNvSpPr txBox="1"/>
          <p:nvPr/>
        </p:nvSpPr>
        <p:spPr>
          <a:xfrm>
            <a:off x="5492545" y="6324838"/>
            <a:ext cx="68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图</a:t>
            </a:r>
            <a:r>
              <a:rPr lang="en-US" altLang="zh-CN" sz="1600" dirty="0"/>
              <a:t>1.7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87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/>
          <p:nvPr/>
        </p:nvSpPr>
        <p:spPr bwMode="auto">
          <a:xfrm>
            <a:off x="3191510" y="247015"/>
            <a:ext cx="7171690" cy="5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三、自我发展（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三观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三好等方面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6E5376-A43D-4BB7-85B9-7F9C7DCAD8A3}"/>
              </a:ext>
            </a:extLst>
          </p:cNvPr>
          <p:cNvGrpSpPr/>
          <p:nvPr/>
        </p:nvGrpSpPr>
        <p:grpSpPr>
          <a:xfrm>
            <a:off x="81280" y="3479073"/>
            <a:ext cx="2308763" cy="440237"/>
            <a:chOff x="3937665" y="2004"/>
            <a:chExt cx="2308763" cy="44023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FDED8FB-5F95-48BE-8361-77A664703A42}"/>
                </a:ext>
              </a:extLst>
            </p:cNvPr>
            <p:cNvSpPr/>
            <p:nvPr/>
          </p:nvSpPr>
          <p:spPr>
            <a:xfrm>
              <a:off x="3937665" y="2004"/>
              <a:ext cx="2308763" cy="44023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5E7AA2F-BD54-402B-9BDF-3A05686D316D}"/>
                </a:ext>
              </a:extLst>
            </p:cNvPr>
            <p:cNvSpPr txBox="1"/>
            <p:nvPr/>
          </p:nvSpPr>
          <p:spPr>
            <a:xfrm>
              <a:off x="3937665" y="2004"/>
              <a:ext cx="2308763" cy="440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b="1" kern="1200" dirty="0"/>
                <a:t>个人年度行为评估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E558254-DC95-440D-B504-AFA6CA79CC3E}"/>
              </a:ext>
            </a:extLst>
          </p:cNvPr>
          <p:cNvGrpSpPr/>
          <p:nvPr/>
        </p:nvGrpSpPr>
        <p:grpSpPr>
          <a:xfrm>
            <a:off x="2851146" y="1725154"/>
            <a:ext cx="1539175" cy="440237"/>
            <a:chOff x="87415" y="605420"/>
            <a:chExt cx="1539175" cy="44023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6008B8-54E4-4686-BB5C-DB1C2700C421}"/>
                </a:ext>
              </a:extLst>
            </p:cNvPr>
            <p:cNvSpPr/>
            <p:nvPr/>
          </p:nvSpPr>
          <p:spPr>
            <a:xfrm>
              <a:off x="87415" y="605420"/>
              <a:ext cx="1539175" cy="44023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803177-7A57-4C08-A849-FA6919DD4EE6}"/>
                </a:ext>
              </a:extLst>
            </p:cNvPr>
            <p:cNvSpPr txBox="1"/>
            <p:nvPr/>
          </p:nvSpPr>
          <p:spPr>
            <a:xfrm>
              <a:off x="87415" y="605420"/>
              <a:ext cx="1539175" cy="440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大目标导向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6038D9-A9AF-4950-8C15-5A403BED88E1}"/>
              </a:ext>
            </a:extLst>
          </p:cNvPr>
          <p:cNvGrpSpPr/>
          <p:nvPr/>
        </p:nvGrpSpPr>
        <p:grpSpPr>
          <a:xfrm>
            <a:off x="2851146" y="2951653"/>
            <a:ext cx="1539175" cy="440237"/>
            <a:chOff x="2404296" y="605420"/>
            <a:chExt cx="1539175" cy="44023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737D84-01AF-45D4-ABC9-13CCAACDB3C6}"/>
                </a:ext>
              </a:extLst>
            </p:cNvPr>
            <p:cNvSpPr/>
            <p:nvPr/>
          </p:nvSpPr>
          <p:spPr>
            <a:xfrm>
              <a:off x="2404296" y="605420"/>
              <a:ext cx="1539175" cy="44023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EDA0952-8E4C-4918-BDDB-717013E8D9BC}"/>
                </a:ext>
              </a:extLst>
            </p:cNvPr>
            <p:cNvSpPr txBox="1"/>
            <p:nvPr/>
          </p:nvSpPr>
          <p:spPr>
            <a:xfrm>
              <a:off x="2404296" y="605420"/>
              <a:ext cx="1539175" cy="440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身体好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C8A5E8D-4004-43D3-845A-4A19888B197F}"/>
              </a:ext>
            </a:extLst>
          </p:cNvPr>
          <p:cNvGrpSpPr/>
          <p:nvPr/>
        </p:nvGrpSpPr>
        <p:grpSpPr>
          <a:xfrm>
            <a:off x="2851148" y="4178152"/>
            <a:ext cx="1539175" cy="440237"/>
            <a:chOff x="4666447" y="616280"/>
            <a:chExt cx="1539175" cy="4402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03C4692-238E-40FB-A592-E89A828A4194}"/>
                </a:ext>
              </a:extLst>
            </p:cNvPr>
            <p:cNvSpPr/>
            <p:nvPr/>
          </p:nvSpPr>
          <p:spPr>
            <a:xfrm>
              <a:off x="4666447" y="616280"/>
              <a:ext cx="1539175" cy="44023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AD1619F-6090-43DF-B26A-A13483772324}"/>
                </a:ext>
              </a:extLst>
            </p:cNvPr>
            <p:cNvSpPr txBox="1"/>
            <p:nvPr/>
          </p:nvSpPr>
          <p:spPr>
            <a:xfrm>
              <a:off x="4666447" y="616280"/>
              <a:ext cx="1539175" cy="440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学习好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884011-C96E-4193-8AB9-02EF0FF3DE7C}"/>
              </a:ext>
            </a:extLst>
          </p:cNvPr>
          <p:cNvGrpSpPr/>
          <p:nvPr/>
        </p:nvGrpSpPr>
        <p:grpSpPr>
          <a:xfrm>
            <a:off x="2851146" y="5531987"/>
            <a:ext cx="1539175" cy="440237"/>
            <a:chOff x="8206872" y="638002"/>
            <a:chExt cx="1539175" cy="44023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568565-542B-4285-8E6D-01488ACEF199}"/>
                </a:ext>
              </a:extLst>
            </p:cNvPr>
            <p:cNvSpPr/>
            <p:nvPr/>
          </p:nvSpPr>
          <p:spPr>
            <a:xfrm>
              <a:off x="8206872" y="638002"/>
              <a:ext cx="1539175" cy="44023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EDE98B-3AFD-41AD-A5AF-B20990BCBDC6}"/>
                </a:ext>
              </a:extLst>
            </p:cNvPr>
            <p:cNvSpPr txBox="1"/>
            <p:nvPr/>
          </p:nvSpPr>
          <p:spPr>
            <a:xfrm>
              <a:off x="8206872" y="638002"/>
              <a:ext cx="1539175" cy="440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工作好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752CBA-F2A1-43AB-B1B2-F9B26BECEE39}"/>
              </a:ext>
            </a:extLst>
          </p:cNvPr>
          <p:cNvGrpSpPr/>
          <p:nvPr/>
        </p:nvGrpSpPr>
        <p:grpSpPr>
          <a:xfrm>
            <a:off x="4972892" y="1458504"/>
            <a:ext cx="3092741" cy="980365"/>
            <a:chOff x="512790" y="1211847"/>
            <a:chExt cx="1821658" cy="14886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995BC45-BF59-499F-AD92-39E6345F6BB2}"/>
                </a:ext>
              </a:extLst>
            </p:cNvPr>
            <p:cNvSpPr/>
            <p:nvPr/>
          </p:nvSpPr>
          <p:spPr>
            <a:xfrm>
              <a:off x="512790" y="1211847"/>
              <a:ext cx="1821658" cy="1488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6F54304-BBF1-4E4E-98DB-553D99456A8D}"/>
                </a:ext>
              </a:extLst>
            </p:cNvPr>
            <p:cNvSpPr txBox="1"/>
            <p:nvPr/>
          </p:nvSpPr>
          <p:spPr>
            <a:xfrm>
              <a:off x="512790" y="1211847"/>
              <a:ext cx="1821658" cy="14886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1.</a:t>
              </a:r>
              <a:r>
                <a:rPr 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时刻维护华大的形象与荣誉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endParaRPr lang="en-US" altLang="zh-CN" sz="1400" b="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2.</a:t>
              </a:r>
              <a:r>
                <a:rPr 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坚信能在华大实现自己的价值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。</a:t>
              </a:r>
              <a:endParaRPr lang="zh-CN" altLang="en-US" sz="1400" kern="12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C35A904-7619-46AC-B56F-931A557E8A44}"/>
              </a:ext>
            </a:extLst>
          </p:cNvPr>
          <p:cNvGrpSpPr/>
          <p:nvPr/>
        </p:nvGrpSpPr>
        <p:grpSpPr>
          <a:xfrm>
            <a:off x="4972892" y="2729966"/>
            <a:ext cx="3092741" cy="881602"/>
            <a:chOff x="2753369" y="1225428"/>
            <a:chExt cx="1798008" cy="146152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BE94D36-B5B5-4F24-81C1-29831108F68D}"/>
                </a:ext>
              </a:extLst>
            </p:cNvPr>
            <p:cNvSpPr/>
            <p:nvPr/>
          </p:nvSpPr>
          <p:spPr>
            <a:xfrm>
              <a:off x="2753369" y="1225428"/>
              <a:ext cx="1798008" cy="1461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0F87E5-A01C-4818-9FFE-87CC23451D7E}"/>
                </a:ext>
              </a:extLst>
            </p:cNvPr>
            <p:cNvSpPr txBox="1"/>
            <p:nvPr/>
          </p:nvSpPr>
          <p:spPr>
            <a:xfrm>
              <a:off x="2753369" y="1225428"/>
              <a:ext cx="1798008" cy="1461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1.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自觉自律，劳逸结合；</a:t>
              </a:r>
              <a:endParaRPr lang="en-US" altLang="zh-CN" sz="1400" b="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2.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乐观</a:t>
              </a:r>
              <a:r>
                <a:rPr 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积极</a:t>
              </a:r>
              <a:r>
                <a:rPr 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寻求解决问题的方法</a:t>
              </a:r>
              <a:endParaRPr lang="zh-CN" altLang="en-US" sz="1400" kern="12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96F7060-FA3C-431A-8859-158217132F2E}"/>
              </a:ext>
            </a:extLst>
          </p:cNvPr>
          <p:cNvGrpSpPr/>
          <p:nvPr/>
        </p:nvGrpSpPr>
        <p:grpSpPr>
          <a:xfrm>
            <a:off x="4975897" y="3977325"/>
            <a:ext cx="3092741" cy="836745"/>
            <a:chOff x="5090845" y="1183293"/>
            <a:chExt cx="3333803" cy="144295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004BE0-4A08-4D56-B786-D015DAD87AB2}"/>
                </a:ext>
              </a:extLst>
            </p:cNvPr>
            <p:cNvSpPr/>
            <p:nvPr/>
          </p:nvSpPr>
          <p:spPr>
            <a:xfrm>
              <a:off x="5090845" y="1183293"/>
              <a:ext cx="3333803" cy="1442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3F79892-AA67-4663-8475-E7382B2D8527}"/>
                </a:ext>
              </a:extLst>
            </p:cNvPr>
            <p:cNvSpPr txBox="1"/>
            <p:nvPr/>
          </p:nvSpPr>
          <p:spPr>
            <a:xfrm>
              <a:off x="5090845" y="1183293"/>
              <a:ext cx="3333803" cy="1442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1.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能够主动且有意愿去学习；</a:t>
              </a:r>
              <a:endParaRPr lang="en-US" altLang="zh-CN" sz="1400" b="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2.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通过新员工考核并通过全部考试</a:t>
              </a:r>
              <a:r>
                <a:rPr lang="zh-CN" altLang="en-US" sz="16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B94FDE3-E153-4677-91F1-389B1BE9F175}"/>
              </a:ext>
            </a:extLst>
          </p:cNvPr>
          <p:cNvGrpSpPr/>
          <p:nvPr/>
        </p:nvGrpSpPr>
        <p:grpSpPr>
          <a:xfrm>
            <a:off x="4972891" y="5376606"/>
            <a:ext cx="3092741" cy="742825"/>
            <a:chOff x="8656381" y="1208836"/>
            <a:chExt cx="1919584" cy="14727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46414C-0065-431B-9CDA-BC21B0007E72}"/>
                </a:ext>
              </a:extLst>
            </p:cNvPr>
            <p:cNvSpPr/>
            <p:nvPr/>
          </p:nvSpPr>
          <p:spPr>
            <a:xfrm>
              <a:off x="8656381" y="1208836"/>
              <a:ext cx="1919584" cy="1472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B7AF656-D879-4A8A-8CD2-BE3A56A65181}"/>
                </a:ext>
              </a:extLst>
            </p:cNvPr>
            <p:cNvSpPr txBox="1"/>
            <p:nvPr/>
          </p:nvSpPr>
          <p:spPr>
            <a:xfrm>
              <a:off x="8656381" y="1208836"/>
              <a:ext cx="1919584" cy="14727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1.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对工作负责到底；</a:t>
              </a:r>
              <a:endParaRPr lang="en-US" altLang="zh-CN" sz="1400" b="0" kern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2.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敢于挑战对于自己</a:t>
              </a:r>
              <a:r>
                <a:rPr lang="zh-CN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陌生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的知识</a:t>
              </a:r>
              <a:r>
                <a:rPr lang="zh-CN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领域</a:t>
              </a:r>
              <a:r>
                <a:rPr lang="zh-CN" altLang="en-US" sz="1400" b="0" kern="1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，并努力做好它。</a:t>
              </a: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046C19BB-5324-4F8B-AE57-056091FCE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53" y="1590766"/>
            <a:ext cx="2572093" cy="17690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7FD905D-8758-4F9A-B5C0-FC46DC1610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67" y="3680399"/>
            <a:ext cx="1728969" cy="245129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B851830-D04C-4641-8957-40A8810223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50" y="3671156"/>
            <a:ext cx="1728970" cy="2451297"/>
          </a:xfrm>
          <a:prstGeom prst="rect">
            <a:avLst/>
          </a:prstGeom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ED99DF5-58B0-400C-8301-66C2DA4786B2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2390043" y="1945273"/>
            <a:ext cx="461103" cy="1753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67A0F15-E9D2-4DD4-B5EC-AE10E628FACF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2390043" y="3171772"/>
            <a:ext cx="461103" cy="52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9F14B8B5-4F7D-4E34-8357-CE0A36DCD828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2390043" y="3699192"/>
            <a:ext cx="461105" cy="699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8453E118-9822-4A8B-AE81-BFF2776CFBAE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2390043" y="3699192"/>
            <a:ext cx="461103" cy="2052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97244C6C-1754-4263-AC9E-5C9C3B6A83BF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>
            <a:off x="4390321" y="1945273"/>
            <a:ext cx="582571" cy="3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CBB90DD8-163A-4771-A347-7AB245C5CCBB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 flipV="1">
            <a:off x="4390321" y="3170767"/>
            <a:ext cx="582571" cy="1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E0C2C46-F663-4491-BB4F-2F93267DF44B}"/>
              </a:ext>
            </a:extLst>
          </p:cNvPr>
          <p:cNvCxnSpPr>
            <a:stCxn id="25" idx="3"/>
            <a:endCxn id="37" idx="1"/>
          </p:cNvCxnSpPr>
          <p:nvPr/>
        </p:nvCxnSpPr>
        <p:spPr>
          <a:xfrm flipV="1">
            <a:off x="4390323" y="4395698"/>
            <a:ext cx="585574" cy="2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1B63A34-379F-46EF-807A-228927F90F51}"/>
              </a:ext>
            </a:extLst>
          </p:cNvPr>
          <p:cNvCxnSpPr>
            <a:stCxn id="28" idx="3"/>
            <a:endCxn id="40" idx="1"/>
          </p:cNvCxnSpPr>
          <p:nvPr/>
        </p:nvCxnSpPr>
        <p:spPr>
          <a:xfrm flipV="1">
            <a:off x="4390321" y="5748019"/>
            <a:ext cx="582570" cy="4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2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0" y="110844"/>
            <a:ext cx="1800000" cy="77493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41740" y="885776"/>
            <a:ext cx="10940921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/>
          <p:nvPr/>
        </p:nvSpPr>
        <p:spPr bwMode="auto">
          <a:xfrm>
            <a:off x="3191510" y="247015"/>
            <a:ext cx="6621145" cy="5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2" tIns="34296" rIns="68592" bIns="34296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展望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E74861-BA1A-4A94-AC70-2242DD9EA73D}"/>
              </a:ext>
            </a:extLst>
          </p:cNvPr>
          <p:cNvGrpSpPr/>
          <p:nvPr/>
        </p:nvGrpSpPr>
        <p:grpSpPr>
          <a:xfrm>
            <a:off x="1605367" y="3160299"/>
            <a:ext cx="938608" cy="872934"/>
            <a:chOff x="983959" y="2509611"/>
            <a:chExt cx="741833" cy="74182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1A31998-024D-4D8B-BDB3-FB670C337EC0}"/>
                </a:ext>
              </a:extLst>
            </p:cNvPr>
            <p:cNvSpPr/>
            <p:nvPr/>
          </p:nvSpPr>
          <p:spPr>
            <a:xfrm>
              <a:off x="983959" y="2509611"/>
              <a:ext cx="741833" cy="74182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矩形: 圆角 4">
              <a:extLst>
                <a:ext uri="{FF2B5EF4-FFF2-40B4-BE49-F238E27FC236}">
                  <a16:creationId xmlns:a16="http://schemas.microsoft.com/office/drawing/2014/main" id="{DEB0980D-BADD-4D1B-B502-EFCF20592526}"/>
                </a:ext>
              </a:extLst>
            </p:cNvPr>
            <p:cNvSpPr txBox="1"/>
            <p:nvPr/>
          </p:nvSpPr>
          <p:spPr>
            <a:xfrm>
              <a:off x="1020179" y="2545831"/>
              <a:ext cx="669393" cy="669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dirty="0"/>
                <a:t>2</a:t>
              </a:r>
              <a:endParaRPr lang="zh-CN" altLang="en-US" sz="2800" kern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2FE774-E6E2-4482-AD1A-D0688C64730A}"/>
              </a:ext>
            </a:extLst>
          </p:cNvPr>
          <p:cNvGrpSpPr/>
          <p:nvPr/>
        </p:nvGrpSpPr>
        <p:grpSpPr>
          <a:xfrm>
            <a:off x="1654953" y="1476585"/>
            <a:ext cx="938608" cy="872934"/>
            <a:chOff x="0" y="1985140"/>
            <a:chExt cx="741833" cy="74182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0188029-6D9B-4BB4-8B33-35A7B26B250D}"/>
                </a:ext>
              </a:extLst>
            </p:cNvPr>
            <p:cNvSpPr/>
            <p:nvPr/>
          </p:nvSpPr>
          <p:spPr>
            <a:xfrm>
              <a:off x="0" y="1985140"/>
              <a:ext cx="741833" cy="74182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矩形: 圆角 6">
              <a:extLst>
                <a:ext uri="{FF2B5EF4-FFF2-40B4-BE49-F238E27FC236}">
                  <a16:creationId xmlns:a16="http://schemas.microsoft.com/office/drawing/2014/main" id="{F02CFA99-E96A-4264-905C-2FF1D50D44CB}"/>
                </a:ext>
              </a:extLst>
            </p:cNvPr>
            <p:cNvSpPr txBox="1"/>
            <p:nvPr/>
          </p:nvSpPr>
          <p:spPr>
            <a:xfrm>
              <a:off x="36220" y="2021359"/>
              <a:ext cx="669393" cy="669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dirty="0"/>
                <a:t>1</a:t>
              </a:r>
              <a:endParaRPr lang="zh-CN" altLang="en-US" sz="2800" kern="12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19F7724-5358-4FA5-ABE0-29E13DB35B05}"/>
              </a:ext>
            </a:extLst>
          </p:cNvPr>
          <p:cNvGrpSpPr/>
          <p:nvPr/>
        </p:nvGrpSpPr>
        <p:grpSpPr>
          <a:xfrm>
            <a:off x="1614315" y="4855353"/>
            <a:ext cx="938608" cy="872934"/>
            <a:chOff x="0" y="3501175"/>
            <a:chExt cx="741833" cy="74182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298BEF9-970C-4DA2-9A22-B5DF37FF9BFB}"/>
                </a:ext>
              </a:extLst>
            </p:cNvPr>
            <p:cNvSpPr/>
            <p:nvPr/>
          </p:nvSpPr>
          <p:spPr>
            <a:xfrm>
              <a:off x="0" y="3501175"/>
              <a:ext cx="741833" cy="74182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矩形: 圆角 8">
              <a:extLst>
                <a:ext uri="{FF2B5EF4-FFF2-40B4-BE49-F238E27FC236}">
                  <a16:creationId xmlns:a16="http://schemas.microsoft.com/office/drawing/2014/main" id="{DCA38E23-1D3C-47D2-B080-AEEDA0F06BD4}"/>
                </a:ext>
              </a:extLst>
            </p:cNvPr>
            <p:cNvSpPr txBox="1"/>
            <p:nvPr/>
          </p:nvSpPr>
          <p:spPr>
            <a:xfrm>
              <a:off x="36220" y="3537395"/>
              <a:ext cx="669393" cy="669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/>
                <a:t>3</a:t>
              </a:r>
              <a:endParaRPr lang="zh-CN" altLang="en-US" sz="2800" kern="1200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CAB93F9-CF41-42D2-9909-F42BB166D106}"/>
              </a:ext>
            </a:extLst>
          </p:cNvPr>
          <p:cNvSpPr txBox="1"/>
          <p:nvPr/>
        </p:nvSpPr>
        <p:spPr>
          <a:xfrm>
            <a:off x="2332236" y="3429000"/>
            <a:ext cx="4950131" cy="4618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kern="1200" dirty="0"/>
              <a:t>独立完成更多的数据整理需求。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D48905-29BE-4567-ADED-7F5FBA2B5184}"/>
              </a:ext>
            </a:extLst>
          </p:cNvPr>
          <p:cNvGrpSpPr/>
          <p:nvPr/>
        </p:nvGrpSpPr>
        <p:grpSpPr>
          <a:xfrm>
            <a:off x="3145683" y="4934553"/>
            <a:ext cx="8775717" cy="739773"/>
            <a:chOff x="1545861" y="3366271"/>
            <a:chExt cx="8775717" cy="7397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68B42E2-268B-4289-8D40-776AC8C01C15}"/>
                </a:ext>
              </a:extLst>
            </p:cNvPr>
            <p:cNvSpPr/>
            <p:nvPr/>
          </p:nvSpPr>
          <p:spPr>
            <a:xfrm>
              <a:off x="1591688" y="3366271"/>
              <a:ext cx="8729890" cy="7397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9F4725A-1E08-43D9-80F7-C79E80688E12}"/>
                </a:ext>
              </a:extLst>
            </p:cNvPr>
            <p:cNvSpPr txBox="1"/>
            <p:nvPr/>
          </p:nvSpPr>
          <p:spPr>
            <a:xfrm>
              <a:off x="1545861" y="3366271"/>
              <a:ext cx="8729890" cy="739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800" kern="1200" dirty="0"/>
                <a:t>做一个有思维能力的人，能够积极并及时向项目负责人反馈工作进度，对工作任务要有更多的主动性。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5461A0E-3C68-40D8-AA06-D2371F1EB41A}"/>
              </a:ext>
            </a:extLst>
          </p:cNvPr>
          <p:cNvSpPr txBox="1"/>
          <p:nvPr/>
        </p:nvSpPr>
        <p:spPr>
          <a:xfrm>
            <a:off x="3003442" y="1815756"/>
            <a:ext cx="65469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kern="1200" dirty="0"/>
              <a:t>对自己严格要求，不断提高自己的专业技能能力和代码水平。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92F3CB4-9945-4F06-899A-9CB607274BBC}"/>
              </a:ext>
            </a:extLst>
          </p:cNvPr>
          <p:cNvSpPr/>
          <p:nvPr/>
        </p:nvSpPr>
        <p:spPr>
          <a:xfrm>
            <a:off x="1878280" y="2474539"/>
            <a:ext cx="423476" cy="56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CDCDAE5-8477-4A68-920E-F46FF89BD742}"/>
              </a:ext>
            </a:extLst>
          </p:cNvPr>
          <p:cNvSpPr/>
          <p:nvPr/>
        </p:nvSpPr>
        <p:spPr>
          <a:xfrm>
            <a:off x="1898600" y="4202553"/>
            <a:ext cx="423476" cy="56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6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b8d67f-3bfb-4c69-85c5-ef202b7142ea"/>
  <p:tag name="COMMONDATA" val="eyJoZGlkIjoiYTRkZDA2MDMzODA3NGYzNDZhOTExNWYwNTM0MDI3O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602ab0-e708-4d76-8417-fd108226d3e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3e1c70-c354-46a6-bbd8-779c94fc5f9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3e1c70-c354-46a6-bbd8-779c94fc5f9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3e1c70-c354-46a6-bbd8-779c94fc5f9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3e1c70-c354-46a6-bbd8-779c94fc5f9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DB57B5211D42B498065D7D1057DE9A5" ma:contentTypeVersion="11" ma:contentTypeDescription="新建文档。" ma:contentTypeScope="" ma:versionID="4af41d7a19c469e59a356263afab9cbc">
  <xsd:schema xmlns:xsd="http://www.w3.org/2001/XMLSchema" xmlns:xs="http://www.w3.org/2001/XMLSchema" xmlns:p="http://schemas.microsoft.com/office/2006/metadata/properties" xmlns:ns2="9c4bbd9f-2f2a-4c03-8f02-11fa14b3d067" xmlns:ns3="c6479cb0-73e5-4fe8-a555-04c448fe964c" targetNamespace="http://schemas.microsoft.com/office/2006/metadata/properties" ma:root="true" ma:fieldsID="b124c5dc80af9a60cd09501fc387657a" ns2:_="" ns3:_="">
    <xsd:import namespace="9c4bbd9f-2f2a-4c03-8f02-11fa14b3d067"/>
    <xsd:import namespace="c6479cb0-73e5-4fe8-a555-04c448fe9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bbd9f-2f2a-4c03-8f02-11fa14b3d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0a14e9e6-bb63-46ec-9362-42cc2c174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79cb0-73e5-4fe8-a555-04c448fe9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EA08E0-6940-4F74-9AEC-654B4AEF0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FF1BF-7E43-499F-8F5E-304C73FB3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4bbd9f-2f2a-4c03-8f02-11fa14b3d067"/>
    <ds:schemaRef ds:uri="c6479cb0-73e5-4fe8-a555-04c448fe9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713</Words>
  <Application>Microsoft Office PowerPoint</Application>
  <PresentationFormat>宽屏</PresentationFormat>
  <Paragraphs>106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梁颜(Yan Liang)</dc:creator>
  <cp:lastModifiedBy>罗帅1(Shuai Luo)</cp:lastModifiedBy>
  <cp:revision>641</cp:revision>
  <dcterms:created xsi:type="dcterms:W3CDTF">2019-04-02T01:35:00Z</dcterms:created>
  <dcterms:modified xsi:type="dcterms:W3CDTF">2022-12-27T02:15:52Z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0x0101006AB1DA3E7EA45A4F9BC156508C53DE7E</vt:lpwstr>
  </property>
  <property fmtid="{D5CDD505-2E9C-101B-9397-08002B2CF9AE}" pid="3" name="KSOProductBuildVer">
    <vt:lpwstr>2052-11.1.0.12763</vt:lpwstr>
  </property>
  <property fmtid="{D5CDD505-2E9C-101B-9397-08002B2CF9AE}" pid="4" name="ICV">
    <vt:lpwstr>A521D4B18B4B42A0BB04D181FF5F4D22</vt:lpwstr>
  </property>
</Properties>
</file>