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C6245-F2E5-4CFA-AC70-5F9D4E7E09DD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7BBC0-2542-4545-A316-A2EC46FA4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351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7BBC0-2542-4545-A316-A2EC46FA47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55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7BBC0-2542-4545-A316-A2EC46FA470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44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7BBC0-2542-4545-A316-A2EC46FA47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667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0784-737C-4B40-8B30-D0EC79B0F310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5E54-586A-4BE1-AC00-E4F2F383D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89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0784-737C-4B40-8B30-D0EC79B0F310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5E54-586A-4BE1-AC00-E4F2F383D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0784-737C-4B40-8B30-D0EC79B0F310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5E54-586A-4BE1-AC00-E4F2F383D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46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0784-737C-4B40-8B30-D0EC79B0F310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5E54-586A-4BE1-AC00-E4F2F383D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60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0784-737C-4B40-8B30-D0EC79B0F310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5E54-586A-4BE1-AC00-E4F2F383D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05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0784-737C-4B40-8B30-D0EC79B0F310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5E54-586A-4BE1-AC00-E4F2F383D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03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0784-737C-4B40-8B30-D0EC79B0F310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5E54-586A-4BE1-AC00-E4F2F383D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3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0784-737C-4B40-8B30-D0EC79B0F310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5E54-586A-4BE1-AC00-E4F2F383D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50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0784-737C-4B40-8B30-D0EC79B0F310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5E54-586A-4BE1-AC00-E4F2F383D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22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0784-737C-4B40-8B30-D0EC79B0F310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5E54-586A-4BE1-AC00-E4F2F383D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2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0784-737C-4B40-8B30-D0EC79B0F310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5E54-586A-4BE1-AC00-E4F2F383D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22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E0784-737C-4B40-8B30-D0EC79B0F310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65E54-586A-4BE1-AC00-E4F2F383D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71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85067"/>
              </p:ext>
            </p:extLst>
          </p:nvPr>
        </p:nvGraphicFramePr>
        <p:xfrm>
          <a:off x="1581836" y="508651"/>
          <a:ext cx="1583397" cy="5933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8339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51090" y="6041981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0x0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3771" y="508651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0xffffffff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右大括号 11"/>
          <p:cNvSpPr/>
          <p:nvPr/>
        </p:nvSpPr>
        <p:spPr>
          <a:xfrm>
            <a:off x="3418451" y="641838"/>
            <a:ext cx="661182" cy="5667066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70988" y="2875203"/>
            <a:ext cx="164591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虚存空间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4GB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表格 13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215566"/>
              </p:ext>
            </p:extLst>
          </p:nvPr>
        </p:nvGraphicFramePr>
        <p:xfrm>
          <a:off x="9224499" y="1621170"/>
          <a:ext cx="1386451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6451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 hidden="1"/>
          <p:cNvSpPr txBox="1"/>
          <p:nvPr/>
        </p:nvSpPr>
        <p:spPr>
          <a:xfrm>
            <a:off x="10958838" y="4929460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0x0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 hidden="1"/>
          <p:cNvSpPr txBox="1"/>
          <p:nvPr/>
        </p:nvSpPr>
        <p:spPr>
          <a:xfrm>
            <a:off x="10614330" y="1621170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0x04000000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左大括号 16" hidden="1"/>
          <p:cNvSpPr/>
          <p:nvPr/>
        </p:nvSpPr>
        <p:spPr>
          <a:xfrm>
            <a:off x="8589763" y="1721197"/>
            <a:ext cx="422031" cy="3508345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 hidden="1"/>
          <p:cNvSpPr txBox="1"/>
          <p:nvPr/>
        </p:nvSpPr>
        <p:spPr>
          <a:xfrm>
            <a:off x="6544607" y="2875204"/>
            <a:ext cx="164591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64MB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 hidden="1"/>
          <p:cNvSpPr txBox="1"/>
          <p:nvPr/>
        </p:nvSpPr>
        <p:spPr>
          <a:xfrm>
            <a:off x="5721647" y="308596"/>
            <a:ext cx="2868115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假设物理空间为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64MB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471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animBg="1"/>
      <p:bldP spid="12" grpId="1" animBg="1"/>
      <p:bldP spid="13" grpId="0" animBg="1"/>
      <p:bldP spid="13" grpId="1" animBg="1"/>
      <p:bldP spid="15" grpId="0"/>
      <p:bldP spid="16" grpId="0"/>
      <p:bldP spid="17" grpId="0" animBg="1"/>
      <p:bldP spid="17" grpId="1" animBg="1"/>
      <p:bldP spid="19" grpId="0" animBg="1"/>
      <p:bldP spid="19" grpId="1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637164"/>
              </p:ext>
            </p:extLst>
          </p:nvPr>
        </p:nvGraphicFramePr>
        <p:xfrm>
          <a:off x="1581836" y="508651"/>
          <a:ext cx="1583397" cy="5933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8339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51090" y="6041981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0x0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3771" y="508651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0xffffffff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280" y="3475371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0x00803004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表格 13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468668"/>
              </p:ext>
            </p:extLst>
          </p:nvPr>
        </p:nvGraphicFramePr>
        <p:xfrm>
          <a:off x="9224499" y="1621170"/>
          <a:ext cx="1386451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6451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 hidden="1"/>
          <p:cNvSpPr txBox="1"/>
          <p:nvPr/>
        </p:nvSpPr>
        <p:spPr>
          <a:xfrm>
            <a:off x="10958838" y="4929460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0x0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 hidden="1"/>
          <p:cNvSpPr txBox="1"/>
          <p:nvPr/>
        </p:nvSpPr>
        <p:spPr>
          <a:xfrm>
            <a:off x="10614330" y="1621170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0x04000000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40000" y="344459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？？？？？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671666" y="4220307"/>
            <a:ext cx="3221502" cy="999456"/>
            <a:chOff x="3671666" y="2475914"/>
            <a:chExt cx="3221502" cy="999456"/>
          </a:xfrm>
        </p:grpSpPr>
        <p:sp>
          <p:nvSpPr>
            <p:cNvPr id="3" name="矩形 2"/>
            <p:cNvSpPr/>
            <p:nvPr/>
          </p:nvSpPr>
          <p:spPr>
            <a:xfrm>
              <a:off x="3671666" y="2475914"/>
              <a:ext cx="3221502" cy="968679"/>
            </a:xfrm>
            <a:prstGeom prst="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981158" y="2644373"/>
              <a:ext cx="2588455" cy="830997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0x00803004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222695" y="2021280"/>
            <a:ext cx="6542652" cy="576775"/>
          </a:xfrm>
          <a:prstGeom prst="rect">
            <a:avLst/>
          </a:prstGeom>
          <a:noFill/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4121835" y="2021280"/>
            <a:ext cx="0" cy="576775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201508" y="2021280"/>
            <a:ext cx="0" cy="576775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778493" y="2109612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707182" y="2109612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038513" y="2109612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542434" y="26863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目录号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83733" y="268638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二级页表号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32714" y="26863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页内偏移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266754" y="139033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虚拟地址格式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247101" y="4220307"/>
            <a:ext cx="4109359" cy="999456"/>
            <a:chOff x="3671666" y="2475914"/>
            <a:chExt cx="3221502" cy="999456"/>
          </a:xfrm>
        </p:grpSpPr>
        <p:sp>
          <p:nvSpPr>
            <p:cNvPr id="29" name="矩形 28"/>
            <p:cNvSpPr/>
            <p:nvPr/>
          </p:nvSpPr>
          <p:spPr>
            <a:xfrm>
              <a:off x="3671666" y="2475914"/>
              <a:ext cx="3221502" cy="968679"/>
            </a:xfrm>
            <a:prstGeom prst="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981158" y="2644373"/>
              <a:ext cx="2588455" cy="830997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002   003   004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2" name="直接箭头连接符 31"/>
          <p:cNvCxnSpPr/>
          <p:nvPr/>
        </p:nvCxnSpPr>
        <p:spPr>
          <a:xfrm flipH="1" flipV="1">
            <a:off x="3521004" y="3086497"/>
            <a:ext cx="600831" cy="1133810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5183552" y="3174829"/>
            <a:ext cx="118228" cy="1043814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6497353" y="3089767"/>
            <a:ext cx="993535" cy="1213937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63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1" grpId="1"/>
      <p:bldP spid="17" grpId="0"/>
      <p:bldP spid="17" grpId="1"/>
      <p:bldP spid="6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39470" y="168811"/>
            <a:ext cx="4180641" cy="613553"/>
            <a:chOff x="3671666" y="2475914"/>
            <a:chExt cx="3221502" cy="968679"/>
          </a:xfrm>
        </p:grpSpPr>
        <p:sp>
          <p:nvSpPr>
            <p:cNvPr id="5" name="矩形 4"/>
            <p:cNvSpPr/>
            <p:nvPr/>
          </p:nvSpPr>
          <p:spPr>
            <a:xfrm>
              <a:off x="3671666" y="2475914"/>
              <a:ext cx="3221502" cy="968679"/>
            </a:xfrm>
            <a:prstGeom prst="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988189" y="2502544"/>
              <a:ext cx="2588455" cy="830996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002   003   004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06836" y="1159588"/>
            <a:ext cx="6822078" cy="5333648"/>
            <a:chOff x="506836" y="1159588"/>
            <a:chExt cx="6822078" cy="5333648"/>
          </a:xfrm>
        </p:grpSpPr>
        <p:grpSp>
          <p:nvGrpSpPr>
            <p:cNvPr id="27" name="组合 26"/>
            <p:cNvGrpSpPr/>
            <p:nvPr/>
          </p:nvGrpSpPr>
          <p:grpSpPr>
            <a:xfrm>
              <a:off x="506836" y="1159588"/>
              <a:ext cx="5936167" cy="5333648"/>
              <a:chOff x="407967" y="1159588"/>
              <a:chExt cx="5838087" cy="5333648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407967" y="1159588"/>
                <a:ext cx="4220303" cy="5333648"/>
                <a:chOff x="1167623" y="1137490"/>
                <a:chExt cx="3165226" cy="5333648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167623" y="1137490"/>
                  <a:ext cx="2321165" cy="5333648"/>
                </a:xfrm>
                <a:prstGeom prst="rect">
                  <a:avLst/>
                </a:prstGeom>
                <a:noFill/>
                <a:ln w="50800">
                  <a:solidFill>
                    <a:schemeClr val="bg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7" name="直接箭头连接符 16"/>
                <p:cNvCxnSpPr>
                  <a:stCxn id="15" idx="3"/>
                </p:cNvCxnSpPr>
                <p:nvPr/>
              </p:nvCxnSpPr>
              <p:spPr>
                <a:xfrm>
                  <a:off x="3488788" y="3804314"/>
                  <a:ext cx="844061" cy="8031"/>
                </a:xfrm>
                <a:prstGeom prst="straightConnector1">
                  <a:avLst/>
                </a:prstGeom>
                <a:ln w="50800">
                  <a:solidFill>
                    <a:schemeClr val="bg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文本框 25"/>
              <p:cNvSpPr txBox="1"/>
              <p:nvPr/>
            </p:nvSpPr>
            <p:spPr>
              <a:xfrm>
                <a:off x="4628269" y="3568253"/>
                <a:ext cx="16177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页目录块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3739470" y="4444747"/>
              <a:ext cx="3589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每个页目录项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4B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，共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4KB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3108963" y="1658857"/>
              <a:ext cx="1547443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4656406" y="15175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页目录项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1519314" y="1458802"/>
            <a:ext cx="1589648" cy="384066"/>
          </a:xfrm>
          <a:prstGeom prst="rect">
            <a:avLst/>
          </a:prstGeom>
          <a:noFill/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4980156" y="3496516"/>
            <a:ext cx="2513830" cy="377482"/>
            <a:chOff x="4980156" y="3496516"/>
            <a:chExt cx="2513830" cy="377482"/>
          </a:xfrm>
        </p:grpSpPr>
        <p:sp>
          <p:nvSpPr>
            <p:cNvPr id="35" name="文本框 34"/>
            <p:cNvSpPr txBox="1"/>
            <p:nvPr/>
          </p:nvSpPr>
          <p:spPr>
            <a:xfrm>
              <a:off x="4980156" y="3502791"/>
              <a:ext cx="2513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页表块地址       标志位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6439042" y="3496516"/>
              <a:ext cx="3961" cy="377482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 flipH="1">
            <a:off x="4509072" y="1159588"/>
            <a:ext cx="6822078" cy="5333648"/>
            <a:chOff x="506836" y="1159588"/>
            <a:chExt cx="6822078" cy="5333648"/>
          </a:xfrm>
        </p:grpSpPr>
        <p:grpSp>
          <p:nvGrpSpPr>
            <p:cNvPr id="56" name="组合 55"/>
            <p:cNvGrpSpPr/>
            <p:nvPr/>
          </p:nvGrpSpPr>
          <p:grpSpPr>
            <a:xfrm>
              <a:off x="506836" y="1159588"/>
              <a:ext cx="5936167" cy="5333648"/>
              <a:chOff x="407967" y="1159588"/>
              <a:chExt cx="5838087" cy="5333648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407967" y="1159588"/>
                <a:ext cx="4220303" cy="5333648"/>
                <a:chOff x="1167623" y="1137490"/>
                <a:chExt cx="3165226" cy="5333648"/>
              </a:xfrm>
            </p:grpSpPr>
            <p:sp>
              <p:nvSpPr>
                <p:cNvPr id="62" name="矩形 61"/>
                <p:cNvSpPr/>
                <p:nvPr/>
              </p:nvSpPr>
              <p:spPr>
                <a:xfrm>
                  <a:off x="1167623" y="1137490"/>
                  <a:ext cx="2321165" cy="5333648"/>
                </a:xfrm>
                <a:prstGeom prst="rect">
                  <a:avLst/>
                </a:prstGeom>
                <a:noFill/>
                <a:ln w="50800">
                  <a:solidFill>
                    <a:schemeClr val="bg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3" name="直接箭头连接符 62"/>
                <p:cNvCxnSpPr>
                  <a:stCxn id="62" idx="3"/>
                </p:cNvCxnSpPr>
                <p:nvPr/>
              </p:nvCxnSpPr>
              <p:spPr>
                <a:xfrm>
                  <a:off x="3488788" y="3804314"/>
                  <a:ext cx="844061" cy="8031"/>
                </a:xfrm>
                <a:prstGeom prst="straightConnector1">
                  <a:avLst/>
                </a:prstGeom>
                <a:ln w="50800">
                  <a:solidFill>
                    <a:schemeClr val="bg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本框 60"/>
              <p:cNvSpPr txBox="1"/>
              <p:nvPr/>
            </p:nvSpPr>
            <p:spPr>
              <a:xfrm>
                <a:off x="4628269" y="3568253"/>
                <a:ext cx="16177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页表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块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4047246" y="4444747"/>
              <a:ext cx="3281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每个页表项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4B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，共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4KB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3108963" y="1658857"/>
              <a:ext cx="1547443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4964182" y="151757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页表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31919" y="1458802"/>
            <a:ext cx="2377045" cy="4730983"/>
            <a:chOff x="731919" y="1458802"/>
            <a:chExt cx="2377045" cy="4730983"/>
          </a:xfrm>
        </p:grpSpPr>
        <p:grpSp>
          <p:nvGrpSpPr>
            <p:cNvPr id="28" name="组合 27"/>
            <p:cNvGrpSpPr/>
            <p:nvPr/>
          </p:nvGrpSpPr>
          <p:grpSpPr>
            <a:xfrm>
              <a:off x="731919" y="1458802"/>
              <a:ext cx="2377045" cy="4730983"/>
              <a:chOff x="731919" y="1458802"/>
              <a:chExt cx="2377045" cy="4730983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519315" y="1463040"/>
                <a:ext cx="1589649" cy="4726745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1519315" y="1842868"/>
                <a:ext cx="158964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519315" y="2220351"/>
                <a:ext cx="158964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519314" y="4639995"/>
                <a:ext cx="158964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519315" y="5793545"/>
                <a:ext cx="158964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1519315" y="5399649"/>
                <a:ext cx="158964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/>
              <p:cNvSpPr txBox="1"/>
              <p:nvPr/>
            </p:nvSpPr>
            <p:spPr>
              <a:xfrm>
                <a:off x="1912795" y="3164237"/>
                <a:ext cx="8771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57750" y="5789675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>
                <a:off x="1519314" y="5017477"/>
                <a:ext cx="158964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/>
              <p:cNvSpPr txBox="1"/>
              <p:nvPr/>
            </p:nvSpPr>
            <p:spPr>
              <a:xfrm>
                <a:off x="957750" y="5424677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957749" y="5017477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731919" y="1458802"/>
                <a:ext cx="7873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1023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1757990" y="4984765"/>
              <a:ext cx="1095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0x5001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7881660" y="6231465"/>
            <a:ext cx="1620809" cy="562730"/>
            <a:chOff x="9537930" y="331000"/>
            <a:chExt cx="1620809" cy="562730"/>
          </a:xfrm>
        </p:grpSpPr>
        <p:sp>
          <p:nvSpPr>
            <p:cNvPr id="67" name="文本框 66"/>
            <p:cNvSpPr txBox="1"/>
            <p:nvPr/>
          </p:nvSpPr>
          <p:spPr>
            <a:xfrm>
              <a:off x="9537930" y="432065"/>
              <a:ext cx="1095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0x5000</a:t>
              </a:r>
            </a:p>
          </p:txBody>
        </p:sp>
        <p:cxnSp>
          <p:nvCxnSpPr>
            <p:cNvPr id="71" name="直接箭头连接符 70"/>
            <p:cNvCxnSpPr/>
            <p:nvPr/>
          </p:nvCxnSpPr>
          <p:spPr>
            <a:xfrm flipV="1">
              <a:off x="10586860" y="331000"/>
              <a:ext cx="571879" cy="442994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直接箭头连接符 75"/>
          <p:cNvCxnSpPr/>
          <p:nvPr/>
        </p:nvCxnSpPr>
        <p:spPr>
          <a:xfrm>
            <a:off x="3108962" y="5215598"/>
            <a:ext cx="5620061" cy="71857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8655352" y="1460920"/>
            <a:ext cx="2377045" cy="4730983"/>
            <a:chOff x="8655352" y="1460920"/>
            <a:chExt cx="2377045" cy="4730983"/>
          </a:xfrm>
        </p:grpSpPr>
        <p:grpSp>
          <p:nvGrpSpPr>
            <p:cNvPr id="41" name="组合 40"/>
            <p:cNvGrpSpPr/>
            <p:nvPr/>
          </p:nvGrpSpPr>
          <p:grpSpPr>
            <a:xfrm>
              <a:off x="8655352" y="1460920"/>
              <a:ext cx="2377045" cy="4730983"/>
              <a:chOff x="731919" y="1458802"/>
              <a:chExt cx="2377045" cy="4730983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519315" y="1463040"/>
                <a:ext cx="1589649" cy="4726745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>
                <a:off x="1519315" y="1842868"/>
                <a:ext cx="158964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1519315" y="2220351"/>
                <a:ext cx="158964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519314" y="4639995"/>
                <a:ext cx="158964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1519315" y="5793545"/>
                <a:ext cx="158964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1519315" y="5399649"/>
                <a:ext cx="158964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/>
              <p:cNvSpPr txBox="1"/>
              <p:nvPr/>
            </p:nvSpPr>
            <p:spPr>
              <a:xfrm>
                <a:off x="1912795" y="3164237"/>
                <a:ext cx="8771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957750" y="5789675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>
                <a:off x="1519314" y="5017477"/>
                <a:ext cx="158964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/>
              <p:cNvSpPr txBox="1"/>
              <p:nvPr/>
            </p:nvSpPr>
            <p:spPr>
              <a:xfrm>
                <a:off x="957750" y="5424677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957749" y="5017477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731919" y="1458802"/>
                <a:ext cx="7873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1023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9" name="文本框 78"/>
            <p:cNvSpPr txBox="1"/>
            <p:nvPr/>
          </p:nvSpPr>
          <p:spPr>
            <a:xfrm>
              <a:off x="9684929" y="4591815"/>
              <a:ext cx="12506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0x20001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8807752" y="1613320"/>
            <a:ext cx="2380811" cy="4730983"/>
            <a:chOff x="8807752" y="1613320"/>
            <a:chExt cx="2380811" cy="4730983"/>
          </a:xfrm>
        </p:grpSpPr>
        <p:grpSp>
          <p:nvGrpSpPr>
            <p:cNvPr id="97" name="组合 96"/>
            <p:cNvGrpSpPr/>
            <p:nvPr/>
          </p:nvGrpSpPr>
          <p:grpSpPr>
            <a:xfrm>
              <a:off x="8807752" y="1613320"/>
              <a:ext cx="2380811" cy="4730983"/>
              <a:chOff x="8807752" y="1613320"/>
              <a:chExt cx="2380811" cy="4730983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8807752" y="1613320"/>
                <a:ext cx="2377045" cy="4730983"/>
                <a:chOff x="8655352" y="1460920"/>
                <a:chExt cx="2377045" cy="4730983"/>
              </a:xfrm>
            </p:grpSpPr>
            <p:grpSp>
              <p:nvGrpSpPr>
                <p:cNvPr id="82" name="组合 81"/>
                <p:cNvGrpSpPr/>
                <p:nvPr/>
              </p:nvGrpSpPr>
              <p:grpSpPr>
                <a:xfrm>
                  <a:off x="8655352" y="1460920"/>
                  <a:ext cx="2377045" cy="4730983"/>
                  <a:chOff x="731919" y="1458802"/>
                  <a:chExt cx="2377045" cy="4730983"/>
                </a:xfrm>
              </p:grpSpPr>
              <p:sp>
                <p:nvSpPr>
                  <p:cNvPr id="84" name="矩形 83"/>
                  <p:cNvSpPr/>
                  <p:nvPr/>
                </p:nvSpPr>
                <p:spPr>
                  <a:xfrm>
                    <a:off x="1519315" y="1463040"/>
                    <a:ext cx="1589649" cy="4726745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5" name="直接连接符 84"/>
                  <p:cNvCxnSpPr/>
                  <p:nvPr/>
                </p:nvCxnSpPr>
                <p:spPr>
                  <a:xfrm>
                    <a:off x="1519315" y="1842868"/>
                    <a:ext cx="1589649" cy="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连接符 85"/>
                  <p:cNvCxnSpPr/>
                  <p:nvPr/>
                </p:nvCxnSpPr>
                <p:spPr>
                  <a:xfrm>
                    <a:off x="1519315" y="2220351"/>
                    <a:ext cx="1589649" cy="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接连接符 86"/>
                  <p:cNvCxnSpPr/>
                  <p:nvPr/>
                </p:nvCxnSpPr>
                <p:spPr>
                  <a:xfrm>
                    <a:off x="1519314" y="4639995"/>
                    <a:ext cx="1589649" cy="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接连接符 87"/>
                  <p:cNvCxnSpPr/>
                  <p:nvPr/>
                </p:nvCxnSpPr>
                <p:spPr>
                  <a:xfrm>
                    <a:off x="1519315" y="5793545"/>
                    <a:ext cx="1589649" cy="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接连接符 88"/>
                  <p:cNvCxnSpPr/>
                  <p:nvPr/>
                </p:nvCxnSpPr>
                <p:spPr>
                  <a:xfrm>
                    <a:off x="1519315" y="5399649"/>
                    <a:ext cx="1589649" cy="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1912795" y="3164237"/>
                    <a:ext cx="87716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8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……</a:t>
                    </a:r>
                    <a:endParaRPr lang="zh-CN" altLang="en-US" sz="28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7750" y="5789675"/>
                    <a:ext cx="33534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0</a:t>
                    </a:r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cxnSp>
                <p:nvCxnSpPr>
                  <p:cNvPr id="92" name="直接连接符 91"/>
                  <p:cNvCxnSpPr/>
                  <p:nvPr/>
                </p:nvCxnSpPr>
                <p:spPr>
                  <a:xfrm>
                    <a:off x="1519314" y="5017477"/>
                    <a:ext cx="1589649" cy="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957750" y="5424677"/>
                    <a:ext cx="33534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1</a:t>
                    </a:r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957749" y="5017477"/>
                    <a:ext cx="33534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2</a:t>
                    </a:r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5" name="文本框 94"/>
                  <p:cNvSpPr txBox="1"/>
                  <p:nvPr/>
                </p:nvSpPr>
                <p:spPr>
                  <a:xfrm>
                    <a:off x="731919" y="1458802"/>
                    <a:ext cx="78739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1023</a:t>
                    </a:r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83" name="文本框 82"/>
                <p:cNvSpPr txBox="1"/>
                <p:nvPr/>
              </p:nvSpPr>
              <p:spPr>
                <a:xfrm>
                  <a:off x="10065203" y="4233598"/>
                  <a:ext cx="6286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/>
                    <a:t>0x0</a:t>
                  </a:r>
                </a:p>
              </p:txBody>
            </p:sp>
          </p:grpSp>
          <p:cxnSp>
            <p:nvCxnSpPr>
              <p:cNvPr id="96" name="直接连接符 95"/>
              <p:cNvCxnSpPr/>
              <p:nvPr/>
            </p:nvCxnSpPr>
            <p:spPr>
              <a:xfrm>
                <a:off x="9598914" y="4427494"/>
                <a:ext cx="158964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文本框 98"/>
            <p:cNvSpPr txBox="1"/>
            <p:nvPr/>
          </p:nvSpPr>
          <p:spPr>
            <a:xfrm>
              <a:off x="9048855" y="4789441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9045385" y="4444747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276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0.32188 0.2969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94" y="148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2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-0.44922 -0.0013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6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4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757930" y="1891175"/>
            <a:ext cx="3221502" cy="999456"/>
            <a:chOff x="3671666" y="2475914"/>
            <a:chExt cx="3221502" cy="999456"/>
          </a:xfrm>
        </p:grpSpPr>
        <p:sp>
          <p:nvSpPr>
            <p:cNvPr id="7" name="矩形 6"/>
            <p:cNvSpPr/>
            <p:nvPr/>
          </p:nvSpPr>
          <p:spPr>
            <a:xfrm>
              <a:off x="3671666" y="2475914"/>
              <a:ext cx="3221502" cy="968679"/>
            </a:xfrm>
            <a:prstGeom prst="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981158" y="2644373"/>
              <a:ext cx="2588455" cy="830997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0x00803004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750898" y="3492813"/>
            <a:ext cx="3221502" cy="999456"/>
            <a:chOff x="3671666" y="2475914"/>
            <a:chExt cx="3221502" cy="999456"/>
          </a:xfrm>
        </p:grpSpPr>
        <p:sp>
          <p:nvSpPr>
            <p:cNvPr id="11" name="矩形 10"/>
            <p:cNvSpPr/>
            <p:nvPr/>
          </p:nvSpPr>
          <p:spPr>
            <a:xfrm>
              <a:off x="3671666" y="2475914"/>
              <a:ext cx="3221502" cy="968679"/>
            </a:xfrm>
            <a:prstGeom prst="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81158" y="2644373"/>
              <a:ext cx="2588455" cy="830997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0x00000000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22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731919" y="1458802"/>
            <a:ext cx="2377045" cy="4730983"/>
            <a:chOff x="731919" y="1458802"/>
            <a:chExt cx="2377045" cy="4730983"/>
          </a:xfrm>
        </p:grpSpPr>
        <p:grpSp>
          <p:nvGrpSpPr>
            <p:cNvPr id="20" name="组合 19"/>
            <p:cNvGrpSpPr/>
            <p:nvPr/>
          </p:nvGrpSpPr>
          <p:grpSpPr>
            <a:xfrm>
              <a:off x="731919" y="1458802"/>
              <a:ext cx="2377045" cy="4730983"/>
              <a:chOff x="731919" y="1458802"/>
              <a:chExt cx="2377045" cy="4730983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519315" y="1463040"/>
                <a:ext cx="1589649" cy="4726745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>
                <a:off x="1519315" y="1842868"/>
                <a:ext cx="158964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519315" y="2220351"/>
                <a:ext cx="158964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1519314" y="4639995"/>
                <a:ext cx="158964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1519315" y="5793545"/>
                <a:ext cx="158964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1519315" y="5399649"/>
                <a:ext cx="158964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1912795" y="3164237"/>
                <a:ext cx="8771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957750" y="5789675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>
                <a:off x="1519314" y="5017477"/>
                <a:ext cx="158964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/>
              <p:cNvSpPr txBox="1"/>
              <p:nvPr/>
            </p:nvSpPr>
            <p:spPr>
              <a:xfrm>
                <a:off x="957750" y="5424677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957749" y="5017477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731919" y="1458802"/>
                <a:ext cx="7873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1023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1757990" y="4984765"/>
              <a:ext cx="1095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0x5001</a:t>
              </a: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6986928" y="372483"/>
            <a:ext cx="931045" cy="5691066"/>
            <a:chOff x="6986928" y="372483"/>
            <a:chExt cx="931045" cy="5691066"/>
          </a:xfrm>
        </p:grpSpPr>
        <p:grpSp>
          <p:nvGrpSpPr>
            <p:cNvPr id="62" name="组合 61"/>
            <p:cNvGrpSpPr/>
            <p:nvPr/>
          </p:nvGrpSpPr>
          <p:grpSpPr>
            <a:xfrm>
              <a:off x="7011920" y="372483"/>
              <a:ext cx="906053" cy="387912"/>
              <a:chOff x="7011920" y="372483"/>
              <a:chExt cx="906053" cy="387912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7011920" y="372483"/>
                <a:ext cx="906053" cy="189390"/>
                <a:chOff x="7011920" y="372483"/>
                <a:chExt cx="906053" cy="189390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7011920" y="372483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7014192" y="44299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7014192" y="51123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7011920" y="571005"/>
                <a:ext cx="906053" cy="189390"/>
                <a:chOff x="7011920" y="372483"/>
                <a:chExt cx="906053" cy="189390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7011920" y="372483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7014192" y="44299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7014192" y="51123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7" name="组合 66"/>
            <p:cNvGrpSpPr/>
            <p:nvPr/>
          </p:nvGrpSpPr>
          <p:grpSpPr>
            <a:xfrm>
              <a:off x="7007376" y="854669"/>
              <a:ext cx="906053" cy="387912"/>
              <a:chOff x="7011920" y="372483"/>
              <a:chExt cx="906053" cy="387912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7011920" y="372483"/>
                <a:ext cx="906053" cy="189390"/>
                <a:chOff x="7011920" y="372483"/>
                <a:chExt cx="906053" cy="189390"/>
              </a:xfrm>
            </p:grpSpPr>
            <p:sp>
              <p:nvSpPr>
                <p:cNvPr id="73" name="矩形 72"/>
                <p:cNvSpPr/>
                <p:nvPr/>
              </p:nvSpPr>
              <p:spPr>
                <a:xfrm>
                  <a:off x="7011920" y="372483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/>
                <p:cNvSpPr/>
                <p:nvPr/>
              </p:nvSpPr>
              <p:spPr>
                <a:xfrm>
                  <a:off x="7014192" y="44299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7014192" y="51123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7011920" y="571005"/>
                <a:ext cx="906053" cy="189390"/>
                <a:chOff x="7011920" y="372483"/>
                <a:chExt cx="906053" cy="189390"/>
              </a:xfrm>
            </p:grpSpPr>
            <p:sp>
              <p:nvSpPr>
                <p:cNvPr id="70" name="矩形 69"/>
                <p:cNvSpPr/>
                <p:nvPr/>
              </p:nvSpPr>
              <p:spPr>
                <a:xfrm>
                  <a:off x="7011920" y="372483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7014192" y="44299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7014192" y="51123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76" name="组合 75"/>
            <p:cNvGrpSpPr/>
            <p:nvPr/>
          </p:nvGrpSpPr>
          <p:grpSpPr>
            <a:xfrm>
              <a:off x="7007376" y="1334500"/>
              <a:ext cx="906053" cy="387912"/>
              <a:chOff x="7011920" y="372483"/>
              <a:chExt cx="906053" cy="387912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7011920" y="372483"/>
                <a:ext cx="906053" cy="189390"/>
                <a:chOff x="7011920" y="372483"/>
                <a:chExt cx="906053" cy="189390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7011920" y="372483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7014192" y="44299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7014192" y="51123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7011920" y="571005"/>
                <a:ext cx="906053" cy="189390"/>
                <a:chOff x="7011920" y="372483"/>
                <a:chExt cx="906053" cy="189390"/>
              </a:xfrm>
            </p:grpSpPr>
            <p:sp>
              <p:nvSpPr>
                <p:cNvPr id="79" name="矩形 78"/>
                <p:cNvSpPr/>
                <p:nvPr/>
              </p:nvSpPr>
              <p:spPr>
                <a:xfrm>
                  <a:off x="7011920" y="372483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7014192" y="44299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7014192" y="51123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7005104" y="1815939"/>
              <a:ext cx="906053" cy="387912"/>
              <a:chOff x="7011920" y="372483"/>
              <a:chExt cx="906053" cy="387912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7011920" y="372483"/>
                <a:ext cx="906053" cy="189390"/>
                <a:chOff x="7011920" y="372483"/>
                <a:chExt cx="906053" cy="189390"/>
              </a:xfrm>
            </p:grpSpPr>
            <p:sp>
              <p:nvSpPr>
                <p:cNvPr id="91" name="矩形 90"/>
                <p:cNvSpPr/>
                <p:nvPr/>
              </p:nvSpPr>
              <p:spPr>
                <a:xfrm>
                  <a:off x="7011920" y="372483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7014192" y="44299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7014192" y="51123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7" name="组合 86"/>
              <p:cNvGrpSpPr/>
              <p:nvPr/>
            </p:nvGrpSpPr>
            <p:grpSpPr>
              <a:xfrm>
                <a:off x="7011920" y="571005"/>
                <a:ext cx="906053" cy="189390"/>
                <a:chOff x="7011920" y="372483"/>
                <a:chExt cx="906053" cy="189390"/>
              </a:xfrm>
            </p:grpSpPr>
            <p:sp>
              <p:nvSpPr>
                <p:cNvPr id="88" name="矩形 87"/>
                <p:cNvSpPr/>
                <p:nvPr/>
              </p:nvSpPr>
              <p:spPr>
                <a:xfrm>
                  <a:off x="7011920" y="372483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7014192" y="44299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7014192" y="51123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4" name="组合 93"/>
            <p:cNvGrpSpPr/>
            <p:nvPr/>
          </p:nvGrpSpPr>
          <p:grpSpPr>
            <a:xfrm>
              <a:off x="7000560" y="2298125"/>
              <a:ext cx="906053" cy="387912"/>
              <a:chOff x="7011920" y="372483"/>
              <a:chExt cx="906053" cy="387912"/>
            </a:xfrm>
          </p:grpSpPr>
          <p:grpSp>
            <p:nvGrpSpPr>
              <p:cNvPr id="95" name="组合 94"/>
              <p:cNvGrpSpPr/>
              <p:nvPr/>
            </p:nvGrpSpPr>
            <p:grpSpPr>
              <a:xfrm>
                <a:off x="7011920" y="372483"/>
                <a:ext cx="906053" cy="189390"/>
                <a:chOff x="7011920" y="372483"/>
                <a:chExt cx="906053" cy="189390"/>
              </a:xfrm>
            </p:grpSpPr>
            <p:sp>
              <p:nvSpPr>
                <p:cNvPr id="100" name="矩形 99"/>
                <p:cNvSpPr/>
                <p:nvPr/>
              </p:nvSpPr>
              <p:spPr>
                <a:xfrm>
                  <a:off x="7011920" y="372483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7014192" y="44299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矩形 101"/>
                <p:cNvSpPr/>
                <p:nvPr/>
              </p:nvSpPr>
              <p:spPr>
                <a:xfrm>
                  <a:off x="7014192" y="51123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6" name="组合 95"/>
              <p:cNvGrpSpPr/>
              <p:nvPr/>
            </p:nvGrpSpPr>
            <p:grpSpPr>
              <a:xfrm>
                <a:off x="7011920" y="571005"/>
                <a:ext cx="906053" cy="189390"/>
                <a:chOff x="7011920" y="372483"/>
                <a:chExt cx="906053" cy="189390"/>
              </a:xfrm>
            </p:grpSpPr>
            <p:sp>
              <p:nvSpPr>
                <p:cNvPr id="97" name="矩形 96"/>
                <p:cNvSpPr/>
                <p:nvPr/>
              </p:nvSpPr>
              <p:spPr>
                <a:xfrm>
                  <a:off x="7011920" y="372483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7014192" y="44299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7014192" y="51123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03" name="组合 102"/>
            <p:cNvGrpSpPr/>
            <p:nvPr/>
          </p:nvGrpSpPr>
          <p:grpSpPr>
            <a:xfrm>
              <a:off x="7000560" y="2777956"/>
              <a:ext cx="906053" cy="387912"/>
              <a:chOff x="7011920" y="372483"/>
              <a:chExt cx="906053" cy="387912"/>
            </a:xfrm>
          </p:grpSpPr>
          <p:grpSp>
            <p:nvGrpSpPr>
              <p:cNvPr id="104" name="组合 103"/>
              <p:cNvGrpSpPr/>
              <p:nvPr/>
            </p:nvGrpSpPr>
            <p:grpSpPr>
              <a:xfrm>
                <a:off x="7011920" y="372483"/>
                <a:ext cx="906053" cy="189390"/>
                <a:chOff x="7011920" y="372483"/>
                <a:chExt cx="906053" cy="189390"/>
              </a:xfrm>
            </p:grpSpPr>
            <p:sp>
              <p:nvSpPr>
                <p:cNvPr id="109" name="矩形 108"/>
                <p:cNvSpPr/>
                <p:nvPr/>
              </p:nvSpPr>
              <p:spPr>
                <a:xfrm>
                  <a:off x="7011920" y="372483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矩形 109"/>
                <p:cNvSpPr/>
                <p:nvPr/>
              </p:nvSpPr>
              <p:spPr>
                <a:xfrm>
                  <a:off x="7014192" y="44299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矩形 110"/>
                <p:cNvSpPr/>
                <p:nvPr/>
              </p:nvSpPr>
              <p:spPr>
                <a:xfrm>
                  <a:off x="7014192" y="51123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>
                <a:off x="7011920" y="571005"/>
                <a:ext cx="906053" cy="189390"/>
                <a:chOff x="7011920" y="372483"/>
                <a:chExt cx="906053" cy="189390"/>
              </a:xfrm>
            </p:grpSpPr>
            <p:sp>
              <p:nvSpPr>
                <p:cNvPr id="106" name="矩形 105"/>
                <p:cNvSpPr/>
                <p:nvPr/>
              </p:nvSpPr>
              <p:spPr>
                <a:xfrm>
                  <a:off x="7011920" y="372483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矩形 106"/>
                <p:cNvSpPr/>
                <p:nvPr/>
              </p:nvSpPr>
              <p:spPr>
                <a:xfrm>
                  <a:off x="7014192" y="44299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7014192" y="51123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12" name="组合 111"/>
            <p:cNvGrpSpPr/>
            <p:nvPr/>
          </p:nvGrpSpPr>
          <p:grpSpPr>
            <a:xfrm>
              <a:off x="6998288" y="3283157"/>
              <a:ext cx="906053" cy="387912"/>
              <a:chOff x="7011920" y="372483"/>
              <a:chExt cx="906053" cy="387912"/>
            </a:xfrm>
          </p:grpSpPr>
          <p:grpSp>
            <p:nvGrpSpPr>
              <p:cNvPr id="113" name="组合 112"/>
              <p:cNvGrpSpPr/>
              <p:nvPr/>
            </p:nvGrpSpPr>
            <p:grpSpPr>
              <a:xfrm>
                <a:off x="7011920" y="372483"/>
                <a:ext cx="906053" cy="189390"/>
                <a:chOff x="7011920" y="372483"/>
                <a:chExt cx="906053" cy="189390"/>
              </a:xfrm>
            </p:grpSpPr>
            <p:sp>
              <p:nvSpPr>
                <p:cNvPr id="118" name="矩形 117"/>
                <p:cNvSpPr/>
                <p:nvPr/>
              </p:nvSpPr>
              <p:spPr>
                <a:xfrm>
                  <a:off x="7011920" y="372483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矩形 118"/>
                <p:cNvSpPr/>
                <p:nvPr/>
              </p:nvSpPr>
              <p:spPr>
                <a:xfrm>
                  <a:off x="7014192" y="44299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7014192" y="51123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7011920" y="571005"/>
                <a:ext cx="906053" cy="189390"/>
                <a:chOff x="7011920" y="372483"/>
                <a:chExt cx="906053" cy="189390"/>
              </a:xfrm>
            </p:grpSpPr>
            <p:sp>
              <p:nvSpPr>
                <p:cNvPr id="115" name="矩形 114"/>
                <p:cNvSpPr/>
                <p:nvPr/>
              </p:nvSpPr>
              <p:spPr>
                <a:xfrm>
                  <a:off x="7011920" y="372483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矩形 115"/>
                <p:cNvSpPr/>
                <p:nvPr/>
              </p:nvSpPr>
              <p:spPr>
                <a:xfrm>
                  <a:off x="7014192" y="44299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矩形 116"/>
                <p:cNvSpPr/>
                <p:nvPr/>
              </p:nvSpPr>
              <p:spPr>
                <a:xfrm>
                  <a:off x="7014192" y="51123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1" name="组合 120"/>
            <p:cNvGrpSpPr/>
            <p:nvPr/>
          </p:nvGrpSpPr>
          <p:grpSpPr>
            <a:xfrm>
              <a:off x="6993744" y="3765343"/>
              <a:ext cx="906053" cy="387912"/>
              <a:chOff x="7011920" y="372483"/>
              <a:chExt cx="906053" cy="387912"/>
            </a:xfrm>
          </p:grpSpPr>
          <p:grpSp>
            <p:nvGrpSpPr>
              <p:cNvPr id="122" name="组合 121"/>
              <p:cNvGrpSpPr/>
              <p:nvPr/>
            </p:nvGrpSpPr>
            <p:grpSpPr>
              <a:xfrm>
                <a:off x="7011920" y="372483"/>
                <a:ext cx="906053" cy="189390"/>
                <a:chOff x="7011920" y="372483"/>
                <a:chExt cx="906053" cy="189390"/>
              </a:xfrm>
            </p:grpSpPr>
            <p:sp>
              <p:nvSpPr>
                <p:cNvPr id="127" name="矩形 126"/>
                <p:cNvSpPr/>
                <p:nvPr/>
              </p:nvSpPr>
              <p:spPr>
                <a:xfrm>
                  <a:off x="7011920" y="372483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>
                  <a:off x="7014192" y="44299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>
                  <a:off x="7014192" y="51123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7011920" y="571005"/>
                <a:ext cx="906053" cy="189390"/>
                <a:chOff x="7011920" y="372483"/>
                <a:chExt cx="906053" cy="189390"/>
              </a:xfrm>
            </p:grpSpPr>
            <p:sp>
              <p:nvSpPr>
                <p:cNvPr id="124" name="矩形 123"/>
                <p:cNvSpPr/>
                <p:nvPr/>
              </p:nvSpPr>
              <p:spPr>
                <a:xfrm>
                  <a:off x="7011920" y="372483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矩形 124"/>
                <p:cNvSpPr/>
                <p:nvPr/>
              </p:nvSpPr>
              <p:spPr>
                <a:xfrm>
                  <a:off x="7014192" y="44299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7014192" y="51123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0" name="组合 129"/>
            <p:cNvGrpSpPr/>
            <p:nvPr/>
          </p:nvGrpSpPr>
          <p:grpSpPr>
            <a:xfrm>
              <a:off x="6993744" y="4245174"/>
              <a:ext cx="906053" cy="387912"/>
              <a:chOff x="7011920" y="372483"/>
              <a:chExt cx="906053" cy="387912"/>
            </a:xfrm>
          </p:grpSpPr>
          <p:grpSp>
            <p:nvGrpSpPr>
              <p:cNvPr id="131" name="组合 130"/>
              <p:cNvGrpSpPr/>
              <p:nvPr/>
            </p:nvGrpSpPr>
            <p:grpSpPr>
              <a:xfrm>
                <a:off x="7011920" y="372483"/>
                <a:ext cx="906053" cy="189390"/>
                <a:chOff x="7011920" y="372483"/>
                <a:chExt cx="906053" cy="189390"/>
              </a:xfrm>
            </p:grpSpPr>
            <p:sp>
              <p:nvSpPr>
                <p:cNvPr id="136" name="矩形 135"/>
                <p:cNvSpPr/>
                <p:nvPr/>
              </p:nvSpPr>
              <p:spPr>
                <a:xfrm>
                  <a:off x="7011920" y="372483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>
                  <a:off x="7014192" y="44299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7014192" y="51123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2" name="组合 131"/>
              <p:cNvGrpSpPr/>
              <p:nvPr/>
            </p:nvGrpSpPr>
            <p:grpSpPr>
              <a:xfrm>
                <a:off x="7011920" y="571005"/>
                <a:ext cx="906053" cy="189390"/>
                <a:chOff x="7011920" y="372483"/>
                <a:chExt cx="906053" cy="189390"/>
              </a:xfrm>
            </p:grpSpPr>
            <p:sp>
              <p:nvSpPr>
                <p:cNvPr id="133" name="矩形 132"/>
                <p:cNvSpPr/>
                <p:nvPr/>
              </p:nvSpPr>
              <p:spPr>
                <a:xfrm>
                  <a:off x="7011920" y="372483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7014192" y="44299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>
                  <a:off x="7014192" y="51123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9" name="组合 138"/>
            <p:cNvGrpSpPr/>
            <p:nvPr/>
          </p:nvGrpSpPr>
          <p:grpSpPr>
            <a:xfrm>
              <a:off x="6991472" y="4713620"/>
              <a:ext cx="906053" cy="387912"/>
              <a:chOff x="7011920" y="372483"/>
              <a:chExt cx="906053" cy="387912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7011920" y="372483"/>
                <a:ext cx="906053" cy="189390"/>
                <a:chOff x="7011920" y="372483"/>
                <a:chExt cx="906053" cy="189390"/>
              </a:xfrm>
            </p:grpSpPr>
            <p:sp>
              <p:nvSpPr>
                <p:cNvPr id="145" name="矩形 144"/>
                <p:cNvSpPr/>
                <p:nvPr/>
              </p:nvSpPr>
              <p:spPr>
                <a:xfrm>
                  <a:off x="7011920" y="372483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7014192" y="44299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>
                  <a:off x="7014192" y="51123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1" name="组合 140"/>
              <p:cNvGrpSpPr/>
              <p:nvPr/>
            </p:nvGrpSpPr>
            <p:grpSpPr>
              <a:xfrm>
                <a:off x="7011920" y="571005"/>
                <a:ext cx="906053" cy="189390"/>
                <a:chOff x="7011920" y="372483"/>
                <a:chExt cx="906053" cy="189390"/>
              </a:xfrm>
            </p:grpSpPr>
            <p:sp>
              <p:nvSpPr>
                <p:cNvPr id="142" name="矩形 141"/>
                <p:cNvSpPr/>
                <p:nvPr/>
              </p:nvSpPr>
              <p:spPr>
                <a:xfrm>
                  <a:off x="7011920" y="372483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>
                  <a:off x="7014192" y="44299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>
                  <a:off x="7014192" y="51123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48" name="组合 147"/>
            <p:cNvGrpSpPr/>
            <p:nvPr/>
          </p:nvGrpSpPr>
          <p:grpSpPr>
            <a:xfrm>
              <a:off x="6986928" y="5195806"/>
              <a:ext cx="906053" cy="387912"/>
              <a:chOff x="7011920" y="372483"/>
              <a:chExt cx="906053" cy="387912"/>
            </a:xfrm>
          </p:grpSpPr>
          <p:grpSp>
            <p:nvGrpSpPr>
              <p:cNvPr id="149" name="组合 148"/>
              <p:cNvGrpSpPr/>
              <p:nvPr/>
            </p:nvGrpSpPr>
            <p:grpSpPr>
              <a:xfrm>
                <a:off x="7011920" y="372483"/>
                <a:ext cx="906053" cy="189390"/>
                <a:chOff x="7011920" y="372483"/>
                <a:chExt cx="906053" cy="189390"/>
              </a:xfrm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7011920" y="372483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>
                  <a:off x="7014192" y="44299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>
                  <a:off x="7014192" y="51123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0" name="组合 149"/>
              <p:cNvGrpSpPr/>
              <p:nvPr/>
            </p:nvGrpSpPr>
            <p:grpSpPr>
              <a:xfrm>
                <a:off x="7011920" y="571005"/>
                <a:ext cx="906053" cy="189390"/>
                <a:chOff x="7011920" y="372483"/>
                <a:chExt cx="906053" cy="189390"/>
              </a:xfrm>
            </p:grpSpPr>
            <p:sp>
              <p:nvSpPr>
                <p:cNvPr id="151" name="矩形 150"/>
                <p:cNvSpPr/>
                <p:nvPr/>
              </p:nvSpPr>
              <p:spPr>
                <a:xfrm>
                  <a:off x="7011920" y="372483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矩形 151"/>
                <p:cNvSpPr/>
                <p:nvPr/>
              </p:nvSpPr>
              <p:spPr>
                <a:xfrm>
                  <a:off x="7014192" y="44299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矩形 152"/>
                <p:cNvSpPr/>
                <p:nvPr/>
              </p:nvSpPr>
              <p:spPr>
                <a:xfrm>
                  <a:off x="7014192" y="51123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7" name="组合 156"/>
            <p:cNvGrpSpPr/>
            <p:nvPr/>
          </p:nvGrpSpPr>
          <p:grpSpPr>
            <a:xfrm>
              <a:off x="6986928" y="5675637"/>
              <a:ext cx="906053" cy="387912"/>
              <a:chOff x="7011920" y="372483"/>
              <a:chExt cx="906053" cy="387912"/>
            </a:xfrm>
          </p:grpSpPr>
          <p:grpSp>
            <p:nvGrpSpPr>
              <p:cNvPr id="158" name="组合 157"/>
              <p:cNvGrpSpPr/>
              <p:nvPr/>
            </p:nvGrpSpPr>
            <p:grpSpPr>
              <a:xfrm>
                <a:off x="7011920" y="372483"/>
                <a:ext cx="906053" cy="189390"/>
                <a:chOff x="7011920" y="372483"/>
                <a:chExt cx="906053" cy="189390"/>
              </a:xfrm>
            </p:grpSpPr>
            <p:sp>
              <p:nvSpPr>
                <p:cNvPr id="163" name="矩形 162"/>
                <p:cNvSpPr/>
                <p:nvPr/>
              </p:nvSpPr>
              <p:spPr>
                <a:xfrm>
                  <a:off x="7011920" y="372483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>
                  <a:off x="7014192" y="44299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>
                  <a:off x="7014192" y="51123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9" name="组合 158"/>
              <p:cNvGrpSpPr/>
              <p:nvPr/>
            </p:nvGrpSpPr>
            <p:grpSpPr>
              <a:xfrm>
                <a:off x="7011920" y="571005"/>
                <a:ext cx="906053" cy="189390"/>
                <a:chOff x="7011920" y="372483"/>
                <a:chExt cx="906053" cy="189390"/>
              </a:xfrm>
            </p:grpSpPr>
            <p:sp>
              <p:nvSpPr>
                <p:cNvPr id="160" name="矩形 159"/>
                <p:cNvSpPr/>
                <p:nvPr/>
              </p:nvSpPr>
              <p:spPr>
                <a:xfrm>
                  <a:off x="7011920" y="372483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>
                  <a:off x="7014192" y="44299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>
                  <a:off x="7014192" y="51123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4" name="组合 3"/>
          <p:cNvGrpSpPr/>
          <p:nvPr/>
        </p:nvGrpSpPr>
        <p:grpSpPr>
          <a:xfrm>
            <a:off x="4480167" y="423121"/>
            <a:ext cx="1040739" cy="2071361"/>
            <a:chOff x="8655352" y="1460920"/>
            <a:chExt cx="2377045" cy="4730983"/>
          </a:xfrm>
        </p:grpSpPr>
        <p:grpSp>
          <p:nvGrpSpPr>
            <p:cNvPr id="5" name="组合 4"/>
            <p:cNvGrpSpPr/>
            <p:nvPr/>
          </p:nvGrpSpPr>
          <p:grpSpPr>
            <a:xfrm>
              <a:off x="8655352" y="1460920"/>
              <a:ext cx="2377045" cy="4730983"/>
              <a:chOff x="731919" y="1458802"/>
              <a:chExt cx="2377045" cy="4730983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519315" y="1463040"/>
                <a:ext cx="1589649" cy="4726745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1519315" y="1842868"/>
                <a:ext cx="158964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1519315" y="2220351"/>
                <a:ext cx="158964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519314" y="4639995"/>
                <a:ext cx="158964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519315" y="5793545"/>
                <a:ext cx="158964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519315" y="5399649"/>
                <a:ext cx="158964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1912795" y="3164237"/>
                <a:ext cx="8771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957750" y="5789675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1519314" y="5017477"/>
                <a:ext cx="158964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957750" y="5424677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957749" y="5017477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731919" y="1458802"/>
                <a:ext cx="7873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1023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9684929" y="4591815"/>
              <a:ext cx="12506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0x20001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476819" y="3753426"/>
            <a:ext cx="1040739" cy="2071361"/>
            <a:chOff x="8655352" y="1460920"/>
            <a:chExt cx="2377045" cy="4730983"/>
          </a:xfrm>
        </p:grpSpPr>
        <p:grpSp>
          <p:nvGrpSpPr>
            <p:cNvPr id="35" name="组合 34"/>
            <p:cNvGrpSpPr/>
            <p:nvPr/>
          </p:nvGrpSpPr>
          <p:grpSpPr>
            <a:xfrm>
              <a:off x="8655352" y="1460920"/>
              <a:ext cx="2377045" cy="4730983"/>
              <a:chOff x="731919" y="1458802"/>
              <a:chExt cx="2377045" cy="4730983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519315" y="1463040"/>
                <a:ext cx="1589649" cy="4726745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>
                <a:off x="1519315" y="1842868"/>
                <a:ext cx="158964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1519315" y="2220351"/>
                <a:ext cx="158964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1519314" y="4639995"/>
                <a:ext cx="158964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1519315" y="5793545"/>
                <a:ext cx="158964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1519315" y="5399649"/>
                <a:ext cx="158964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本框 42"/>
              <p:cNvSpPr txBox="1"/>
              <p:nvPr/>
            </p:nvSpPr>
            <p:spPr>
              <a:xfrm>
                <a:off x="1912795" y="3164237"/>
                <a:ext cx="8771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957750" y="5789675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>
                <a:off x="1519314" y="5017477"/>
                <a:ext cx="158964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957750" y="5424677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957749" y="5017477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731919" y="1458802"/>
                <a:ext cx="7873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1023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9684929" y="4591815"/>
              <a:ext cx="12506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0x20001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4759939" y="2835145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左大括号 49"/>
          <p:cNvSpPr/>
          <p:nvPr/>
        </p:nvSpPr>
        <p:spPr>
          <a:xfrm>
            <a:off x="4054415" y="756549"/>
            <a:ext cx="422404" cy="4730148"/>
          </a:xfrm>
          <a:prstGeom prst="leftBrac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5" name="组合 194"/>
          <p:cNvGrpSpPr/>
          <p:nvPr/>
        </p:nvGrpSpPr>
        <p:grpSpPr>
          <a:xfrm>
            <a:off x="5779214" y="666836"/>
            <a:ext cx="2141031" cy="1750839"/>
            <a:chOff x="5779214" y="666836"/>
            <a:chExt cx="2141031" cy="1750839"/>
          </a:xfrm>
        </p:grpSpPr>
        <p:grpSp>
          <p:nvGrpSpPr>
            <p:cNvPr id="185" name="组合 184"/>
            <p:cNvGrpSpPr/>
            <p:nvPr/>
          </p:nvGrpSpPr>
          <p:grpSpPr>
            <a:xfrm>
              <a:off x="7014192" y="1347646"/>
              <a:ext cx="906053" cy="387912"/>
              <a:chOff x="7011920" y="372483"/>
              <a:chExt cx="906053" cy="387912"/>
            </a:xfrm>
          </p:grpSpPr>
          <p:grpSp>
            <p:nvGrpSpPr>
              <p:cNvPr id="186" name="组合 185"/>
              <p:cNvGrpSpPr/>
              <p:nvPr/>
            </p:nvGrpSpPr>
            <p:grpSpPr>
              <a:xfrm>
                <a:off x="7011920" y="372483"/>
                <a:ext cx="906053" cy="189390"/>
                <a:chOff x="7011920" y="372483"/>
                <a:chExt cx="906053" cy="189390"/>
              </a:xfrm>
            </p:grpSpPr>
            <p:sp>
              <p:nvSpPr>
                <p:cNvPr id="191" name="矩形 190"/>
                <p:cNvSpPr/>
                <p:nvPr/>
              </p:nvSpPr>
              <p:spPr>
                <a:xfrm>
                  <a:off x="7011920" y="372483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2" name="矩形 191"/>
                <p:cNvSpPr/>
                <p:nvPr/>
              </p:nvSpPr>
              <p:spPr>
                <a:xfrm>
                  <a:off x="7014192" y="44299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3" name="矩形 192"/>
                <p:cNvSpPr/>
                <p:nvPr/>
              </p:nvSpPr>
              <p:spPr>
                <a:xfrm>
                  <a:off x="7014192" y="51123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7" name="组合 186"/>
              <p:cNvGrpSpPr/>
              <p:nvPr/>
            </p:nvGrpSpPr>
            <p:grpSpPr>
              <a:xfrm>
                <a:off x="7011920" y="571005"/>
                <a:ext cx="906053" cy="189390"/>
                <a:chOff x="7011920" y="372483"/>
                <a:chExt cx="906053" cy="189390"/>
              </a:xfrm>
            </p:grpSpPr>
            <p:sp>
              <p:nvSpPr>
                <p:cNvPr id="188" name="矩形 187"/>
                <p:cNvSpPr/>
                <p:nvPr/>
              </p:nvSpPr>
              <p:spPr>
                <a:xfrm>
                  <a:off x="7011920" y="372483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>
                  <a:off x="7014192" y="44299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>
                  <a:off x="7014192" y="51123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94" name="右大括号 193"/>
            <p:cNvSpPr/>
            <p:nvPr/>
          </p:nvSpPr>
          <p:spPr>
            <a:xfrm>
              <a:off x="5779214" y="666836"/>
              <a:ext cx="1043338" cy="1750839"/>
            </a:xfrm>
            <a:prstGeom prst="rightBrac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3" name="组合 262"/>
          <p:cNvGrpSpPr/>
          <p:nvPr/>
        </p:nvGrpSpPr>
        <p:grpSpPr>
          <a:xfrm>
            <a:off x="7009648" y="1488934"/>
            <a:ext cx="2463188" cy="3201658"/>
            <a:chOff x="7009648" y="1488934"/>
            <a:chExt cx="2463188" cy="3201658"/>
          </a:xfrm>
        </p:grpSpPr>
        <p:grpSp>
          <p:nvGrpSpPr>
            <p:cNvPr id="244" name="组合 243"/>
            <p:cNvGrpSpPr/>
            <p:nvPr/>
          </p:nvGrpSpPr>
          <p:grpSpPr>
            <a:xfrm>
              <a:off x="7009648" y="1488934"/>
              <a:ext cx="1561130" cy="3201658"/>
              <a:chOff x="7009648" y="1488934"/>
              <a:chExt cx="1561130" cy="3201658"/>
            </a:xfrm>
          </p:grpSpPr>
          <p:grpSp>
            <p:nvGrpSpPr>
              <p:cNvPr id="242" name="组合 241"/>
              <p:cNvGrpSpPr/>
              <p:nvPr/>
            </p:nvGrpSpPr>
            <p:grpSpPr>
              <a:xfrm>
                <a:off x="7009648" y="1835075"/>
                <a:ext cx="910597" cy="2855517"/>
                <a:chOff x="7009648" y="1835075"/>
                <a:chExt cx="910597" cy="2855517"/>
              </a:xfrm>
            </p:grpSpPr>
            <p:grpSp>
              <p:nvGrpSpPr>
                <p:cNvPr id="196" name="组合 195"/>
                <p:cNvGrpSpPr/>
                <p:nvPr/>
              </p:nvGrpSpPr>
              <p:grpSpPr>
                <a:xfrm>
                  <a:off x="7014192" y="1835075"/>
                  <a:ext cx="906053" cy="387912"/>
                  <a:chOff x="7011920" y="372483"/>
                  <a:chExt cx="906053" cy="387912"/>
                </a:xfrm>
              </p:grpSpPr>
              <p:grpSp>
                <p:nvGrpSpPr>
                  <p:cNvPr id="197" name="组合 196"/>
                  <p:cNvGrpSpPr/>
                  <p:nvPr/>
                </p:nvGrpSpPr>
                <p:grpSpPr>
                  <a:xfrm>
                    <a:off x="7011920" y="372483"/>
                    <a:ext cx="906053" cy="189390"/>
                    <a:chOff x="7011920" y="372483"/>
                    <a:chExt cx="906053" cy="189390"/>
                  </a:xfrm>
                </p:grpSpPr>
                <p:sp>
                  <p:nvSpPr>
                    <p:cNvPr id="202" name="矩形 201"/>
                    <p:cNvSpPr/>
                    <p:nvPr/>
                  </p:nvSpPr>
                  <p:spPr>
                    <a:xfrm>
                      <a:off x="7011920" y="372483"/>
                      <a:ext cx="903781" cy="5063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3" name="矩形 202"/>
                    <p:cNvSpPr/>
                    <p:nvPr/>
                  </p:nvSpPr>
                  <p:spPr>
                    <a:xfrm>
                      <a:off x="7014192" y="442995"/>
                      <a:ext cx="903781" cy="5063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4" name="矩形 203"/>
                    <p:cNvSpPr/>
                    <p:nvPr/>
                  </p:nvSpPr>
                  <p:spPr>
                    <a:xfrm>
                      <a:off x="7014192" y="511235"/>
                      <a:ext cx="903781" cy="5063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98" name="组合 197"/>
                  <p:cNvGrpSpPr/>
                  <p:nvPr/>
                </p:nvGrpSpPr>
                <p:grpSpPr>
                  <a:xfrm>
                    <a:off x="7011920" y="571005"/>
                    <a:ext cx="906053" cy="189390"/>
                    <a:chOff x="7011920" y="372483"/>
                    <a:chExt cx="906053" cy="189390"/>
                  </a:xfrm>
                </p:grpSpPr>
                <p:sp>
                  <p:nvSpPr>
                    <p:cNvPr id="199" name="矩形 198"/>
                    <p:cNvSpPr/>
                    <p:nvPr/>
                  </p:nvSpPr>
                  <p:spPr>
                    <a:xfrm>
                      <a:off x="7011920" y="372483"/>
                      <a:ext cx="903781" cy="5063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0" name="矩形 199"/>
                    <p:cNvSpPr/>
                    <p:nvPr/>
                  </p:nvSpPr>
                  <p:spPr>
                    <a:xfrm>
                      <a:off x="7014192" y="442995"/>
                      <a:ext cx="903781" cy="5063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1" name="矩形 200"/>
                    <p:cNvSpPr/>
                    <p:nvPr/>
                  </p:nvSpPr>
                  <p:spPr>
                    <a:xfrm>
                      <a:off x="7014192" y="511235"/>
                      <a:ext cx="903781" cy="5063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05" name="组合 204"/>
                <p:cNvGrpSpPr/>
                <p:nvPr/>
              </p:nvGrpSpPr>
              <p:grpSpPr>
                <a:xfrm>
                  <a:off x="7009648" y="2317261"/>
                  <a:ext cx="906053" cy="387912"/>
                  <a:chOff x="7011920" y="372483"/>
                  <a:chExt cx="906053" cy="387912"/>
                </a:xfrm>
              </p:grpSpPr>
              <p:grpSp>
                <p:nvGrpSpPr>
                  <p:cNvPr id="206" name="组合 205"/>
                  <p:cNvGrpSpPr/>
                  <p:nvPr/>
                </p:nvGrpSpPr>
                <p:grpSpPr>
                  <a:xfrm>
                    <a:off x="7011920" y="372483"/>
                    <a:ext cx="906053" cy="189390"/>
                    <a:chOff x="7011920" y="372483"/>
                    <a:chExt cx="906053" cy="189390"/>
                  </a:xfrm>
                </p:grpSpPr>
                <p:sp>
                  <p:nvSpPr>
                    <p:cNvPr id="211" name="矩形 210"/>
                    <p:cNvSpPr/>
                    <p:nvPr/>
                  </p:nvSpPr>
                  <p:spPr>
                    <a:xfrm>
                      <a:off x="7011920" y="372483"/>
                      <a:ext cx="903781" cy="5063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2" name="矩形 211"/>
                    <p:cNvSpPr/>
                    <p:nvPr/>
                  </p:nvSpPr>
                  <p:spPr>
                    <a:xfrm>
                      <a:off x="7014192" y="442995"/>
                      <a:ext cx="903781" cy="5063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3" name="矩形 212"/>
                    <p:cNvSpPr/>
                    <p:nvPr/>
                  </p:nvSpPr>
                  <p:spPr>
                    <a:xfrm>
                      <a:off x="7014192" y="511235"/>
                      <a:ext cx="903781" cy="5063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07" name="组合 206"/>
                  <p:cNvGrpSpPr/>
                  <p:nvPr/>
                </p:nvGrpSpPr>
                <p:grpSpPr>
                  <a:xfrm>
                    <a:off x="7011920" y="571005"/>
                    <a:ext cx="906053" cy="189390"/>
                    <a:chOff x="7011920" y="372483"/>
                    <a:chExt cx="906053" cy="189390"/>
                  </a:xfrm>
                </p:grpSpPr>
                <p:sp>
                  <p:nvSpPr>
                    <p:cNvPr id="208" name="矩形 207"/>
                    <p:cNvSpPr/>
                    <p:nvPr/>
                  </p:nvSpPr>
                  <p:spPr>
                    <a:xfrm>
                      <a:off x="7011920" y="372483"/>
                      <a:ext cx="903781" cy="5063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9" name="矩形 208"/>
                    <p:cNvSpPr/>
                    <p:nvPr/>
                  </p:nvSpPr>
                  <p:spPr>
                    <a:xfrm>
                      <a:off x="7014192" y="442995"/>
                      <a:ext cx="903781" cy="5063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0" name="矩形 209"/>
                    <p:cNvSpPr/>
                    <p:nvPr/>
                  </p:nvSpPr>
                  <p:spPr>
                    <a:xfrm>
                      <a:off x="7014192" y="511235"/>
                      <a:ext cx="903781" cy="5063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14" name="组合 213"/>
                <p:cNvGrpSpPr/>
                <p:nvPr/>
              </p:nvGrpSpPr>
              <p:grpSpPr>
                <a:xfrm>
                  <a:off x="7009648" y="2797092"/>
                  <a:ext cx="906053" cy="387912"/>
                  <a:chOff x="7011920" y="372483"/>
                  <a:chExt cx="906053" cy="387912"/>
                </a:xfrm>
              </p:grpSpPr>
              <p:grpSp>
                <p:nvGrpSpPr>
                  <p:cNvPr id="215" name="组合 214"/>
                  <p:cNvGrpSpPr/>
                  <p:nvPr/>
                </p:nvGrpSpPr>
                <p:grpSpPr>
                  <a:xfrm>
                    <a:off x="7011920" y="372483"/>
                    <a:ext cx="906053" cy="189390"/>
                    <a:chOff x="7011920" y="372483"/>
                    <a:chExt cx="906053" cy="189390"/>
                  </a:xfrm>
                </p:grpSpPr>
                <p:sp>
                  <p:nvSpPr>
                    <p:cNvPr id="220" name="矩形 219"/>
                    <p:cNvSpPr/>
                    <p:nvPr/>
                  </p:nvSpPr>
                  <p:spPr>
                    <a:xfrm>
                      <a:off x="7011920" y="372483"/>
                      <a:ext cx="903781" cy="5063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1" name="矩形 220"/>
                    <p:cNvSpPr/>
                    <p:nvPr/>
                  </p:nvSpPr>
                  <p:spPr>
                    <a:xfrm>
                      <a:off x="7014192" y="442995"/>
                      <a:ext cx="903781" cy="5063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2" name="矩形 221"/>
                    <p:cNvSpPr/>
                    <p:nvPr/>
                  </p:nvSpPr>
                  <p:spPr>
                    <a:xfrm>
                      <a:off x="7014192" y="511235"/>
                      <a:ext cx="903781" cy="5063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16" name="组合 215"/>
                  <p:cNvGrpSpPr/>
                  <p:nvPr/>
                </p:nvGrpSpPr>
                <p:grpSpPr>
                  <a:xfrm>
                    <a:off x="7011920" y="571005"/>
                    <a:ext cx="906053" cy="189390"/>
                    <a:chOff x="7011920" y="372483"/>
                    <a:chExt cx="906053" cy="189390"/>
                  </a:xfrm>
                </p:grpSpPr>
                <p:sp>
                  <p:nvSpPr>
                    <p:cNvPr id="217" name="矩形 216"/>
                    <p:cNvSpPr/>
                    <p:nvPr/>
                  </p:nvSpPr>
                  <p:spPr>
                    <a:xfrm>
                      <a:off x="7011920" y="372483"/>
                      <a:ext cx="903781" cy="5063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8" name="矩形 217"/>
                    <p:cNvSpPr/>
                    <p:nvPr/>
                  </p:nvSpPr>
                  <p:spPr>
                    <a:xfrm>
                      <a:off x="7014192" y="442995"/>
                      <a:ext cx="903781" cy="5063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9" name="矩形 218"/>
                    <p:cNvSpPr/>
                    <p:nvPr/>
                  </p:nvSpPr>
                  <p:spPr>
                    <a:xfrm>
                      <a:off x="7014192" y="511235"/>
                      <a:ext cx="903781" cy="5063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23" name="组合 222"/>
                <p:cNvGrpSpPr/>
                <p:nvPr/>
              </p:nvGrpSpPr>
              <p:grpSpPr>
                <a:xfrm>
                  <a:off x="7014192" y="3318316"/>
                  <a:ext cx="906053" cy="387912"/>
                  <a:chOff x="7011920" y="372483"/>
                  <a:chExt cx="906053" cy="387912"/>
                </a:xfrm>
              </p:grpSpPr>
              <p:grpSp>
                <p:nvGrpSpPr>
                  <p:cNvPr id="224" name="组合 223"/>
                  <p:cNvGrpSpPr/>
                  <p:nvPr/>
                </p:nvGrpSpPr>
                <p:grpSpPr>
                  <a:xfrm>
                    <a:off x="7011920" y="372483"/>
                    <a:ext cx="906053" cy="189390"/>
                    <a:chOff x="7011920" y="372483"/>
                    <a:chExt cx="906053" cy="189390"/>
                  </a:xfrm>
                </p:grpSpPr>
                <p:sp>
                  <p:nvSpPr>
                    <p:cNvPr id="229" name="矩形 228"/>
                    <p:cNvSpPr/>
                    <p:nvPr/>
                  </p:nvSpPr>
                  <p:spPr>
                    <a:xfrm>
                      <a:off x="7011920" y="372483"/>
                      <a:ext cx="903781" cy="5063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0" name="矩形 229"/>
                    <p:cNvSpPr/>
                    <p:nvPr/>
                  </p:nvSpPr>
                  <p:spPr>
                    <a:xfrm>
                      <a:off x="7014192" y="442995"/>
                      <a:ext cx="903781" cy="5063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1" name="矩形 230"/>
                    <p:cNvSpPr/>
                    <p:nvPr/>
                  </p:nvSpPr>
                  <p:spPr>
                    <a:xfrm>
                      <a:off x="7014192" y="511235"/>
                      <a:ext cx="903781" cy="5063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5" name="组合 224"/>
                  <p:cNvGrpSpPr/>
                  <p:nvPr/>
                </p:nvGrpSpPr>
                <p:grpSpPr>
                  <a:xfrm>
                    <a:off x="7011920" y="571005"/>
                    <a:ext cx="906053" cy="189390"/>
                    <a:chOff x="7011920" y="372483"/>
                    <a:chExt cx="906053" cy="189390"/>
                  </a:xfrm>
                </p:grpSpPr>
                <p:sp>
                  <p:nvSpPr>
                    <p:cNvPr id="226" name="矩形 225"/>
                    <p:cNvSpPr/>
                    <p:nvPr/>
                  </p:nvSpPr>
                  <p:spPr>
                    <a:xfrm>
                      <a:off x="7011920" y="372483"/>
                      <a:ext cx="903781" cy="5063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7" name="矩形 226"/>
                    <p:cNvSpPr/>
                    <p:nvPr/>
                  </p:nvSpPr>
                  <p:spPr>
                    <a:xfrm>
                      <a:off x="7014192" y="442995"/>
                      <a:ext cx="903781" cy="5063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8" name="矩形 227"/>
                    <p:cNvSpPr/>
                    <p:nvPr/>
                  </p:nvSpPr>
                  <p:spPr>
                    <a:xfrm>
                      <a:off x="7014192" y="511235"/>
                      <a:ext cx="903781" cy="5063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232" name="文本框 231"/>
                <p:cNvSpPr txBox="1"/>
                <p:nvPr/>
              </p:nvSpPr>
              <p:spPr>
                <a:xfrm>
                  <a:off x="7014192" y="3861174"/>
                  <a:ext cx="5164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……</a:t>
                  </a:r>
                  <a:endParaRPr lang="zh-CN" altLang="en-US" dirty="0"/>
                </a:p>
              </p:txBody>
            </p:sp>
            <p:grpSp>
              <p:nvGrpSpPr>
                <p:cNvPr id="233" name="组合 232"/>
                <p:cNvGrpSpPr/>
                <p:nvPr/>
              </p:nvGrpSpPr>
              <p:grpSpPr>
                <a:xfrm>
                  <a:off x="7014192" y="4302680"/>
                  <a:ext cx="906053" cy="387912"/>
                  <a:chOff x="7011920" y="372483"/>
                  <a:chExt cx="906053" cy="387912"/>
                </a:xfrm>
              </p:grpSpPr>
              <p:grpSp>
                <p:nvGrpSpPr>
                  <p:cNvPr id="234" name="组合 233"/>
                  <p:cNvGrpSpPr/>
                  <p:nvPr/>
                </p:nvGrpSpPr>
                <p:grpSpPr>
                  <a:xfrm>
                    <a:off x="7011920" y="372483"/>
                    <a:ext cx="906053" cy="189390"/>
                    <a:chOff x="7011920" y="372483"/>
                    <a:chExt cx="906053" cy="189390"/>
                  </a:xfrm>
                </p:grpSpPr>
                <p:sp>
                  <p:nvSpPr>
                    <p:cNvPr id="239" name="矩形 238"/>
                    <p:cNvSpPr/>
                    <p:nvPr/>
                  </p:nvSpPr>
                  <p:spPr>
                    <a:xfrm>
                      <a:off x="7011920" y="372483"/>
                      <a:ext cx="903781" cy="5063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0" name="矩形 239"/>
                    <p:cNvSpPr/>
                    <p:nvPr/>
                  </p:nvSpPr>
                  <p:spPr>
                    <a:xfrm>
                      <a:off x="7014192" y="442995"/>
                      <a:ext cx="903781" cy="5063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1" name="矩形 240"/>
                    <p:cNvSpPr/>
                    <p:nvPr/>
                  </p:nvSpPr>
                  <p:spPr>
                    <a:xfrm>
                      <a:off x="7014192" y="511235"/>
                      <a:ext cx="903781" cy="5063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5" name="组合 234"/>
                  <p:cNvGrpSpPr/>
                  <p:nvPr/>
                </p:nvGrpSpPr>
                <p:grpSpPr>
                  <a:xfrm>
                    <a:off x="7011920" y="571005"/>
                    <a:ext cx="906053" cy="189390"/>
                    <a:chOff x="7011920" y="372483"/>
                    <a:chExt cx="906053" cy="189390"/>
                  </a:xfrm>
                </p:grpSpPr>
                <p:sp>
                  <p:nvSpPr>
                    <p:cNvPr id="236" name="矩形 235"/>
                    <p:cNvSpPr/>
                    <p:nvPr/>
                  </p:nvSpPr>
                  <p:spPr>
                    <a:xfrm>
                      <a:off x="7011920" y="372483"/>
                      <a:ext cx="903781" cy="5063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7" name="矩形 236"/>
                    <p:cNvSpPr/>
                    <p:nvPr/>
                  </p:nvSpPr>
                  <p:spPr>
                    <a:xfrm>
                      <a:off x="7014192" y="442995"/>
                      <a:ext cx="903781" cy="5063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8" name="矩形 237"/>
                    <p:cNvSpPr/>
                    <p:nvPr/>
                  </p:nvSpPr>
                  <p:spPr>
                    <a:xfrm>
                      <a:off x="7014192" y="511235"/>
                      <a:ext cx="903781" cy="5063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243" name="右大括号 242"/>
              <p:cNvSpPr/>
              <p:nvPr/>
            </p:nvSpPr>
            <p:spPr>
              <a:xfrm>
                <a:off x="8109613" y="1488934"/>
                <a:ext cx="461165" cy="2995096"/>
              </a:xfrm>
              <a:prstGeom prst="rightBrace">
                <a:avLst/>
              </a:prstGeom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45" name="文本框 244"/>
            <p:cNvSpPr txBox="1"/>
            <p:nvPr/>
          </p:nvSpPr>
          <p:spPr>
            <a:xfrm>
              <a:off x="8848947" y="2835145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4MB</a:t>
              </a:r>
              <a:endParaRPr lang="zh-CN" altLang="en-US" dirty="0"/>
            </a:p>
          </p:txBody>
        </p:sp>
      </p:grpSp>
      <p:grpSp>
        <p:nvGrpSpPr>
          <p:cNvPr id="258" name="组合 257"/>
          <p:cNvGrpSpPr/>
          <p:nvPr/>
        </p:nvGrpSpPr>
        <p:grpSpPr>
          <a:xfrm>
            <a:off x="3404254" y="1495874"/>
            <a:ext cx="1771291" cy="4250275"/>
            <a:chOff x="3404254" y="1495874"/>
            <a:chExt cx="1771291" cy="4250275"/>
          </a:xfrm>
        </p:grpSpPr>
        <p:grpSp>
          <p:nvGrpSpPr>
            <p:cNvPr id="248" name="组合 247"/>
            <p:cNvGrpSpPr/>
            <p:nvPr/>
          </p:nvGrpSpPr>
          <p:grpSpPr>
            <a:xfrm>
              <a:off x="4269492" y="3457068"/>
              <a:ext cx="906053" cy="387912"/>
              <a:chOff x="7011920" y="372483"/>
              <a:chExt cx="906053" cy="387912"/>
            </a:xfrm>
          </p:grpSpPr>
          <p:grpSp>
            <p:nvGrpSpPr>
              <p:cNvPr id="249" name="组合 248"/>
              <p:cNvGrpSpPr/>
              <p:nvPr/>
            </p:nvGrpSpPr>
            <p:grpSpPr>
              <a:xfrm>
                <a:off x="7011920" y="372483"/>
                <a:ext cx="906053" cy="189390"/>
                <a:chOff x="7011920" y="372483"/>
                <a:chExt cx="906053" cy="189390"/>
              </a:xfrm>
            </p:grpSpPr>
            <p:sp>
              <p:nvSpPr>
                <p:cNvPr id="254" name="矩形 253"/>
                <p:cNvSpPr/>
                <p:nvPr/>
              </p:nvSpPr>
              <p:spPr>
                <a:xfrm>
                  <a:off x="7011920" y="372483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>
                  <a:off x="7014192" y="44299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>
                  <a:off x="7014192" y="51123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0" name="组合 249"/>
              <p:cNvGrpSpPr/>
              <p:nvPr/>
            </p:nvGrpSpPr>
            <p:grpSpPr>
              <a:xfrm>
                <a:off x="7011920" y="571005"/>
                <a:ext cx="906053" cy="189390"/>
                <a:chOff x="7011920" y="372483"/>
                <a:chExt cx="906053" cy="189390"/>
              </a:xfrm>
            </p:grpSpPr>
            <p:sp>
              <p:nvSpPr>
                <p:cNvPr id="251" name="矩形 250"/>
                <p:cNvSpPr/>
                <p:nvPr/>
              </p:nvSpPr>
              <p:spPr>
                <a:xfrm>
                  <a:off x="7011920" y="372483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7014192" y="44299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>
                  <a:off x="7014192" y="511235"/>
                  <a:ext cx="903781" cy="50638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57" name="右大括号 256"/>
            <p:cNvSpPr/>
            <p:nvPr/>
          </p:nvSpPr>
          <p:spPr>
            <a:xfrm>
              <a:off x="3404254" y="1495874"/>
              <a:ext cx="438073" cy="4250275"/>
            </a:xfrm>
            <a:prstGeom prst="rightBrac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394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0.3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129</Words>
  <Application>Microsoft Office PowerPoint</Application>
  <PresentationFormat>宽屏</PresentationFormat>
  <Paragraphs>81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liduokun</dc:creator>
  <cp:lastModifiedBy>liduokun</cp:lastModifiedBy>
  <cp:revision>25</cp:revision>
  <dcterms:created xsi:type="dcterms:W3CDTF">2016-04-07T08:01:28Z</dcterms:created>
  <dcterms:modified xsi:type="dcterms:W3CDTF">2016-04-07T15:39:55Z</dcterms:modified>
</cp:coreProperties>
</file>