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6"/>
  </p:notesMasterIdLst>
  <p:sldIdLst>
    <p:sldId id="256" r:id="rId2"/>
    <p:sldId id="259" r:id="rId3"/>
    <p:sldId id="330" r:id="rId4"/>
    <p:sldId id="257" r:id="rId5"/>
    <p:sldId id="258" r:id="rId6"/>
    <p:sldId id="331" r:id="rId7"/>
    <p:sldId id="329" r:id="rId8"/>
    <p:sldId id="324" r:id="rId9"/>
    <p:sldId id="332" r:id="rId10"/>
    <p:sldId id="271" r:id="rId11"/>
    <p:sldId id="328" r:id="rId12"/>
    <p:sldId id="267" r:id="rId13"/>
    <p:sldId id="273" r:id="rId14"/>
    <p:sldId id="333" r:id="rId15"/>
    <p:sldId id="327" r:id="rId16"/>
    <p:sldId id="313" r:id="rId17"/>
    <p:sldId id="314" r:id="rId18"/>
    <p:sldId id="325" r:id="rId19"/>
    <p:sldId id="326" r:id="rId20"/>
    <p:sldId id="312" r:id="rId21"/>
    <p:sldId id="264" r:id="rId22"/>
    <p:sldId id="334" r:id="rId23"/>
    <p:sldId id="335" r:id="rId24"/>
    <p:sldId id="270" r:id="rId25"/>
  </p:sldIdLst>
  <p:sldSz cx="12192000" cy="6858000"/>
  <p:notesSz cx="6858000" cy="9144000"/>
  <p:embeddedFontLst>
    <p:embeddedFont>
      <p:font typeface="Merriweather Sans" pitchFamily="2"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5756AF-0EA3-4FD3-A013-7C1D927ADE2F}">
  <a:tblStyle styleId="{3D5756AF-0EA3-4FD3-A013-7C1D927ADE2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57093E-B8A8-49C0-9EE2-52034B6FE163}" styleName="Table_1">
    <a:wholeTbl>
      <a:tcTxStyle b="off" i="off">
        <a:font>
          <a:latin typeface="Lucida Grande"/>
          <a:ea typeface="Lucida Grande"/>
          <a:cs typeface="Lucida Grande"/>
        </a:font>
        <a:schemeClr val="lt1"/>
      </a:tcTxStyle>
      <a:tcStyle>
        <a:tcBdr>
          <a:left>
            <a:ln w="9525" cap="flat" cmpd="sng">
              <a:solidFill>
                <a:srgbClr val="BAC0DF"/>
              </a:solidFill>
              <a:prstDash val="solid"/>
              <a:round/>
              <a:headEnd type="none" w="sm" len="sm"/>
              <a:tailEnd type="none" w="sm" len="sm"/>
            </a:ln>
          </a:left>
          <a:right>
            <a:ln w="9525" cap="flat" cmpd="sng">
              <a:solidFill>
                <a:srgbClr val="BAC0DF"/>
              </a:solidFill>
              <a:prstDash val="solid"/>
              <a:round/>
              <a:headEnd type="none" w="sm" len="sm"/>
              <a:tailEnd type="none" w="sm" len="sm"/>
            </a:ln>
          </a:right>
          <a:top>
            <a:ln w="9525" cap="flat" cmpd="sng">
              <a:solidFill>
                <a:srgbClr val="BAC0DF"/>
              </a:solidFill>
              <a:prstDash val="solid"/>
              <a:round/>
              <a:headEnd type="none" w="sm" len="sm"/>
              <a:tailEnd type="none" w="sm" len="sm"/>
            </a:ln>
          </a:top>
          <a:bottom>
            <a:ln w="9525" cap="flat" cmpd="sng">
              <a:solidFill>
                <a:srgbClr val="BAC0DF"/>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left>
            <a:ln w="9525" cap="flat" cmpd="sng">
              <a:solidFill>
                <a:schemeClr val="lt1"/>
              </a:solidFill>
              <a:prstDash val="solid"/>
              <a:round/>
              <a:headEnd type="none" w="sm" len="sm"/>
              <a:tailEnd type="none" w="sm" len="sm"/>
            </a:ln>
          </a:left>
        </a:tcBdr>
      </a:tcStyle>
    </a:lastCol>
    <a:firstCol>
      <a:tcTxStyle b="on" i="off"/>
      <a:tcStyle>
        <a:tcBdr>
          <a:right>
            <a:ln w="9525" cap="flat" cmpd="sng">
              <a:solidFill>
                <a:schemeClr val="lt1"/>
              </a:solidFill>
              <a:prstDash val="solid"/>
              <a:round/>
              <a:headEnd type="none" w="sm" len="sm"/>
              <a:tailEnd type="none" w="sm" len="sm"/>
            </a:ln>
          </a:right>
        </a:tcBdr>
      </a:tcStyle>
    </a:firstCol>
    <a:lastRow>
      <a:tcTxStyle b="on" i="off"/>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TxStyle/>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TxStyle/>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i="off"/>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TxStyle/>
      <a:tcStyle>
        <a:tcBdr>
          <a:bottom>
            <a:ln w="9525" cap="flat" cmpd="sng">
              <a:solidFill>
                <a:srgbClr val="000000">
                  <a:alpha val="0"/>
                </a:srgbClr>
              </a:solidFill>
              <a:prstDash val="solid"/>
              <a:round/>
              <a:headEnd type="none" w="sm" len="sm"/>
              <a:tailEnd type="none" w="sm" len="sm"/>
            </a:ln>
          </a:bottom>
        </a:tcBdr>
      </a:tcStyle>
    </a:neCell>
    <a:nwCell>
      <a:tcTxStyle/>
      <a:tcStyle>
        <a:tcBdr/>
      </a:tcStyle>
    </a:nwCell>
  </a:tblStyle>
  <a:tblStyle styleId="{77DAE0B0-1204-417E-AE15-86F9D984CDFF}" styleName="Table_2">
    <a:wholeTbl>
      <a:tcTxStyle b="off" i="off">
        <a:font>
          <a:latin typeface="Lucida Grande"/>
          <a:ea typeface="Lucida Grande"/>
          <a:cs typeface="Lucida Grande"/>
        </a:font>
        <a:schemeClr val="lt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wholeTbl>
    <a:band1H>
      <a:tcTxStyle/>
      <a:tcStyle>
        <a:tcBdr/>
        <a:fill>
          <a:solidFill>
            <a:srgbClr val="00244D"/>
          </a:solidFill>
        </a:fill>
      </a:tcStyle>
    </a:band1H>
    <a:band2H>
      <a:tcTxStyle/>
      <a:tcStyle>
        <a:tcBdr/>
      </a:tcStyle>
    </a:band2H>
    <a:band1V>
      <a:tcTxStyle/>
      <a:tcStyle>
        <a:tcBdr/>
        <a:fill>
          <a:solidFill>
            <a:srgbClr val="00244D"/>
          </a:solidFill>
        </a:fill>
      </a:tcStyle>
    </a:band1V>
    <a:band2V>
      <a:tcTxStyle/>
      <a:tcStyle>
        <a:tcBdr/>
      </a:tcStyle>
    </a:band2V>
    <a:lastCol>
      <a:tcTxStyle b="on" i="off"/>
      <a:tcStyle>
        <a:tcBdr>
          <a:left>
            <a:ln w="25400" cap="flat" cmpd="sng">
              <a:solidFill>
                <a:schemeClr val="lt1"/>
              </a:solidFill>
              <a:prstDash val="solid"/>
              <a:round/>
              <a:headEnd type="none" w="sm" len="sm"/>
              <a:tailEnd type="none" w="sm" len="sm"/>
            </a:ln>
          </a:left>
        </a:tcBdr>
        <a:fill>
          <a:solidFill>
            <a:srgbClr val="00244D"/>
          </a:solidFill>
        </a:fill>
      </a:tcStyle>
    </a:lastCol>
    <a:firstCol>
      <a:tcTxStyle b="on" i="off"/>
      <a:tcStyle>
        <a:tcBdr>
          <a:right>
            <a:ln w="25400" cap="flat" cmpd="sng">
              <a:solidFill>
                <a:schemeClr val="lt1"/>
              </a:solidFill>
              <a:prstDash val="solid"/>
              <a:round/>
              <a:headEnd type="none" w="sm" len="sm"/>
              <a:tailEnd type="none" w="sm" len="sm"/>
            </a:ln>
          </a:right>
        </a:tcBdr>
        <a:fill>
          <a:solidFill>
            <a:srgbClr val="00244D"/>
          </a:solidFill>
        </a:fill>
      </a:tcStyle>
    </a:firstCol>
    <a:lastRow>
      <a:tcTxStyle b="on" i="off"/>
      <a:tcStyle>
        <a:tcBdr>
          <a:top>
            <a:ln w="25400" cap="flat" cmpd="sng">
              <a:solidFill>
                <a:schemeClr val="lt1"/>
              </a:solidFill>
              <a:prstDash val="solid"/>
              <a:round/>
              <a:headEnd type="none" w="sm" len="sm"/>
              <a:tailEnd type="none" w="sm" len="sm"/>
            </a:ln>
          </a:top>
        </a:tcBdr>
        <a:fill>
          <a:solidFill>
            <a:srgbClr val="001E40"/>
          </a:solidFill>
        </a:fill>
      </a:tcStyle>
    </a:lastRow>
    <a:seCell>
      <a:tcTxStyle/>
      <a:tcStyle>
        <a:tcBdr>
          <a:left>
            <a:ln w="9525" cap="flat" cmpd="sng">
              <a:solidFill>
                <a:srgbClr val="000000">
                  <a:alpha val="0"/>
                </a:srgbClr>
              </a:solidFill>
              <a:prstDash val="solid"/>
              <a:round/>
              <a:headEnd type="none" w="sm" len="sm"/>
              <a:tailEnd type="none" w="sm" len="sm"/>
            </a:ln>
          </a:left>
        </a:tcBdr>
      </a:tcStyle>
    </a:seCell>
    <a:swCell>
      <a:tcTxStyle/>
      <a:tcStyle>
        <a:tcBdr>
          <a:right>
            <a:ln w="9525" cap="flat" cmpd="sng">
              <a:solidFill>
                <a:srgbClr val="000000">
                  <a:alpha val="0"/>
                </a:srgbClr>
              </a:solidFill>
              <a:prstDash val="solid"/>
              <a:round/>
              <a:headEnd type="none" w="sm" len="sm"/>
              <a:tailEnd type="none" w="sm" len="sm"/>
            </a:ln>
          </a:right>
        </a:tcBdr>
      </a:tcStyle>
    </a:swCell>
    <a:firstRow>
      <a:tcTxStyle b="on" i="off"/>
      <a:tcStyle>
        <a:tcBdr>
          <a:bottom>
            <a:ln w="25400" cap="flat" cmpd="sng">
              <a:solidFill>
                <a:schemeClr val="lt1"/>
              </a:solidFill>
              <a:prstDash val="solid"/>
              <a:round/>
              <a:headEnd type="none" w="sm" len="sm"/>
              <a:tailEnd type="none" w="sm" len="sm"/>
            </a:ln>
          </a:bottom>
        </a:tcBdr>
        <a:fill>
          <a:solidFill>
            <a:schemeClr val="dk1"/>
          </a:solidFill>
        </a:fill>
      </a:tcStyle>
    </a:firstRow>
    <a:neCell>
      <a:tcTxStyle/>
      <a:tcStyle>
        <a:tcBdr>
          <a:left>
            <a:ln w="9525" cap="flat" cmpd="sng">
              <a:solidFill>
                <a:srgbClr val="000000">
                  <a:alpha val="0"/>
                </a:srgbClr>
              </a:solidFill>
              <a:prstDash val="solid"/>
              <a:round/>
              <a:headEnd type="none" w="sm" len="sm"/>
              <a:tailEnd type="none" w="sm" len="sm"/>
            </a:ln>
          </a:left>
        </a:tcBdr>
      </a:tcStyle>
    </a:neCell>
    <a:nwCell>
      <a:tcTxStyle/>
      <a:tcStyle>
        <a:tcBdr>
          <a:right>
            <a:ln w="9525" cap="flat" cmpd="sng">
              <a:solidFill>
                <a:srgbClr val="000000">
                  <a:alpha val="0"/>
                </a:srgbClr>
              </a:solidFill>
              <a:prstDash val="solid"/>
              <a:round/>
              <a:headEnd type="none" w="sm" len="sm"/>
              <a:tailEnd type="none" w="sm" len="sm"/>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0A03FD2B-7EA5-C082-B485-A9929E0987D2}"/>
            </a:ext>
          </a:extLst>
        </p:cNvPr>
        <p:cNvGrpSpPr/>
        <p:nvPr/>
      </p:nvGrpSpPr>
      <p:grpSpPr>
        <a:xfrm>
          <a:off x="0" y="0"/>
          <a:ext cx="0" cy="0"/>
          <a:chOff x="0" y="0"/>
          <a:chExt cx="0" cy="0"/>
        </a:xfrm>
      </p:grpSpPr>
      <p:sp>
        <p:nvSpPr>
          <p:cNvPr id="221" name="Google Shape;221;p4:notes">
            <a:extLst>
              <a:ext uri="{FF2B5EF4-FFF2-40B4-BE49-F238E27FC236}">
                <a16:creationId xmlns:a16="http://schemas.microsoft.com/office/drawing/2014/main" id="{C1C5008D-18F8-1371-A394-0B517FDAC1C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a:extLst>
              <a:ext uri="{FF2B5EF4-FFF2-40B4-BE49-F238E27FC236}">
                <a16:creationId xmlns:a16="http://schemas.microsoft.com/office/drawing/2014/main" id="{96E5AD6B-36A3-BD6F-3D8E-03781360898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502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47E18F6D-D1B7-80A7-B32E-31444E6D2D08}"/>
            </a:ext>
          </a:extLst>
        </p:cNvPr>
        <p:cNvGrpSpPr/>
        <p:nvPr/>
      </p:nvGrpSpPr>
      <p:grpSpPr>
        <a:xfrm>
          <a:off x="0" y="0"/>
          <a:ext cx="0" cy="0"/>
          <a:chOff x="0" y="0"/>
          <a:chExt cx="0" cy="0"/>
        </a:xfrm>
      </p:grpSpPr>
      <p:sp>
        <p:nvSpPr>
          <p:cNvPr id="221" name="Google Shape;221;p4:notes">
            <a:extLst>
              <a:ext uri="{FF2B5EF4-FFF2-40B4-BE49-F238E27FC236}">
                <a16:creationId xmlns:a16="http://schemas.microsoft.com/office/drawing/2014/main" id="{A582E157-8D8C-22E2-55AC-196D3BABB71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a:extLst>
              <a:ext uri="{FF2B5EF4-FFF2-40B4-BE49-F238E27FC236}">
                <a16:creationId xmlns:a16="http://schemas.microsoft.com/office/drawing/2014/main" id="{C9324DE4-C77E-5964-C38D-101C8829BD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9858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f88252dc4_0_1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f88252dc4_0_1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c92ffa8b7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c92ffa8b7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0173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1105A784-6FDB-54CD-47C7-4AC45F9C6998}"/>
            </a:ext>
          </a:extLst>
        </p:cNvPr>
        <p:cNvGrpSpPr/>
        <p:nvPr/>
      </p:nvGrpSpPr>
      <p:grpSpPr>
        <a:xfrm>
          <a:off x="0" y="0"/>
          <a:ext cx="0" cy="0"/>
          <a:chOff x="0" y="0"/>
          <a:chExt cx="0" cy="0"/>
        </a:xfrm>
      </p:grpSpPr>
      <p:sp>
        <p:nvSpPr>
          <p:cNvPr id="221" name="Google Shape;221;p4:notes">
            <a:extLst>
              <a:ext uri="{FF2B5EF4-FFF2-40B4-BE49-F238E27FC236}">
                <a16:creationId xmlns:a16="http://schemas.microsoft.com/office/drawing/2014/main" id="{31476121-A11F-40DE-0581-6F0894B795A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a:extLst>
              <a:ext uri="{FF2B5EF4-FFF2-40B4-BE49-F238E27FC236}">
                <a16:creationId xmlns:a16="http://schemas.microsoft.com/office/drawing/2014/main" id="{3717CC75-537B-294F-4C63-219D3535ADC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7377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a:extLst>
            <a:ext uri="{FF2B5EF4-FFF2-40B4-BE49-F238E27FC236}">
              <a16:creationId xmlns:a16="http://schemas.microsoft.com/office/drawing/2014/main" id="{61263327-0BC0-B4F4-0F9F-1FF39E8254CC}"/>
            </a:ext>
          </a:extLst>
        </p:cNvPr>
        <p:cNvGrpSpPr/>
        <p:nvPr/>
      </p:nvGrpSpPr>
      <p:grpSpPr>
        <a:xfrm>
          <a:off x="0" y="0"/>
          <a:ext cx="0" cy="0"/>
          <a:chOff x="0" y="0"/>
          <a:chExt cx="0" cy="0"/>
        </a:xfrm>
      </p:grpSpPr>
      <p:sp>
        <p:nvSpPr>
          <p:cNvPr id="284" name="Google Shape;284;p9:notes">
            <a:extLst>
              <a:ext uri="{FF2B5EF4-FFF2-40B4-BE49-F238E27FC236}">
                <a16:creationId xmlns:a16="http://schemas.microsoft.com/office/drawing/2014/main" id="{FAEF3B26-F6CA-8B1A-491B-9D25E43864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9:notes">
            <a:extLst>
              <a:ext uri="{FF2B5EF4-FFF2-40B4-BE49-F238E27FC236}">
                <a16:creationId xmlns:a16="http://schemas.microsoft.com/office/drawing/2014/main" id="{99265EB7-DE21-D6F1-8A44-6CFC027B969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8243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a:extLst>
            <a:ext uri="{FF2B5EF4-FFF2-40B4-BE49-F238E27FC236}">
              <a16:creationId xmlns:a16="http://schemas.microsoft.com/office/drawing/2014/main" id="{6F7D092C-F72F-A1D4-A027-01BDD59790B8}"/>
            </a:ext>
          </a:extLst>
        </p:cNvPr>
        <p:cNvGrpSpPr/>
        <p:nvPr/>
      </p:nvGrpSpPr>
      <p:grpSpPr>
        <a:xfrm>
          <a:off x="0" y="0"/>
          <a:ext cx="0" cy="0"/>
          <a:chOff x="0" y="0"/>
          <a:chExt cx="0" cy="0"/>
        </a:xfrm>
      </p:grpSpPr>
      <p:sp>
        <p:nvSpPr>
          <p:cNvPr id="284" name="Google Shape;284;p9:notes">
            <a:extLst>
              <a:ext uri="{FF2B5EF4-FFF2-40B4-BE49-F238E27FC236}">
                <a16:creationId xmlns:a16="http://schemas.microsoft.com/office/drawing/2014/main" id="{B6AE507A-91F8-6460-FE49-A97CBBE16C0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9:notes">
            <a:extLst>
              <a:ext uri="{FF2B5EF4-FFF2-40B4-BE49-F238E27FC236}">
                <a16:creationId xmlns:a16="http://schemas.microsoft.com/office/drawing/2014/main" id="{23E7F23D-112F-19D3-48B9-E6693A1518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69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a:extLst>
            <a:ext uri="{FF2B5EF4-FFF2-40B4-BE49-F238E27FC236}">
              <a16:creationId xmlns:a16="http://schemas.microsoft.com/office/drawing/2014/main" id="{AB34AD22-9215-EDFF-ACD4-C6DE9668F589}"/>
            </a:ext>
          </a:extLst>
        </p:cNvPr>
        <p:cNvGrpSpPr/>
        <p:nvPr/>
      </p:nvGrpSpPr>
      <p:grpSpPr>
        <a:xfrm>
          <a:off x="0" y="0"/>
          <a:ext cx="0" cy="0"/>
          <a:chOff x="0" y="0"/>
          <a:chExt cx="0" cy="0"/>
        </a:xfrm>
      </p:grpSpPr>
      <p:sp>
        <p:nvSpPr>
          <p:cNvPr id="284" name="Google Shape;284;p9:notes">
            <a:extLst>
              <a:ext uri="{FF2B5EF4-FFF2-40B4-BE49-F238E27FC236}">
                <a16:creationId xmlns:a16="http://schemas.microsoft.com/office/drawing/2014/main" id="{8A35E619-5518-5347-5C3B-3F70D918103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9:notes">
            <a:extLst>
              <a:ext uri="{FF2B5EF4-FFF2-40B4-BE49-F238E27FC236}">
                <a16:creationId xmlns:a16="http://schemas.microsoft.com/office/drawing/2014/main" id="{C6881EAB-39DD-D469-E4A4-A9CEC3DBD2B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566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a:extLst>
            <a:ext uri="{FF2B5EF4-FFF2-40B4-BE49-F238E27FC236}">
              <a16:creationId xmlns:a16="http://schemas.microsoft.com/office/drawing/2014/main" id="{EEF12E86-6EF8-1CE8-099D-7FB66C7F2CCD}"/>
            </a:ext>
          </a:extLst>
        </p:cNvPr>
        <p:cNvGrpSpPr/>
        <p:nvPr/>
      </p:nvGrpSpPr>
      <p:grpSpPr>
        <a:xfrm>
          <a:off x="0" y="0"/>
          <a:ext cx="0" cy="0"/>
          <a:chOff x="0" y="0"/>
          <a:chExt cx="0" cy="0"/>
        </a:xfrm>
      </p:grpSpPr>
      <p:sp>
        <p:nvSpPr>
          <p:cNvPr id="284" name="Google Shape;284;p9:notes">
            <a:extLst>
              <a:ext uri="{FF2B5EF4-FFF2-40B4-BE49-F238E27FC236}">
                <a16:creationId xmlns:a16="http://schemas.microsoft.com/office/drawing/2014/main" id="{06E860D5-9504-EF15-91D1-29307C42079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9:notes">
            <a:extLst>
              <a:ext uri="{FF2B5EF4-FFF2-40B4-BE49-F238E27FC236}">
                <a16:creationId xmlns:a16="http://schemas.microsoft.com/office/drawing/2014/main" id="{C393CA20-B38F-E394-3F3E-84F8509A7AB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8744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c92ffa8b7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c92ffa8b7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107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777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c92ffa8b7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c92ffa8b7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017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457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309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137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07E1EFDB-F97C-48A5-A751-D468583F2D52}"/>
            </a:ext>
          </a:extLst>
        </p:cNvPr>
        <p:cNvGrpSpPr/>
        <p:nvPr/>
      </p:nvGrpSpPr>
      <p:grpSpPr>
        <a:xfrm>
          <a:off x="0" y="0"/>
          <a:ext cx="0" cy="0"/>
          <a:chOff x="0" y="0"/>
          <a:chExt cx="0" cy="0"/>
        </a:xfrm>
      </p:grpSpPr>
      <p:sp>
        <p:nvSpPr>
          <p:cNvPr id="221" name="Google Shape;221;p4:notes">
            <a:extLst>
              <a:ext uri="{FF2B5EF4-FFF2-40B4-BE49-F238E27FC236}">
                <a16:creationId xmlns:a16="http://schemas.microsoft.com/office/drawing/2014/main" id="{C19480D5-A18B-A6A3-F929-DCF9C4B8891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a:extLst>
              <a:ext uri="{FF2B5EF4-FFF2-40B4-BE49-F238E27FC236}">
                <a16:creationId xmlns:a16="http://schemas.microsoft.com/office/drawing/2014/main" id="{004D630D-027D-628D-BDED-F124CEEC4A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828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018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3033191" y="0"/>
            <a:ext cx="9155634" cy="6858000"/>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7" name="Google Shape;17;p2"/>
          <p:cNvSpPr/>
          <p:nvPr/>
        </p:nvSpPr>
        <p:spPr>
          <a:xfrm>
            <a:off x="-10852" y="3369468"/>
            <a:ext cx="3722400" cy="144000"/>
          </a:xfrm>
          <a:custGeom>
            <a:avLst/>
            <a:gdLst/>
            <a:ahLst/>
            <a:cxnLst/>
            <a:rect l="l" t="t" r="r" b="b"/>
            <a:pathLst>
              <a:path w="2800350" h="114300" extrusionOk="0">
                <a:moveTo>
                  <a:pt x="7144" y="7144"/>
                </a:moveTo>
                <a:lnTo>
                  <a:pt x="7144" y="115729"/>
                </a:lnTo>
                <a:lnTo>
                  <a:pt x="2726531" y="115729"/>
                </a:lnTo>
                <a:lnTo>
                  <a:pt x="2797969" y="7144"/>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b="0" i="0" u="none" strike="noStrike" cap="none">
                <a:solidFill>
                  <a:schemeClr val="dk1"/>
                </a:solidFill>
                <a:latin typeface="Merriweather Sans"/>
                <a:ea typeface="Merriweather Sans"/>
                <a:cs typeface="Merriweather Sans"/>
                <a:sym typeface="Merriweather Sans"/>
              </a:rPr>
              <a:t> </a:t>
            </a:r>
            <a:endParaRPr sz="1800">
              <a:solidFill>
                <a:schemeClr val="dk1"/>
              </a:solidFill>
              <a:latin typeface="Merriweather Sans"/>
              <a:ea typeface="Merriweather Sans"/>
              <a:cs typeface="Merriweather Sans"/>
              <a:sym typeface="Merriweather Sans"/>
            </a:endParaRPr>
          </a:p>
        </p:txBody>
      </p:sp>
      <p:sp>
        <p:nvSpPr>
          <p:cNvPr id="18" name="Google Shape;18;p2"/>
          <p:cNvSpPr txBox="1">
            <a:spLocks noGrp="1"/>
          </p:cNvSpPr>
          <p:nvPr>
            <p:ph type="title"/>
          </p:nvPr>
        </p:nvSpPr>
        <p:spPr>
          <a:xfrm>
            <a:off x="770021" y="1096344"/>
            <a:ext cx="10510754" cy="228135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7000"/>
              <a:buFont typeface="Verdana"/>
              <a:buNone/>
              <a:defRPr sz="7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770021" y="3773554"/>
            <a:ext cx="10090287" cy="110189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3500"/>
              <a:buNone/>
              <a:defRPr sz="3500" b="0" i="0">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
          <p:cNvSpPr txBox="1">
            <a:spLocks noGrp="1"/>
          </p:cNvSpPr>
          <p:nvPr>
            <p:ph type="body" idx="3"/>
          </p:nvPr>
        </p:nvSpPr>
        <p:spPr>
          <a:xfrm>
            <a:off x="770021" y="5451784"/>
            <a:ext cx="4367531" cy="32441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200"/>
              <a:buNone/>
              <a:defRPr sz="2200" b="1" i="0">
                <a:solidFill>
                  <a:schemeClr val="lt2"/>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
          <p:cNvSpPr txBox="1">
            <a:spLocks noGrp="1"/>
          </p:cNvSpPr>
          <p:nvPr>
            <p:ph type="body" idx="4"/>
          </p:nvPr>
        </p:nvSpPr>
        <p:spPr>
          <a:xfrm>
            <a:off x="770021" y="5105536"/>
            <a:ext cx="4367531" cy="32441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200"/>
              <a:buNone/>
              <a:defRPr sz="2200" b="0" i="0">
                <a:solidFill>
                  <a:schemeClr val="lt2"/>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2"/>
        <p:cNvGrpSpPr/>
        <p:nvPr/>
      </p:nvGrpSpPr>
      <p:grpSpPr>
        <a:xfrm>
          <a:off x="0" y="0"/>
          <a:ext cx="0" cy="0"/>
          <a:chOff x="0" y="0"/>
          <a:chExt cx="0" cy="0"/>
        </a:xfrm>
      </p:grpSpPr>
      <p:grpSp>
        <p:nvGrpSpPr>
          <p:cNvPr id="113" name="Google Shape;113;p14"/>
          <p:cNvGrpSpPr/>
          <p:nvPr/>
        </p:nvGrpSpPr>
        <p:grpSpPr>
          <a:xfrm>
            <a:off x="-12700" y="-12700"/>
            <a:ext cx="12217400" cy="6883400"/>
            <a:chOff x="-12700" y="-12700"/>
            <a:chExt cx="12217400" cy="6883400"/>
          </a:xfrm>
        </p:grpSpPr>
        <p:sp>
          <p:nvSpPr>
            <p:cNvPr id="114" name="Google Shape;114;p14"/>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5" name="Google Shape;115;p14"/>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16" name="Google Shape;116;p14"/>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17" name="Google Shape;117;p14"/>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8" name="Google Shape;118;p14"/>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9" name="Google Shape;11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4"/>
          <p:cNvSpPr txBox="1">
            <a:spLocks noGrp="1"/>
          </p:cNvSpPr>
          <p:nvPr>
            <p:ph type="body" idx="1"/>
          </p:nvPr>
        </p:nvSpPr>
        <p:spPr>
          <a:xfrm>
            <a:off x="838200" y="2277755"/>
            <a:ext cx="10515600" cy="3899207"/>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21"/>
        <p:cNvGrpSpPr/>
        <p:nvPr/>
      </p:nvGrpSpPr>
      <p:grpSpPr>
        <a:xfrm>
          <a:off x="0" y="0"/>
          <a:ext cx="0" cy="0"/>
          <a:chOff x="0" y="0"/>
          <a:chExt cx="0" cy="0"/>
        </a:xfrm>
      </p:grpSpPr>
      <p:grpSp>
        <p:nvGrpSpPr>
          <p:cNvPr id="122" name="Google Shape;122;p15"/>
          <p:cNvGrpSpPr/>
          <p:nvPr/>
        </p:nvGrpSpPr>
        <p:grpSpPr>
          <a:xfrm>
            <a:off x="-12700" y="-12700"/>
            <a:ext cx="12217400" cy="6883400"/>
            <a:chOff x="-12700" y="-12700"/>
            <a:chExt cx="12217400" cy="6883400"/>
          </a:xfrm>
        </p:grpSpPr>
        <p:sp>
          <p:nvSpPr>
            <p:cNvPr id="123" name="Google Shape;123;p15"/>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24" name="Google Shape;124;p15"/>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25" name="Google Shape;125;p1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26" name="Google Shape;126;p15"/>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27" name="Google Shape;127;p15"/>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28" name="Google Shape;12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5"/>
          <p:cNvSpPr txBox="1">
            <a:spLocks noGrp="1"/>
          </p:cNvSpPr>
          <p:nvPr>
            <p:ph type="body" idx="1"/>
          </p:nvPr>
        </p:nvSpPr>
        <p:spPr>
          <a:xfrm>
            <a:off x="838200" y="2277755"/>
            <a:ext cx="5181600" cy="389920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5"/>
          <p:cNvSpPr txBox="1">
            <a:spLocks noGrp="1"/>
          </p:cNvSpPr>
          <p:nvPr>
            <p:ph type="body" idx="2"/>
          </p:nvPr>
        </p:nvSpPr>
        <p:spPr>
          <a:xfrm>
            <a:off x="6172200" y="2277755"/>
            <a:ext cx="5181600" cy="389920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31"/>
        <p:cNvGrpSpPr/>
        <p:nvPr/>
      </p:nvGrpSpPr>
      <p:grpSpPr>
        <a:xfrm>
          <a:off x="0" y="0"/>
          <a:ext cx="0" cy="0"/>
          <a:chOff x="0" y="0"/>
          <a:chExt cx="0" cy="0"/>
        </a:xfrm>
      </p:grpSpPr>
      <p:grpSp>
        <p:nvGrpSpPr>
          <p:cNvPr id="132" name="Google Shape;132;p16"/>
          <p:cNvGrpSpPr/>
          <p:nvPr/>
        </p:nvGrpSpPr>
        <p:grpSpPr>
          <a:xfrm>
            <a:off x="-12700" y="-12700"/>
            <a:ext cx="12217400" cy="6883400"/>
            <a:chOff x="-12700" y="-12700"/>
            <a:chExt cx="12217400" cy="6883400"/>
          </a:xfrm>
        </p:grpSpPr>
        <p:sp>
          <p:nvSpPr>
            <p:cNvPr id="133" name="Google Shape;133;p16"/>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34" name="Google Shape;134;p16"/>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35" name="Google Shape;135;p16"/>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36" name="Google Shape;136;p16"/>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37" name="Google Shape;137;p16"/>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38" name="Google Shape;13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16"/>
          <p:cNvSpPr txBox="1">
            <a:spLocks noGrp="1"/>
          </p:cNvSpPr>
          <p:nvPr>
            <p:ph type="body" idx="1"/>
          </p:nvPr>
        </p:nvSpPr>
        <p:spPr>
          <a:xfrm>
            <a:off x="839788" y="2068513"/>
            <a:ext cx="5157787" cy="43656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000"/>
              <a:buNone/>
              <a:defRPr sz="2000" b="1"/>
            </a:lvl1pPr>
            <a:lvl2pPr marL="914400" lvl="1" indent="-228600" algn="l">
              <a:lnSpc>
                <a:spcPct val="90000"/>
              </a:lnSpc>
              <a:spcBef>
                <a:spcPts val="500"/>
              </a:spcBef>
              <a:spcAft>
                <a:spcPts val="0"/>
              </a:spcAft>
              <a:buClr>
                <a:schemeClr val="dk2"/>
              </a:buClr>
              <a:buSzPts val="2000"/>
              <a:buNone/>
              <a:defRPr sz="2000" b="1"/>
            </a:lvl2pPr>
            <a:lvl3pPr marL="1371600" lvl="2" indent="-228600" algn="l">
              <a:lnSpc>
                <a:spcPct val="90000"/>
              </a:lnSpc>
              <a:spcBef>
                <a:spcPts val="500"/>
              </a:spcBef>
              <a:spcAft>
                <a:spcPts val="0"/>
              </a:spcAft>
              <a:buClr>
                <a:schemeClr val="dk2"/>
              </a:buClr>
              <a:buSzPts val="1800"/>
              <a:buNone/>
              <a:defRPr sz="1800" b="1"/>
            </a:lvl3pPr>
            <a:lvl4pPr marL="1828800" lvl="3" indent="-228600" algn="l">
              <a:lnSpc>
                <a:spcPct val="90000"/>
              </a:lnSpc>
              <a:spcBef>
                <a:spcPts val="500"/>
              </a:spcBef>
              <a:spcAft>
                <a:spcPts val="0"/>
              </a:spcAft>
              <a:buClr>
                <a:schemeClr val="dk2"/>
              </a:buClr>
              <a:buSzPts val="1600"/>
              <a:buNone/>
              <a:defRPr sz="1600" b="1"/>
            </a:lvl4pPr>
            <a:lvl5pPr marL="2286000" lvl="4" indent="-228600" algn="l">
              <a:lnSpc>
                <a:spcPct val="90000"/>
              </a:lnSpc>
              <a:spcBef>
                <a:spcPts val="500"/>
              </a:spcBef>
              <a:spcAft>
                <a:spcPts val="0"/>
              </a:spcAft>
              <a:buClr>
                <a:schemeClr val="dk2"/>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0" name="Google Shape;140;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1"/>
              </a:buClr>
              <a:buSzPts val="2000"/>
              <a:buChar char="•"/>
              <a:defRPr sz="2000">
                <a:solidFill>
                  <a:schemeClr val="lt1"/>
                </a:solidFill>
              </a:defRPr>
            </a:lvl1pPr>
            <a:lvl2pPr marL="914400" lvl="1" indent="-342900" algn="l">
              <a:lnSpc>
                <a:spcPct val="90000"/>
              </a:lnSpc>
              <a:spcBef>
                <a:spcPts val="500"/>
              </a:spcBef>
              <a:spcAft>
                <a:spcPts val="0"/>
              </a:spcAft>
              <a:buClr>
                <a:schemeClr val="lt1"/>
              </a:buClr>
              <a:buSzPts val="1800"/>
              <a:buChar char="•"/>
              <a:defRPr sz="1800">
                <a:solidFill>
                  <a:schemeClr val="lt1"/>
                </a:solidFill>
              </a:defRPr>
            </a:lvl2pPr>
            <a:lvl3pPr marL="1371600" lvl="2" indent="-330200" algn="l">
              <a:lnSpc>
                <a:spcPct val="90000"/>
              </a:lnSpc>
              <a:spcBef>
                <a:spcPts val="500"/>
              </a:spcBef>
              <a:spcAft>
                <a:spcPts val="0"/>
              </a:spcAft>
              <a:buClr>
                <a:schemeClr val="lt1"/>
              </a:buClr>
              <a:buSzPts val="1600"/>
              <a:buChar char="•"/>
              <a:defRPr sz="1600">
                <a:solidFill>
                  <a:schemeClr val="lt1"/>
                </a:solidFill>
              </a:defRPr>
            </a:lvl3pPr>
            <a:lvl4pPr marL="1828800" lvl="3" indent="-317500" algn="l">
              <a:lnSpc>
                <a:spcPct val="90000"/>
              </a:lnSpc>
              <a:spcBef>
                <a:spcPts val="500"/>
              </a:spcBef>
              <a:spcAft>
                <a:spcPts val="0"/>
              </a:spcAft>
              <a:buClr>
                <a:schemeClr val="lt1"/>
              </a:buClr>
              <a:buSzPts val="1400"/>
              <a:buChar char="•"/>
              <a:defRPr sz="1400">
                <a:solidFill>
                  <a:schemeClr val="lt1"/>
                </a:solidFill>
              </a:defRPr>
            </a:lvl4pPr>
            <a:lvl5pPr marL="2286000" lvl="4" indent="-317500" algn="l">
              <a:lnSpc>
                <a:spcPct val="90000"/>
              </a:lnSpc>
              <a:spcBef>
                <a:spcPts val="500"/>
              </a:spcBef>
              <a:spcAft>
                <a:spcPts val="0"/>
              </a:spcAft>
              <a:buClr>
                <a:schemeClr val="lt1"/>
              </a:buClr>
              <a:buSzPts val="1400"/>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16"/>
          <p:cNvSpPr txBox="1">
            <a:spLocks noGrp="1"/>
          </p:cNvSpPr>
          <p:nvPr>
            <p:ph type="body" idx="3"/>
          </p:nvPr>
        </p:nvSpPr>
        <p:spPr>
          <a:xfrm>
            <a:off x="6172200" y="2068511"/>
            <a:ext cx="5183188" cy="43656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000"/>
              <a:buNone/>
              <a:defRPr sz="2000" b="1"/>
            </a:lvl1pPr>
            <a:lvl2pPr marL="914400" lvl="1" indent="-228600" algn="l">
              <a:lnSpc>
                <a:spcPct val="90000"/>
              </a:lnSpc>
              <a:spcBef>
                <a:spcPts val="500"/>
              </a:spcBef>
              <a:spcAft>
                <a:spcPts val="0"/>
              </a:spcAft>
              <a:buClr>
                <a:schemeClr val="dk2"/>
              </a:buClr>
              <a:buSzPts val="2000"/>
              <a:buNone/>
              <a:defRPr sz="2000" b="1"/>
            </a:lvl2pPr>
            <a:lvl3pPr marL="1371600" lvl="2" indent="-228600" algn="l">
              <a:lnSpc>
                <a:spcPct val="90000"/>
              </a:lnSpc>
              <a:spcBef>
                <a:spcPts val="500"/>
              </a:spcBef>
              <a:spcAft>
                <a:spcPts val="0"/>
              </a:spcAft>
              <a:buClr>
                <a:schemeClr val="dk2"/>
              </a:buClr>
              <a:buSzPts val="1800"/>
              <a:buNone/>
              <a:defRPr sz="1800" b="1"/>
            </a:lvl3pPr>
            <a:lvl4pPr marL="1828800" lvl="3" indent="-228600" algn="l">
              <a:lnSpc>
                <a:spcPct val="90000"/>
              </a:lnSpc>
              <a:spcBef>
                <a:spcPts val="500"/>
              </a:spcBef>
              <a:spcAft>
                <a:spcPts val="0"/>
              </a:spcAft>
              <a:buClr>
                <a:schemeClr val="dk2"/>
              </a:buClr>
              <a:buSzPts val="1600"/>
              <a:buNone/>
              <a:defRPr sz="1600" b="1"/>
            </a:lvl4pPr>
            <a:lvl5pPr marL="2286000" lvl="4" indent="-228600" algn="l">
              <a:lnSpc>
                <a:spcPct val="90000"/>
              </a:lnSpc>
              <a:spcBef>
                <a:spcPts val="500"/>
              </a:spcBef>
              <a:spcAft>
                <a:spcPts val="0"/>
              </a:spcAft>
              <a:buClr>
                <a:schemeClr val="dk2"/>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2" name="Google Shape;142;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1"/>
              </a:buClr>
              <a:buSzPts val="2000"/>
              <a:buChar char="•"/>
              <a:defRPr sz="2000">
                <a:solidFill>
                  <a:schemeClr val="lt1"/>
                </a:solidFill>
              </a:defRPr>
            </a:lvl1pPr>
            <a:lvl2pPr marL="914400" lvl="1" indent="-342900" algn="l">
              <a:lnSpc>
                <a:spcPct val="90000"/>
              </a:lnSpc>
              <a:spcBef>
                <a:spcPts val="500"/>
              </a:spcBef>
              <a:spcAft>
                <a:spcPts val="0"/>
              </a:spcAft>
              <a:buClr>
                <a:schemeClr val="lt1"/>
              </a:buClr>
              <a:buSzPts val="1800"/>
              <a:buChar char="•"/>
              <a:defRPr sz="1800">
                <a:solidFill>
                  <a:schemeClr val="lt1"/>
                </a:solidFill>
              </a:defRPr>
            </a:lvl2pPr>
            <a:lvl3pPr marL="1371600" lvl="2" indent="-330200" algn="l">
              <a:lnSpc>
                <a:spcPct val="90000"/>
              </a:lnSpc>
              <a:spcBef>
                <a:spcPts val="500"/>
              </a:spcBef>
              <a:spcAft>
                <a:spcPts val="0"/>
              </a:spcAft>
              <a:buClr>
                <a:schemeClr val="lt1"/>
              </a:buClr>
              <a:buSzPts val="1600"/>
              <a:buChar char="•"/>
              <a:defRPr sz="1600">
                <a:solidFill>
                  <a:schemeClr val="lt1"/>
                </a:solidFill>
              </a:defRPr>
            </a:lvl3pPr>
            <a:lvl4pPr marL="1828800" lvl="3" indent="-317500" algn="l">
              <a:lnSpc>
                <a:spcPct val="90000"/>
              </a:lnSpc>
              <a:spcBef>
                <a:spcPts val="500"/>
              </a:spcBef>
              <a:spcAft>
                <a:spcPts val="0"/>
              </a:spcAft>
              <a:buClr>
                <a:schemeClr val="lt1"/>
              </a:buClr>
              <a:buSzPts val="1400"/>
              <a:buChar char="•"/>
              <a:defRPr sz="1400">
                <a:solidFill>
                  <a:schemeClr val="lt1"/>
                </a:solidFill>
              </a:defRPr>
            </a:lvl4pPr>
            <a:lvl5pPr marL="2286000" lvl="4" indent="-317500" algn="l">
              <a:lnSpc>
                <a:spcPct val="90000"/>
              </a:lnSpc>
              <a:spcBef>
                <a:spcPts val="500"/>
              </a:spcBef>
              <a:spcAft>
                <a:spcPts val="0"/>
              </a:spcAft>
              <a:buClr>
                <a:schemeClr val="lt1"/>
              </a:buClr>
              <a:buSzPts val="1400"/>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43"/>
        <p:cNvGrpSpPr/>
        <p:nvPr/>
      </p:nvGrpSpPr>
      <p:grpSpPr>
        <a:xfrm>
          <a:off x="0" y="0"/>
          <a:ext cx="0" cy="0"/>
          <a:chOff x="0" y="0"/>
          <a:chExt cx="0" cy="0"/>
        </a:xfrm>
      </p:grpSpPr>
      <p:grpSp>
        <p:nvGrpSpPr>
          <p:cNvPr id="144" name="Google Shape;144;p17"/>
          <p:cNvGrpSpPr/>
          <p:nvPr/>
        </p:nvGrpSpPr>
        <p:grpSpPr>
          <a:xfrm>
            <a:off x="-12700" y="-12700"/>
            <a:ext cx="12217400" cy="6883400"/>
            <a:chOff x="-12700" y="-12700"/>
            <a:chExt cx="12217400" cy="6883400"/>
          </a:xfrm>
        </p:grpSpPr>
        <p:sp>
          <p:nvSpPr>
            <p:cNvPr id="145" name="Google Shape;145;p17"/>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46" name="Google Shape;146;p17"/>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47" name="Google Shape;147;p17"/>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48" name="Google Shape;148;p17"/>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49" name="Google Shape;149;p17"/>
          <p:cNvSpPr txBox="1">
            <a:spLocks noGrp="1"/>
          </p:cNvSpPr>
          <p:nvPr>
            <p:ph type="title"/>
          </p:nvPr>
        </p:nvSpPr>
        <p:spPr>
          <a:xfrm>
            <a:off x="839788" y="457200"/>
            <a:ext cx="3932237" cy="134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Verdan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17"/>
          <p:cNvSpPr txBox="1">
            <a:spLocks noGrp="1"/>
          </p:cNvSpPr>
          <p:nvPr>
            <p:ph type="body" idx="1"/>
          </p:nvPr>
        </p:nvSpPr>
        <p:spPr>
          <a:xfrm>
            <a:off x="839788" y="2166148"/>
            <a:ext cx="3932237" cy="37028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600"/>
              <a:buNone/>
              <a:defRPr sz="1600"/>
            </a:lvl1pPr>
            <a:lvl2pPr marL="914400" lvl="1" indent="-228600" algn="l">
              <a:lnSpc>
                <a:spcPct val="90000"/>
              </a:lnSpc>
              <a:spcBef>
                <a:spcPts val="500"/>
              </a:spcBef>
              <a:spcAft>
                <a:spcPts val="0"/>
              </a:spcAft>
              <a:buClr>
                <a:schemeClr val="dk2"/>
              </a:buClr>
              <a:buSzPts val="1400"/>
              <a:buNone/>
              <a:defRPr sz="1400"/>
            </a:lvl2pPr>
            <a:lvl3pPr marL="1371600" lvl="2" indent="-228600" algn="l">
              <a:lnSpc>
                <a:spcPct val="90000"/>
              </a:lnSpc>
              <a:spcBef>
                <a:spcPts val="500"/>
              </a:spcBef>
              <a:spcAft>
                <a:spcPts val="0"/>
              </a:spcAft>
              <a:buClr>
                <a:schemeClr val="dk2"/>
              </a:buClr>
              <a:buSzPts val="1200"/>
              <a:buNone/>
              <a:defRPr sz="1200"/>
            </a:lvl3pPr>
            <a:lvl4pPr marL="1828800" lvl="3" indent="-228600" algn="l">
              <a:lnSpc>
                <a:spcPct val="90000"/>
              </a:lnSpc>
              <a:spcBef>
                <a:spcPts val="500"/>
              </a:spcBef>
              <a:spcAft>
                <a:spcPts val="0"/>
              </a:spcAft>
              <a:buClr>
                <a:schemeClr val="dk2"/>
              </a:buClr>
              <a:buSzPts val="1000"/>
              <a:buNone/>
              <a:defRPr sz="1000"/>
            </a:lvl4pPr>
            <a:lvl5pPr marL="2286000" lvl="4" indent="-228600" algn="l">
              <a:lnSpc>
                <a:spcPct val="90000"/>
              </a:lnSpc>
              <a:spcBef>
                <a:spcPts val="500"/>
              </a:spcBef>
              <a:spcAft>
                <a:spcPts val="0"/>
              </a:spcAft>
              <a:buClr>
                <a:schemeClr val="dk2"/>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1" name="Google Shape;151;p17"/>
          <p:cNvSpPr txBox="1">
            <a:spLocks noGrp="1"/>
          </p:cNvSpPr>
          <p:nvPr>
            <p:ph type="body" idx="2"/>
          </p:nvPr>
        </p:nvSpPr>
        <p:spPr>
          <a:xfrm>
            <a:off x="5183188" y="457201"/>
            <a:ext cx="6172200" cy="540385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solidFill>
                  <a:schemeClr val="lt1"/>
                </a:solidFill>
              </a:defRPr>
            </a:lvl1pPr>
            <a:lvl2pPr marL="914400" lvl="1" indent="-406400" algn="l">
              <a:lnSpc>
                <a:spcPct val="90000"/>
              </a:lnSpc>
              <a:spcBef>
                <a:spcPts val="500"/>
              </a:spcBef>
              <a:spcAft>
                <a:spcPts val="0"/>
              </a:spcAft>
              <a:buClr>
                <a:schemeClr val="lt1"/>
              </a:buClr>
              <a:buSzPts val="2800"/>
              <a:buChar char="•"/>
              <a:defRPr sz="2800">
                <a:solidFill>
                  <a:schemeClr val="lt1"/>
                </a:solidFill>
              </a:defRPr>
            </a:lvl2pPr>
            <a:lvl3pPr marL="1371600" lvl="2" indent="-381000" algn="l">
              <a:lnSpc>
                <a:spcPct val="90000"/>
              </a:lnSpc>
              <a:spcBef>
                <a:spcPts val="500"/>
              </a:spcBef>
              <a:spcAft>
                <a:spcPts val="0"/>
              </a:spcAft>
              <a:buClr>
                <a:schemeClr val="lt1"/>
              </a:buClr>
              <a:buSzPts val="2400"/>
              <a:buChar char="•"/>
              <a:defRPr sz="2400">
                <a:solidFill>
                  <a:schemeClr val="lt1"/>
                </a:solidFill>
              </a:defRPr>
            </a:lvl3pPr>
            <a:lvl4pPr marL="1828800" lvl="3" indent="-355600" algn="l">
              <a:lnSpc>
                <a:spcPct val="90000"/>
              </a:lnSpc>
              <a:spcBef>
                <a:spcPts val="500"/>
              </a:spcBef>
              <a:spcAft>
                <a:spcPts val="0"/>
              </a:spcAft>
              <a:buClr>
                <a:schemeClr val="lt1"/>
              </a:buClr>
              <a:buSzPts val="2000"/>
              <a:buChar char="•"/>
              <a:defRPr sz="2000">
                <a:solidFill>
                  <a:schemeClr val="lt1"/>
                </a:solidFill>
              </a:defRPr>
            </a:lvl4pPr>
            <a:lvl5pPr marL="2286000" lvl="4" indent="-355600" algn="l">
              <a:lnSpc>
                <a:spcPct val="90000"/>
              </a:lnSpc>
              <a:spcBef>
                <a:spcPts val="500"/>
              </a:spcBef>
              <a:spcAft>
                <a:spcPts val="0"/>
              </a:spcAft>
              <a:buClr>
                <a:schemeClr val="lt1"/>
              </a:buClr>
              <a:buSzPts val="2000"/>
              <a:buChar char="•"/>
              <a:defRPr sz="2000">
                <a:solidFill>
                  <a:schemeClr val="lt1"/>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2" name="Google Shape;152;p17"/>
          <p:cNvSpPr/>
          <p:nvPr/>
        </p:nvSpPr>
        <p:spPr>
          <a:xfrm>
            <a:off x="-11174" y="1947672"/>
            <a:ext cx="493776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3"/>
        <p:cNvGrpSpPr/>
        <p:nvPr/>
      </p:nvGrpSpPr>
      <p:grpSpPr>
        <a:xfrm>
          <a:off x="0" y="0"/>
          <a:ext cx="0" cy="0"/>
          <a:chOff x="0" y="0"/>
          <a:chExt cx="0" cy="0"/>
        </a:xfrm>
      </p:grpSpPr>
      <p:sp>
        <p:nvSpPr>
          <p:cNvPr id="154" name="Google Shape;154;p18"/>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55" name="Google Shape;155;p18"/>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56" name="Google Shape;156;p18"/>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57" name="Google Shape;157;p18"/>
          <p:cNvSpPr txBox="1">
            <a:spLocks noGrp="1"/>
          </p:cNvSpPr>
          <p:nvPr>
            <p:ph type="title"/>
          </p:nvPr>
        </p:nvSpPr>
        <p:spPr>
          <a:xfrm>
            <a:off x="839788" y="457200"/>
            <a:ext cx="3932237" cy="138074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Verdan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
          <p:cNvSpPr txBox="1">
            <a:spLocks noGrp="1"/>
          </p:cNvSpPr>
          <p:nvPr>
            <p:ph type="body" idx="1"/>
          </p:nvPr>
        </p:nvSpPr>
        <p:spPr>
          <a:xfrm>
            <a:off x="839788" y="2130500"/>
            <a:ext cx="3932237" cy="37384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600"/>
              <a:buNone/>
              <a:defRPr sz="1600"/>
            </a:lvl1pPr>
            <a:lvl2pPr marL="914400" lvl="1" indent="-228600" algn="l">
              <a:lnSpc>
                <a:spcPct val="90000"/>
              </a:lnSpc>
              <a:spcBef>
                <a:spcPts val="500"/>
              </a:spcBef>
              <a:spcAft>
                <a:spcPts val="0"/>
              </a:spcAft>
              <a:buClr>
                <a:schemeClr val="dk2"/>
              </a:buClr>
              <a:buSzPts val="1400"/>
              <a:buNone/>
              <a:defRPr sz="1400"/>
            </a:lvl2pPr>
            <a:lvl3pPr marL="1371600" lvl="2" indent="-228600" algn="l">
              <a:lnSpc>
                <a:spcPct val="90000"/>
              </a:lnSpc>
              <a:spcBef>
                <a:spcPts val="500"/>
              </a:spcBef>
              <a:spcAft>
                <a:spcPts val="0"/>
              </a:spcAft>
              <a:buClr>
                <a:schemeClr val="dk2"/>
              </a:buClr>
              <a:buSzPts val="1200"/>
              <a:buNone/>
              <a:defRPr sz="1200"/>
            </a:lvl3pPr>
            <a:lvl4pPr marL="1828800" lvl="3" indent="-228600" algn="l">
              <a:lnSpc>
                <a:spcPct val="90000"/>
              </a:lnSpc>
              <a:spcBef>
                <a:spcPts val="500"/>
              </a:spcBef>
              <a:spcAft>
                <a:spcPts val="0"/>
              </a:spcAft>
              <a:buClr>
                <a:schemeClr val="dk2"/>
              </a:buClr>
              <a:buSzPts val="1000"/>
              <a:buNone/>
              <a:defRPr sz="1000"/>
            </a:lvl4pPr>
            <a:lvl5pPr marL="2286000" lvl="4" indent="-228600" algn="l">
              <a:lnSpc>
                <a:spcPct val="90000"/>
              </a:lnSpc>
              <a:spcBef>
                <a:spcPts val="500"/>
              </a:spcBef>
              <a:spcAft>
                <a:spcPts val="0"/>
              </a:spcAft>
              <a:buClr>
                <a:schemeClr val="dk2"/>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9" name="Google Shape;159;p18"/>
          <p:cNvSpPr>
            <a:spLocks noGrp="1"/>
          </p:cNvSpPr>
          <p:nvPr>
            <p:ph type="pic" idx="2"/>
          </p:nvPr>
        </p:nvSpPr>
        <p:spPr>
          <a:xfrm>
            <a:off x="5519738" y="0"/>
            <a:ext cx="6103620" cy="6857999"/>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3200"/>
              <a:buFont typeface="Arial"/>
              <a:buNone/>
              <a:defRPr sz="32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800"/>
              <a:buFont typeface="Arial"/>
              <a:buNone/>
              <a:defRPr sz="28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400"/>
              <a:buFont typeface="Arial"/>
              <a:buNone/>
              <a:defRPr sz="24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2000"/>
              <a:buFont typeface="Arial"/>
              <a:buNone/>
              <a:defRPr sz="20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2000"/>
              <a:buFont typeface="Arial"/>
              <a:buNone/>
              <a:defRPr sz="20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erriweather Sans"/>
                <a:ea typeface="Merriweather Sans"/>
                <a:cs typeface="Merriweather Sans"/>
                <a:sym typeface="Merriweather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0"/>
        <p:cNvGrpSpPr/>
        <p:nvPr/>
      </p:nvGrpSpPr>
      <p:grpSpPr>
        <a:xfrm>
          <a:off x="0" y="0"/>
          <a:ext cx="0" cy="0"/>
          <a:chOff x="0" y="0"/>
          <a:chExt cx="0" cy="0"/>
        </a:xfrm>
      </p:grpSpPr>
      <p:grpSp>
        <p:nvGrpSpPr>
          <p:cNvPr id="161" name="Google Shape;161;p19"/>
          <p:cNvGrpSpPr/>
          <p:nvPr/>
        </p:nvGrpSpPr>
        <p:grpSpPr>
          <a:xfrm>
            <a:off x="-12700" y="-12700"/>
            <a:ext cx="12217400" cy="6883400"/>
            <a:chOff x="-12700" y="-12700"/>
            <a:chExt cx="12217400" cy="6883400"/>
          </a:xfrm>
        </p:grpSpPr>
        <p:sp>
          <p:nvSpPr>
            <p:cNvPr id="162" name="Google Shape;162;p19"/>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63" name="Google Shape;163;p19"/>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64" name="Google Shape;164;p19"/>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65" name="Google Shape;165;p19"/>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66" name="Google Shape;166;p19"/>
          <p:cNvSpPr txBox="1">
            <a:spLocks noGrp="1"/>
          </p:cNvSpPr>
          <p:nvPr>
            <p:ph type="title"/>
          </p:nvPr>
        </p:nvSpPr>
        <p:spPr>
          <a:xfrm>
            <a:off x="774032" y="1033272"/>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9"/>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8"/>
        <p:cNvGrpSpPr/>
        <p:nvPr/>
      </p:nvGrpSpPr>
      <p:grpSpPr>
        <a:xfrm>
          <a:off x="0" y="0"/>
          <a:ext cx="0" cy="0"/>
          <a:chOff x="0" y="0"/>
          <a:chExt cx="0" cy="0"/>
        </a:xfrm>
      </p:grpSpPr>
      <p:grpSp>
        <p:nvGrpSpPr>
          <p:cNvPr id="169" name="Google Shape;169;p20"/>
          <p:cNvGrpSpPr/>
          <p:nvPr/>
        </p:nvGrpSpPr>
        <p:grpSpPr>
          <a:xfrm>
            <a:off x="-12700" y="-12700"/>
            <a:ext cx="12217400" cy="6883400"/>
            <a:chOff x="-12700" y="-12700"/>
            <a:chExt cx="12217400" cy="6883400"/>
          </a:xfrm>
        </p:grpSpPr>
        <p:sp>
          <p:nvSpPr>
            <p:cNvPr id="170" name="Google Shape;170;p20"/>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71" name="Google Shape;171;p20"/>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72" name="Google Shape;172;p20"/>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73" name="Google Shape;173;p20"/>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nual">
  <p:cSld name="Manual">
    <p:bg>
      <p:bgPr>
        <a:solidFill>
          <a:schemeClr val="accent6"/>
        </a:solidFill>
        <a:effectLst/>
      </p:bgPr>
    </p:bg>
    <p:spTree>
      <p:nvGrpSpPr>
        <p:cNvPr id="1" name="Shape 174"/>
        <p:cNvGrpSpPr/>
        <p:nvPr/>
      </p:nvGrpSpPr>
      <p:grpSpPr>
        <a:xfrm>
          <a:off x="0" y="0"/>
          <a:ext cx="0" cy="0"/>
          <a:chOff x="0" y="0"/>
          <a:chExt cx="0" cy="0"/>
        </a:xfrm>
      </p:grpSpPr>
      <p:sp>
        <p:nvSpPr>
          <p:cNvPr id="175" name="Google Shape;175;p21"/>
          <p:cNvSpPr txBox="1">
            <a:spLocks noGrp="1"/>
          </p:cNvSpPr>
          <p:nvPr>
            <p:ph type="body" idx="1"/>
          </p:nvPr>
        </p:nvSpPr>
        <p:spPr>
          <a:xfrm>
            <a:off x="855578" y="1974209"/>
            <a:ext cx="882686" cy="10922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6000"/>
              <a:buNone/>
              <a:defRPr sz="6000" b="1">
                <a:solidFill>
                  <a:schemeClr val="lt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21"/>
          <p:cNvSpPr txBox="1">
            <a:spLocks noGrp="1"/>
          </p:cNvSpPr>
          <p:nvPr>
            <p:ph type="body" idx="2"/>
          </p:nvPr>
        </p:nvSpPr>
        <p:spPr>
          <a:xfrm>
            <a:off x="1442535" y="1998209"/>
            <a:ext cx="3103110" cy="103235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Clr>
                <a:schemeClr val="dk2"/>
              </a:buClr>
              <a:buSzPts val="2200"/>
              <a:buNone/>
              <a:defRPr sz="2200" b="0">
                <a:solidFill>
                  <a:schemeClr val="dk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21"/>
          <p:cNvSpPr txBox="1">
            <a:spLocks noGrp="1"/>
          </p:cNvSpPr>
          <p:nvPr>
            <p:ph type="body" idx="3"/>
          </p:nvPr>
        </p:nvSpPr>
        <p:spPr>
          <a:xfrm>
            <a:off x="4820642" y="1974209"/>
            <a:ext cx="882686" cy="10922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6000"/>
              <a:buNone/>
              <a:defRPr sz="6000" b="1">
                <a:solidFill>
                  <a:schemeClr val="lt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21"/>
          <p:cNvSpPr txBox="1">
            <a:spLocks noGrp="1"/>
          </p:cNvSpPr>
          <p:nvPr>
            <p:ph type="body" idx="4"/>
          </p:nvPr>
        </p:nvSpPr>
        <p:spPr>
          <a:xfrm>
            <a:off x="5477939" y="1998209"/>
            <a:ext cx="2243918" cy="103235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Clr>
                <a:schemeClr val="dk2"/>
              </a:buClr>
              <a:buSzPts val="2200"/>
              <a:buNone/>
              <a:defRPr sz="2200" b="0">
                <a:solidFill>
                  <a:schemeClr val="dk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21"/>
          <p:cNvSpPr txBox="1">
            <a:spLocks noGrp="1"/>
          </p:cNvSpPr>
          <p:nvPr>
            <p:ph type="body" idx="5"/>
          </p:nvPr>
        </p:nvSpPr>
        <p:spPr>
          <a:xfrm>
            <a:off x="7906755" y="1991988"/>
            <a:ext cx="882686" cy="10922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6000"/>
              <a:buNone/>
              <a:defRPr sz="6000" b="1">
                <a:solidFill>
                  <a:schemeClr val="lt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21"/>
          <p:cNvSpPr txBox="1">
            <a:spLocks noGrp="1"/>
          </p:cNvSpPr>
          <p:nvPr>
            <p:ph type="body" idx="6"/>
          </p:nvPr>
        </p:nvSpPr>
        <p:spPr>
          <a:xfrm>
            <a:off x="8564052" y="2015988"/>
            <a:ext cx="2959116" cy="103235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Clr>
                <a:schemeClr val="dk2"/>
              </a:buClr>
              <a:buSzPts val="2200"/>
              <a:buNone/>
              <a:defRPr sz="2200" b="0">
                <a:solidFill>
                  <a:schemeClr val="dk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7"/>
          </p:nvPr>
        </p:nvSpPr>
        <p:spPr>
          <a:xfrm>
            <a:off x="1020059" y="2927531"/>
            <a:ext cx="1698625"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FBFBF"/>
              </a:buClr>
              <a:buSzPts val="1400"/>
              <a:buNone/>
              <a:defRPr sz="1400" b="0">
                <a:solidFill>
                  <a:srgbClr val="BFBFBF"/>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8"/>
          </p:nvPr>
        </p:nvSpPr>
        <p:spPr>
          <a:xfrm>
            <a:off x="2718684" y="2927531"/>
            <a:ext cx="1698625"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FBFBF"/>
              </a:buClr>
              <a:buSzPts val="1400"/>
              <a:buNone/>
              <a:defRPr sz="1400" b="0">
                <a:solidFill>
                  <a:srgbClr val="BFBFBF"/>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9"/>
          </p:nvPr>
        </p:nvSpPr>
        <p:spPr>
          <a:xfrm>
            <a:off x="4794793" y="2927531"/>
            <a:ext cx="2599197"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FBFBF"/>
              </a:buClr>
              <a:buSzPts val="1400"/>
              <a:buNone/>
              <a:defRPr sz="1400" b="0">
                <a:solidFill>
                  <a:srgbClr val="BFBFBF"/>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13"/>
          </p:nvPr>
        </p:nvSpPr>
        <p:spPr>
          <a:xfrm>
            <a:off x="7876955" y="2925988"/>
            <a:ext cx="3726423"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FBFBF"/>
              </a:buClr>
              <a:buSzPts val="1400"/>
              <a:buNone/>
              <a:defRPr sz="1400" b="0">
                <a:solidFill>
                  <a:srgbClr val="BFBFBF"/>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body" idx="14"/>
          </p:nvPr>
        </p:nvSpPr>
        <p:spPr>
          <a:xfrm>
            <a:off x="1284133" y="5751926"/>
            <a:ext cx="9623735" cy="47047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600"/>
              <a:buNone/>
              <a:defRPr sz="1600" b="0">
                <a:solidFill>
                  <a:schemeClr val="dk2"/>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21"/>
          <p:cNvSpPr txBox="1">
            <a:spLocks noGrp="1"/>
          </p:cNvSpPr>
          <p:nvPr>
            <p:ph type="body" idx="15"/>
          </p:nvPr>
        </p:nvSpPr>
        <p:spPr>
          <a:xfrm>
            <a:off x="4794791" y="4893792"/>
            <a:ext cx="2599199" cy="61502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b="0">
                <a:solidFill>
                  <a:schemeClr val="lt2"/>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21"/>
          <p:cNvSpPr txBox="1">
            <a:spLocks noGrp="1"/>
          </p:cNvSpPr>
          <p:nvPr>
            <p:ph type="body" idx="16"/>
          </p:nvPr>
        </p:nvSpPr>
        <p:spPr>
          <a:xfrm>
            <a:off x="7890713" y="4893792"/>
            <a:ext cx="3712665" cy="61502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b="0">
                <a:solidFill>
                  <a:schemeClr val="lt2"/>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21"/>
          <p:cNvSpPr>
            <a:spLocks noGrp="1"/>
          </p:cNvSpPr>
          <p:nvPr>
            <p:ph type="pic" idx="17"/>
          </p:nvPr>
        </p:nvSpPr>
        <p:spPr>
          <a:xfrm>
            <a:off x="1020058" y="3800404"/>
            <a:ext cx="3273552" cy="1618488"/>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BFBFBF"/>
              </a:buClr>
              <a:buSzPts val="1400"/>
              <a:buFont typeface="Arial"/>
              <a:buNone/>
              <a:defRPr sz="1400" b="0" i="0" u="none" strike="noStrike" cap="none">
                <a:solidFill>
                  <a:srgbClr val="BFBFB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89" name="Google Shape;189;p21"/>
          <p:cNvSpPr>
            <a:spLocks noGrp="1"/>
          </p:cNvSpPr>
          <p:nvPr>
            <p:ph type="pic" idx="18"/>
          </p:nvPr>
        </p:nvSpPr>
        <p:spPr>
          <a:xfrm>
            <a:off x="4794792" y="3864572"/>
            <a:ext cx="2599199" cy="896112"/>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BFBFBF"/>
              </a:buClr>
              <a:buSzPts val="1400"/>
              <a:buFont typeface="Arial"/>
              <a:buNone/>
              <a:defRPr sz="1400" b="0" i="0" u="none" strike="noStrike" cap="none">
                <a:solidFill>
                  <a:srgbClr val="BFBFB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90" name="Google Shape;190;p21"/>
          <p:cNvSpPr>
            <a:spLocks noGrp="1"/>
          </p:cNvSpPr>
          <p:nvPr>
            <p:ph type="pic" idx="19"/>
          </p:nvPr>
        </p:nvSpPr>
        <p:spPr>
          <a:xfrm>
            <a:off x="7876955" y="3864572"/>
            <a:ext cx="2599200" cy="896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BFBFBF"/>
              </a:buClr>
              <a:buSzPts val="1400"/>
              <a:buFont typeface="Arial"/>
              <a:buNone/>
              <a:defRPr sz="1400" b="0" i="0" u="none" strike="noStrike" cap="none">
                <a:solidFill>
                  <a:srgbClr val="BFBFB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91" name="Google Shape;191;p21"/>
          <p:cNvSpPr txBox="1">
            <a:spLocks noGrp="1"/>
          </p:cNvSpPr>
          <p:nvPr>
            <p:ph type="title"/>
          </p:nvPr>
        </p:nvSpPr>
        <p:spPr>
          <a:xfrm>
            <a:off x="774032" y="741320"/>
            <a:ext cx="1050674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1"/>
          <p:cNvSpPr/>
          <p:nvPr/>
        </p:nvSpPr>
        <p:spPr>
          <a:xfrm>
            <a:off x="-11173" y="1610268"/>
            <a:ext cx="9252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7"/>
        <p:cNvGrpSpPr/>
        <p:nvPr/>
      </p:nvGrpSpPr>
      <p:grpSpPr>
        <a:xfrm>
          <a:off x="0" y="0"/>
          <a:ext cx="0" cy="0"/>
          <a:chOff x="0" y="0"/>
          <a:chExt cx="0" cy="0"/>
        </a:xfrm>
      </p:grpSpPr>
      <p:sp>
        <p:nvSpPr>
          <p:cNvPr id="98" name="Google Shape;98;p1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99" name="Google Shape;99;p10"/>
          <p:cNvGrpSpPr/>
          <p:nvPr/>
        </p:nvGrpSpPr>
        <p:grpSpPr>
          <a:xfrm>
            <a:off x="1107190" y="1588342"/>
            <a:ext cx="994351" cy="61101"/>
            <a:chOff x="4580561" y="2589004"/>
            <a:chExt cx="1064464" cy="25200"/>
          </a:xfrm>
        </p:grpSpPr>
        <p:sp>
          <p:nvSpPr>
            <p:cNvPr id="100" name="Google Shape;100;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2" name="Google Shape;102;p10"/>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103" name="Google Shape;103;p10"/>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104" name="Google Shape;104;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
        <p:nvSpPr>
          <p:cNvPr id="105" name="Google Shape;105;p10">
            <a:hlinkClick r:id="" action="ppaction://noaction"/>
          </p:cNvPr>
          <p:cNvSpPr/>
          <p:nvPr/>
        </p:nvSpPr>
        <p:spPr>
          <a:xfrm>
            <a:off x="11040600" y="0"/>
            <a:ext cx="1151200" cy="605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106" name="Google Shape;106;p10">
            <a:hlinkClick r:id="" action="ppaction://noaction"/>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07" name="Google Shape;107;p10">
            <a:hlinkClick r:id="" action="ppaction://noaction"/>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08" name="Google Shape;108;p10">
            <a:hlinkClick r:id="" action="ppaction://noaction"/>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268683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22"/>
        <p:cNvGrpSpPr/>
        <p:nvPr/>
      </p:nvGrpSpPr>
      <p:grpSpPr>
        <a:xfrm>
          <a:off x="0" y="0"/>
          <a:ext cx="0" cy="0"/>
          <a:chOff x="0" y="0"/>
          <a:chExt cx="0" cy="0"/>
        </a:xfrm>
      </p:grpSpPr>
      <p:sp>
        <p:nvSpPr>
          <p:cNvPr id="23" name="Google Shape;23;p3"/>
          <p:cNvSpPr>
            <a:spLocks noGrp="1"/>
          </p:cNvSpPr>
          <p:nvPr>
            <p:ph type="pic" idx="2"/>
          </p:nvPr>
        </p:nvSpPr>
        <p:spPr>
          <a:xfrm>
            <a:off x="-1" y="130966"/>
            <a:ext cx="12192000" cy="6602574"/>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24" name="Google Shape;24;p3"/>
          <p:cNvSpPr txBox="1">
            <a:spLocks noGrp="1"/>
          </p:cNvSpPr>
          <p:nvPr>
            <p:ph type="title"/>
          </p:nvPr>
        </p:nvSpPr>
        <p:spPr>
          <a:xfrm>
            <a:off x="777240" y="1033272"/>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26" name="Google Shape;26;p3"/>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27" name="Google Shape;27;p3"/>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28" name="Google Shape;28;p3"/>
          <p:cNvSpPr txBox="1">
            <a:spLocks noGrp="1"/>
          </p:cNvSpPr>
          <p:nvPr>
            <p:ph type="body" idx="1"/>
          </p:nvPr>
        </p:nvSpPr>
        <p:spPr>
          <a:xfrm>
            <a:off x="774032" y="2225392"/>
            <a:ext cx="4421856" cy="749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Section Layout">
  <p:cSld name="Two Section Layout">
    <p:spTree>
      <p:nvGrpSpPr>
        <p:cNvPr id="1" name="Shape 29"/>
        <p:cNvGrpSpPr/>
        <p:nvPr/>
      </p:nvGrpSpPr>
      <p:grpSpPr>
        <a:xfrm>
          <a:off x="0" y="0"/>
          <a:ext cx="0" cy="0"/>
          <a:chOff x="0" y="0"/>
          <a:chExt cx="0" cy="0"/>
        </a:xfrm>
      </p:grpSpPr>
      <p:grpSp>
        <p:nvGrpSpPr>
          <p:cNvPr id="30" name="Google Shape;30;p4"/>
          <p:cNvGrpSpPr/>
          <p:nvPr/>
        </p:nvGrpSpPr>
        <p:grpSpPr>
          <a:xfrm>
            <a:off x="-12700" y="-12700"/>
            <a:ext cx="12217400" cy="6883400"/>
            <a:chOff x="-12700" y="-12700"/>
            <a:chExt cx="12217400" cy="6883400"/>
          </a:xfrm>
        </p:grpSpPr>
        <p:sp>
          <p:nvSpPr>
            <p:cNvPr id="31" name="Google Shape;31;p4"/>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32" name="Google Shape;32;p4"/>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33" name="Google Shape;33;p4"/>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34" name="Google Shape;34;p4"/>
          <p:cNvSpPr txBox="1">
            <a:spLocks noGrp="1"/>
          </p:cNvSpPr>
          <p:nvPr>
            <p:ph type="body" idx="1"/>
          </p:nvPr>
        </p:nvSpPr>
        <p:spPr>
          <a:xfrm>
            <a:off x="774031" y="2993041"/>
            <a:ext cx="4365625" cy="45435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700"/>
              <a:buNone/>
              <a:defRPr sz="2700" b="1">
                <a:solidFill>
                  <a:schemeClr val="lt2"/>
                </a:solidFill>
                <a:latin typeface="Verdana"/>
                <a:ea typeface="Verdana"/>
                <a:cs typeface="Verdana"/>
                <a:sym typeface="Verdana"/>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4"/>
          <p:cNvSpPr txBox="1">
            <a:spLocks noGrp="1"/>
          </p:cNvSpPr>
          <p:nvPr>
            <p:ph type="body" idx="2"/>
          </p:nvPr>
        </p:nvSpPr>
        <p:spPr>
          <a:xfrm>
            <a:off x="6627120" y="2993041"/>
            <a:ext cx="4365625" cy="45435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700"/>
              <a:buNone/>
              <a:defRPr sz="2700" b="1">
                <a:solidFill>
                  <a:schemeClr val="lt2"/>
                </a:solidFill>
                <a:latin typeface="Verdana"/>
                <a:ea typeface="Verdana"/>
                <a:cs typeface="Verdana"/>
                <a:sym typeface="Verdana"/>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4"/>
          <p:cNvSpPr txBox="1">
            <a:spLocks noGrp="1"/>
          </p:cNvSpPr>
          <p:nvPr>
            <p:ph type="body" idx="3"/>
          </p:nvPr>
        </p:nvSpPr>
        <p:spPr>
          <a:xfrm>
            <a:off x="774032" y="3563411"/>
            <a:ext cx="4365625" cy="2333625"/>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600"/>
              </a:spcBef>
              <a:spcAft>
                <a:spcPts val="0"/>
              </a:spcAft>
              <a:buClr>
                <a:schemeClr val="lt2"/>
              </a:buClr>
              <a:buSzPts val="1400"/>
              <a:buFont typeface="Noto Sans Symbols"/>
              <a:buChar char="▪"/>
              <a:defRPr sz="1400">
                <a:solidFill>
                  <a:srgbClr val="BFBFB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
          <p:cNvSpPr txBox="1">
            <a:spLocks noGrp="1"/>
          </p:cNvSpPr>
          <p:nvPr>
            <p:ph type="body" idx="4"/>
          </p:nvPr>
        </p:nvSpPr>
        <p:spPr>
          <a:xfrm>
            <a:off x="6627121" y="3563411"/>
            <a:ext cx="4365625" cy="2333625"/>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600"/>
              </a:spcBef>
              <a:spcAft>
                <a:spcPts val="0"/>
              </a:spcAft>
              <a:buClr>
                <a:schemeClr val="lt2"/>
              </a:buClr>
              <a:buSzPts val="1400"/>
              <a:buFont typeface="Noto Sans Symbols"/>
              <a:buChar char="▪"/>
              <a:defRPr sz="1400">
                <a:solidFill>
                  <a:srgbClr val="BFBFB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39" name="Google Shape;39;p4"/>
          <p:cNvSpPr txBox="1">
            <a:spLocks noGrp="1"/>
          </p:cNvSpPr>
          <p:nvPr>
            <p:ph type="title"/>
          </p:nvPr>
        </p:nvSpPr>
        <p:spPr>
          <a:xfrm>
            <a:off x="774032" y="1033272"/>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
          <p:cNvSpPr txBox="1">
            <a:spLocks noGrp="1"/>
          </p:cNvSpPr>
          <p:nvPr>
            <p:ph type="body" idx="5"/>
          </p:nvPr>
        </p:nvSpPr>
        <p:spPr>
          <a:xfrm>
            <a:off x="774032" y="2221992"/>
            <a:ext cx="10218713" cy="6657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Layout">
  <p:cSld name="Thanks Layout">
    <p:bg>
      <p:bgPr>
        <a:solidFill>
          <a:schemeClr val="accent6"/>
        </a:solidFill>
        <a:effectLst/>
      </p:bgPr>
    </p:bg>
    <p:spTree>
      <p:nvGrpSpPr>
        <p:cNvPr id="1" name="Shape 67"/>
        <p:cNvGrpSpPr/>
        <p:nvPr/>
      </p:nvGrpSpPr>
      <p:grpSpPr>
        <a:xfrm>
          <a:off x="0" y="0"/>
          <a:ext cx="0" cy="0"/>
          <a:chOff x="0" y="0"/>
          <a:chExt cx="0" cy="0"/>
        </a:xfrm>
      </p:grpSpPr>
      <p:sp>
        <p:nvSpPr>
          <p:cNvPr id="68" name="Google Shape;68;p8"/>
          <p:cNvSpPr>
            <a:spLocks noGrp="1"/>
          </p:cNvSpPr>
          <p:nvPr>
            <p:ph type="pic" idx="2"/>
          </p:nvPr>
        </p:nvSpPr>
        <p:spPr>
          <a:xfrm>
            <a:off x="2" y="0"/>
            <a:ext cx="9155429" cy="6858000"/>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69" name="Google Shape;69;p8"/>
          <p:cNvSpPr/>
          <p:nvPr/>
        </p:nvSpPr>
        <p:spPr>
          <a:xfrm flipH="1">
            <a:off x="9004387" y="3285679"/>
            <a:ext cx="3191256" cy="146304"/>
          </a:xfrm>
          <a:custGeom>
            <a:avLst/>
            <a:gdLst/>
            <a:ahLst/>
            <a:cxnLst/>
            <a:rect l="l" t="t" r="r" b="b"/>
            <a:pathLst>
              <a:path w="2800350" h="114300" extrusionOk="0">
                <a:moveTo>
                  <a:pt x="7144" y="7144"/>
                </a:moveTo>
                <a:lnTo>
                  <a:pt x="7144" y="115729"/>
                </a:lnTo>
                <a:lnTo>
                  <a:pt x="2726531" y="115729"/>
                </a:lnTo>
                <a:lnTo>
                  <a:pt x="2797969" y="7144"/>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Merriweather Sans"/>
                <a:ea typeface="Merriweather Sans"/>
                <a:cs typeface="Merriweather Sans"/>
                <a:sym typeface="Merriweather Sans"/>
              </a:rPr>
              <a:t> </a:t>
            </a:r>
            <a:endParaRPr sz="1800">
              <a:solidFill>
                <a:schemeClr val="dk1"/>
              </a:solidFill>
              <a:latin typeface="Merriweather Sans"/>
              <a:ea typeface="Merriweather Sans"/>
              <a:cs typeface="Merriweather Sans"/>
              <a:sym typeface="Merriweather Sans"/>
            </a:endParaRPr>
          </a:p>
        </p:txBody>
      </p:sp>
      <p:sp>
        <p:nvSpPr>
          <p:cNvPr id="70" name="Google Shape;70;p8"/>
          <p:cNvSpPr txBox="1">
            <a:spLocks noGrp="1"/>
          </p:cNvSpPr>
          <p:nvPr>
            <p:ph type="title"/>
          </p:nvPr>
        </p:nvSpPr>
        <p:spPr>
          <a:xfrm>
            <a:off x="7192372" y="973512"/>
            <a:ext cx="4183939" cy="2281355"/>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7000"/>
              <a:buFont typeface="Verdana"/>
              <a:buNone/>
              <a:defRPr sz="7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8"/>
          <p:cNvSpPr txBox="1">
            <a:spLocks noGrp="1"/>
          </p:cNvSpPr>
          <p:nvPr>
            <p:ph type="body" idx="1"/>
          </p:nvPr>
        </p:nvSpPr>
        <p:spPr>
          <a:xfrm>
            <a:off x="8240540" y="3675708"/>
            <a:ext cx="3135771" cy="1101897"/>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dk2"/>
              </a:buClr>
              <a:buSzPts val="3500"/>
              <a:buNone/>
              <a:defRPr sz="3500" b="0" i="0">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8"/>
          <p:cNvSpPr txBox="1">
            <a:spLocks noGrp="1"/>
          </p:cNvSpPr>
          <p:nvPr>
            <p:ph type="body" idx="3"/>
          </p:nvPr>
        </p:nvSpPr>
        <p:spPr>
          <a:xfrm>
            <a:off x="7008780" y="5019264"/>
            <a:ext cx="4367531" cy="474519"/>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200"/>
              <a:buNone/>
              <a:defRPr sz="2200" b="0" i="0">
                <a:solidFill>
                  <a:schemeClr val="lt1"/>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8"/>
          <p:cNvSpPr txBox="1">
            <a:spLocks noGrp="1"/>
          </p:cNvSpPr>
          <p:nvPr>
            <p:ph type="body" idx="4"/>
          </p:nvPr>
        </p:nvSpPr>
        <p:spPr>
          <a:xfrm>
            <a:off x="7008780" y="4805882"/>
            <a:ext cx="4367531" cy="28800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2"/>
              </a:buClr>
              <a:buSzPts val="1400"/>
              <a:buNone/>
              <a:defRPr sz="1400" b="0" i="0">
                <a:solidFill>
                  <a:schemeClr val="lt2"/>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8"/>
          <p:cNvSpPr txBox="1">
            <a:spLocks noGrp="1"/>
          </p:cNvSpPr>
          <p:nvPr>
            <p:ph type="body" idx="5"/>
          </p:nvPr>
        </p:nvSpPr>
        <p:spPr>
          <a:xfrm>
            <a:off x="5455755" y="5685822"/>
            <a:ext cx="5920556" cy="474519"/>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200"/>
              <a:buNone/>
              <a:defRPr sz="2200" b="0" i="0">
                <a:solidFill>
                  <a:schemeClr val="lt1"/>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8"/>
          <p:cNvSpPr txBox="1">
            <a:spLocks noGrp="1"/>
          </p:cNvSpPr>
          <p:nvPr>
            <p:ph type="body" idx="6"/>
          </p:nvPr>
        </p:nvSpPr>
        <p:spPr>
          <a:xfrm>
            <a:off x="7008780" y="5466001"/>
            <a:ext cx="4367531" cy="28800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2"/>
              </a:buClr>
              <a:buSzPts val="1400"/>
              <a:buNone/>
              <a:defRPr sz="1400" b="0" i="0">
                <a:solidFill>
                  <a:schemeClr val="lt2"/>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Layout">
  <p:cSld name="Chart Layout">
    <p:spTree>
      <p:nvGrpSpPr>
        <p:cNvPr id="1" name="Shape 76"/>
        <p:cNvGrpSpPr/>
        <p:nvPr/>
      </p:nvGrpSpPr>
      <p:grpSpPr>
        <a:xfrm>
          <a:off x="0" y="0"/>
          <a:ext cx="0" cy="0"/>
          <a:chOff x="0" y="0"/>
          <a:chExt cx="0" cy="0"/>
        </a:xfrm>
      </p:grpSpPr>
      <p:grpSp>
        <p:nvGrpSpPr>
          <p:cNvPr id="77" name="Google Shape;77;p9"/>
          <p:cNvGrpSpPr/>
          <p:nvPr/>
        </p:nvGrpSpPr>
        <p:grpSpPr>
          <a:xfrm>
            <a:off x="-12700" y="-12700"/>
            <a:ext cx="12217400" cy="6883400"/>
            <a:chOff x="-12700" y="-12700"/>
            <a:chExt cx="12217400" cy="6883400"/>
          </a:xfrm>
        </p:grpSpPr>
        <p:sp>
          <p:nvSpPr>
            <p:cNvPr id="78" name="Google Shape;78;p9"/>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79" name="Google Shape;79;p9"/>
            <p:cNvSpPr/>
            <p:nvPr/>
          </p:nvSpPr>
          <p:spPr>
            <a:xfrm>
              <a:off x="542021"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80" name="Google Shape;80;p9"/>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81" name="Google Shape;81;p9"/>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82" name="Google Shape;82;p9"/>
          <p:cNvSpPr>
            <a:spLocks noGrp="1"/>
          </p:cNvSpPr>
          <p:nvPr>
            <p:ph type="chart" idx="2"/>
          </p:nvPr>
        </p:nvSpPr>
        <p:spPr>
          <a:xfrm>
            <a:off x="6096001" y="1246188"/>
            <a:ext cx="5170034" cy="4365625"/>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7F7F7F"/>
              </a:buClr>
              <a:buSzPts val="1600"/>
              <a:buFont typeface="Arial"/>
              <a:buNone/>
              <a:defRPr sz="1600" b="0" i="0" u="none" strike="noStrike" cap="none">
                <a:solidFill>
                  <a:srgbClr val="7F7F7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83" name="Google Shape;83;p9"/>
          <p:cNvSpPr txBox="1">
            <a:spLocks noGrp="1"/>
          </p:cNvSpPr>
          <p:nvPr>
            <p:ph type="title"/>
          </p:nvPr>
        </p:nvSpPr>
        <p:spPr>
          <a:xfrm>
            <a:off x="774032" y="1317173"/>
            <a:ext cx="2825496" cy="15241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9"/>
          <p:cNvSpPr txBox="1">
            <a:spLocks noGrp="1"/>
          </p:cNvSpPr>
          <p:nvPr>
            <p:ph type="body" idx="1"/>
          </p:nvPr>
        </p:nvSpPr>
        <p:spPr>
          <a:xfrm>
            <a:off x="774032" y="3198228"/>
            <a:ext cx="2825496" cy="215474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9"/>
          <p:cNvSpPr/>
          <p:nvPr/>
        </p:nvSpPr>
        <p:spPr>
          <a:xfrm>
            <a:off x="-11173" y="2899869"/>
            <a:ext cx="2628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and Title Slide">
  <p:cSld name="Image and Title Slide">
    <p:bg>
      <p:bgPr>
        <a:solidFill>
          <a:schemeClr val="accent6"/>
        </a:solidFill>
        <a:effectLst/>
      </p:bgPr>
    </p:bg>
    <p:spTree>
      <p:nvGrpSpPr>
        <p:cNvPr id="1" name="Shape 86"/>
        <p:cNvGrpSpPr/>
        <p:nvPr/>
      </p:nvGrpSpPr>
      <p:grpSpPr>
        <a:xfrm>
          <a:off x="0" y="0"/>
          <a:ext cx="0" cy="0"/>
          <a:chOff x="0" y="0"/>
          <a:chExt cx="0" cy="0"/>
        </a:xfrm>
      </p:grpSpPr>
      <p:sp>
        <p:nvSpPr>
          <p:cNvPr id="87" name="Google Shape;87;p10"/>
          <p:cNvSpPr>
            <a:spLocks noGrp="1"/>
          </p:cNvSpPr>
          <p:nvPr>
            <p:ph type="pic" idx="2"/>
          </p:nvPr>
        </p:nvSpPr>
        <p:spPr>
          <a:xfrm>
            <a:off x="12701" y="0"/>
            <a:ext cx="12161519" cy="6858000"/>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88" name="Google Shape;88;p10"/>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89" name="Google Shape;89;p10"/>
          <p:cNvSpPr txBox="1">
            <a:spLocks noGrp="1"/>
          </p:cNvSpPr>
          <p:nvPr>
            <p:ph type="title"/>
          </p:nvPr>
        </p:nvSpPr>
        <p:spPr>
          <a:xfrm>
            <a:off x="774032" y="1033272"/>
            <a:ext cx="10514998"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0"/>
          <p:cNvSpPr txBox="1">
            <a:spLocks noGrp="1"/>
          </p:cNvSpPr>
          <p:nvPr>
            <p:ph type="body" idx="1"/>
          </p:nvPr>
        </p:nvSpPr>
        <p:spPr>
          <a:xfrm>
            <a:off x="774032" y="1880794"/>
            <a:ext cx="10518598" cy="78263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0"/>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92" name="Google Shape;92;p10"/>
          <p:cNvSpPr txBox="1"/>
          <p:nvPr/>
        </p:nvSpPr>
        <p:spPr>
          <a:xfrm>
            <a:off x="327546" y="3002507"/>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edia Layout">
  <p:cSld name="Media Layout">
    <p:spTree>
      <p:nvGrpSpPr>
        <p:cNvPr id="1" name="Shape 93"/>
        <p:cNvGrpSpPr/>
        <p:nvPr/>
      </p:nvGrpSpPr>
      <p:grpSpPr>
        <a:xfrm>
          <a:off x="0" y="0"/>
          <a:ext cx="0" cy="0"/>
          <a:chOff x="0" y="0"/>
          <a:chExt cx="0" cy="0"/>
        </a:xfrm>
      </p:grpSpPr>
      <p:sp>
        <p:nvSpPr>
          <p:cNvPr id="94" name="Google Shape;94;p11"/>
          <p:cNvSpPr/>
          <p:nvPr/>
        </p:nvSpPr>
        <p:spPr>
          <a:xfrm>
            <a:off x="0" y="0"/>
            <a:ext cx="12192000"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95" name="Google Shape;95;p11"/>
          <p:cNvSpPr/>
          <p:nvPr/>
        </p:nvSpPr>
        <p:spPr>
          <a:xfrm>
            <a:off x="2445759"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96" name="Google Shape;96;p11"/>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97" name="Google Shape;97;p11"/>
          <p:cNvSpPr txBox="1">
            <a:spLocks noGrp="1"/>
          </p:cNvSpPr>
          <p:nvPr>
            <p:ph type="title"/>
          </p:nvPr>
        </p:nvSpPr>
        <p:spPr>
          <a:xfrm>
            <a:off x="838200" y="156579"/>
            <a:ext cx="10515600" cy="1325563"/>
          </a:xfrm>
          <a:prstGeom prst="rect">
            <a:avLst/>
          </a:prstGeom>
          <a:noFill/>
          <a:ln>
            <a:noFill/>
          </a:ln>
        </p:spPr>
        <p:txBody>
          <a:bodyPr spcFirstLastPara="1" wrap="square" lIns="0" tIns="45700" rIns="0" bIns="45700" anchor="ctr" anchorCtr="0">
            <a:normAutofit/>
          </a:bodyPr>
          <a:lstStyle>
            <a:lvl1pPr lvl="0" algn="ctr">
              <a:lnSpc>
                <a:spcPct val="90000"/>
              </a:lnSpc>
              <a:spcBef>
                <a:spcPts val="0"/>
              </a:spcBef>
              <a:spcAft>
                <a:spcPts val="0"/>
              </a:spcAft>
              <a:buClr>
                <a:schemeClr val="lt1"/>
              </a:buClr>
              <a:buSzPts val="4000"/>
              <a:buFont typeface="Verdan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1"/>
          <p:cNvSpPr>
            <a:spLocks noGrp="1"/>
          </p:cNvSpPr>
          <p:nvPr>
            <p:ph type="media" idx="2"/>
          </p:nvPr>
        </p:nvSpPr>
        <p:spPr>
          <a:xfrm>
            <a:off x="1395984" y="1497770"/>
            <a:ext cx="9400032" cy="4215384"/>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BFBFBF"/>
              </a:buClr>
              <a:buSzPts val="1400"/>
              <a:buFont typeface="Arial"/>
              <a:buNone/>
              <a:defRPr sz="1400" b="0" i="0" u="none" strike="noStrike" cap="none">
                <a:solidFill>
                  <a:srgbClr val="BFBFB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99" name="Google Shape;99;p11"/>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0"/>
        <p:cNvGrpSpPr/>
        <p:nvPr/>
      </p:nvGrpSpPr>
      <p:grpSpPr>
        <a:xfrm>
          <a:off x="0" y="0"/>
          <a:ext cx="0" cy="0"/>
          <a:chOff x="0" y="0"/>
          <a:chExt cx="0" cy="0"/>
        </a:xfrm>
      </p:grpSpPr>
      <p:sp>
        <p:nvSpPr>
          <p:cNvPr id="101" name="Google Shape;101;p12"/>
          <p:cNvSpPr/>
          <p:nvPr/>
        </p:nvSpPr>
        <p:spPr>
          <a:xfrm>
            <a:off x="3033191" y="0"/>
            <a:ext cx="9155634" cy="6858000"/>
          </a:xfrm>
          <a:custGeom>
            <a:avLst/>
            <a:gdLst/>
            <a:ahLst/>
            <a:cxnLst/>
            <a:rect l="l" t="t" r="r" b="b"/>
            <a:pathLst>
              <a:path w="9155634" h="6858000" extrusionOk="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02" name="Google Shape;102;p12"/>
          <p:cNvSpPr/>
          <p:nvPr/>
        </p:nvSpPr>
        <p:spPr>
          <a:xfrm>
            <a:off x="-10852" y="3369468"/>
            <a:ext cx="3722400" cy="144000"/>
          </a:xfrm>
          <a:custGeom>
            <a:avLst/>
            <a:gdLst/>
            <a:ahLst/>
            <a:cxnLst/>
            <a:rect l="l" t="t" r="r" b="b"/>
            <a:pathLst>
              <a:path w="2800350" h="114300" extrusionOk="0">
                <a:moveTo>
                  <a:pt x="7144" y="7144"/>
                </a:moveTo>
                <a:lnTo>
                  <a:pt x="7144" y="115729"/>
                </a:lnTo>
                <a:lnTo>
                  <a:pt x="2726531" y="115729"/>
                </a:lnTo>
                <a:lnTo>
                  <a:pt x="2797969" y="7144"/>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Merriweather Sans"/>
                <a:ea typeface="Merriweather Sans"/>
                <a:cs typeface="Merriweather Sans"/>
                <a:sym typeface="Merriweather Sans"/>
              </a:rPr>
              <a:t> </a:t>
            </a:r>
            <a:endParaRPr sz="1800">
              <a:solidFill>
                <a:schemeClr val="dk1"/>
              </a:solidFill>
              <a:latin typeface="Merriweather Sans"/>
              <a:ea typeface="Merriweather Sans"/>
              <a:cs typeface="Merriweather Sans"/>
              <a:sym typeface="Merriweather Sans"/>
            </a:endParaRPr>
          </a:p>
        </p:txBody>
      </p:sp>
      <p:sp>
        <p:nvSpPr>
          <p:cNvPr id="103" name="Google Shape;103;p12"/>
          <p:cNvSpPr txBox="1">
            <a:spLocks noGrp="1"/>
          </p:cNvSpPr>
          <p:nvPr>
            <p:ph type="title"/>
          </p:nvPr>
        </p:nvSpPr>
        <p:spPr>
          <a:xfrm>
            <a:off x="770021" y="1096344"/>
            <a:ext cx="10510754" cy="228135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7000"/>
              <a:buFont typeface="Verdana"/>
              <a:buNone/>
              <a:defRPr sz="7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2"/>
          <p:cNvSpPr txBox="1">
            <a:spLocks noGrp="1"/>
          </p:cNvSpPr>
          <p:nvPr>
            <p:ph type="subTitle" idx="1"/>
          </p:nvPr>
        </p:nvSpPr>
        <p:spPr>
          <a:xfrm>
            <a:off x="770021" y="3773554"/>
            <a:ext cx="10090287" cy="110189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2"/>
              </a:buClr>
              <a:buSzPts val="3500"/>
              <a:buNone/>
              <a:defRPr sz="3500" b="0" i="0"/>
            </a:lvl1pPr>
            <a:lvl2pPr lvl="1" algn="l">
              <a:lnSpc>
                <a:spcPct val="90000"/>
              </a:lnSpc>
              <a:spcBef>
                <a:spcPts val="500"/>
              </a:spcBef>
              <a:spcAft>
                <a:spcPts val="0"/>
              </a:spcAft>
              <a:buClr>
                <a:schemeClr val="dk2"/>
              </a:buClr>
              <a:buSzPts val="1800"/>
              <a:buChar char="•"/>
              <a:defRPr/>
            </a:lvl2pPr>
            <a:lvl3pPr lvl="2" algn="l">
              <a:lnSpc>
                <a:spcPct val="90000"/>
              </a:lnSpc>
              <a:spcBef>
                <a:spcPts val="500"/>
              </a:spcBef>
              <a:spcAft>
                <a:spcPts val="0"/>
              </a:spcAft>
              <a:buClr>
                <a:schemeClr val="dk2"/>
              </a:buClr>
              <a:buSzPts val="1800"/>
              <a:buChar char="•"/>
              <a:defRPr/>
            </a:lvl3pPr>
            <a:lvl4pPr lvl="3" algn="l">
              <a:lnSpc>
                <a:spcPct val="90000"/>
              </a:lnSpc>
              <a:spcBef>
                <a:spcPts val="500"/>
              </a:spcBef>
              <a:spcAft>
                <a:spcPts val="0"/>
              </a:spcAft>
              <a:buClr>
                <a:schemeClr val="dk2"/>
              </a:buClr>
              <a:buSzPts val="1800"/>
              <a:buChar char="•"/>
              <a:defRPr/>
            </a:lvl4pPr>
            <a:lvl5pPr lvl="4" algn="l">
              <a:lnSpc>
                <a:spcPct val="90000"/>
              </a:lnSpc>
              <a:spcBef>
                <a:spcPts val="500"/>
              </a:spcBef>
              <a:spcAft>
                <a:spcPts val="0"/>
              </a:spcAft>
              <a:buClr>
                <a:schemeClr val="dk2"/>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05"/>
        <p:cNvGrpSpPr/>
        <p:nvPr/>
      </p:nvGrpSpPr>
      <p:grpSpPr>
        <a:xfrm>
          <a:off x="0" y="0"/>
          <a:ext cx="0" cy="0"/>
          <a:chOff x="0" y="0"/>
          <a:chExt cx="0" cy="0"/>
        </a:xfrm>
      </p:grpSpPr>
      <p:sp>
        <p:nvSpPr>
          <p:cNvPr id="106" name="Google Shape;106;p13"/>
          <p:cNvSpPr/>
          <p:nvPr/>
        </p:nvSpPr>
        <p:spPr>
          <a:xfrm>
            <a:off x="-1" y="172278"/>
            <a:ext cx="12192000" cy="6559826"/>
          </a:xfrm>
          <a:custGeom>
            <a:avLst/>
            <a:gdLst/>
            <a:ahLst/>
            <a:cxnLst/>
            <a:rect l="l" t="t" r="r" b="b"/>
            <a:pathLst>
              <a:path w="12192000" h="6559826" extrusionOk="0">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07" name="Google Shape;107;p13"/>
          <p:cNvSpPr txBox="1">
            <a:spLocks noGrp="1"/>
          </p:cNvSpPr>
          <p:nvPr>
            <p:ph type="title"/>
          </p:nvPr>
        </p:nvSpPr>
        <p:spPr>
          <a:xfrm>
            <a:off x="777240" y="1033272"/>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3"/>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9" name="Google Shape;109;p13"/>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0" name="Google Shape;110;p13"/>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1" name="Google Shape;111;p13"/>
          <p:cNvSpPr txBox="1">
            <a:spLocks noGrp="1"/>
          </p:cNvSpPr>
          <p:nvPr>
            <p:ph type="body" idx="1"/>
          </p:nvPr>
        </p:nvSpPr>
        <p:spPr>
          <a:xfrm>
            <a:off x="777240" y="2225393"/>
            <a:ext cx="5110693" cy="7826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1pPr>
            <a:lvl2pPr marL="0" marR="0" lvl="1"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2pPr>
            <a:lvl3pPr marL="0" marR="0" lvl="2"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3pPr>
            <a:lvl4pPr marL="0" marR="0" lvl="3"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4pPr>
            <a:lvl5pPr marL="0" marR="0" lvl="4"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5pPr>
            <a:lvl6pPr marL="0" marR="0" lvl="5"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6pPr>
            <a:lvl7pPr marL="0" marR="0" lvl="6"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7pPr>
            <a:lvl8pPr marL="0" marR="0" lvl="7"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8pPr>
            <a:lvl9pPr marL="0" marR="0" lvl="8"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9pPr>
          </a:lstStyle>
          <a:p>
            <a:pPr marL="0" lvl="0" indent="0" algn="r" rtl="0">
              <a:spcBef>
                <a:spcPts val="0"/>
              </a:spcBef>
              <a:spcAft>
                <a:spcPts val="0"/>
              </a:spcAft>
              <a:buNone/>
            </a:pPr>
            <a:fld id="{00000000-1234-1234-1234-123412341234}" type="slidenum">
              <a:rPr lang="en-IN"/>
              <a:t>‹#›</a:t>
            </a:fld>
            <a:endParaRPr/>
          </a:p>
        </p:txBody>
      </p:sp>
      <p:sp>
        <p:nvSpPr>
          <p:cNvPr id="11" name="Google Shape;11;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000"/>
              <a:buFont typeface="Verdana"/>
              <a:buNone/>
              <a:defRPr sz="4000" b="1" i="0" u="none" strike="noStrike" cap="non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825625"/>
            <a:ext cx="10515600" cy="404827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3" name="Google Shape;13;p1"/>
          <p:cNvSpPr txBox="1">
            <a:spLocks noGrp="1"/>
          </p:cNvSpPr>
          <p:nvPr>
            <p:ph type="dt" idx="10"/>
          </p:nvPr>
        </p:nvSpPr>
        <p:spPr>
          <a:xfrm>
            <a:off x="4724400" y="6002372"/>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0" b="0" i="0" u="none" strike="noStrike" cap="none">
                <a:solidFill>
                  <a:schemeClr val="lt2"/>
                </a:solidFill>
                <a:latin typeface="Merriweather Sans"/>
                <a:ea typeface="Merriweather Sans"/>
                <a:cs typeface="Merriweather Sans"/>
                <a:sym typeface="Merriweather Sans"/>
              </a:defRPr>
            </a:lvl1pPr>
            <a:lvl2pPr marR="0" lvl="1"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2pPr>
            <a:lvl3pPr marR="0" lvl="2"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3pPr>
            <a:lvl4pPr marR="0" lvl="3"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4pPr>
            <a:lvl5pPr marR="0" lvl="4"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5pPr>
            <a:lvl6pPr marR="0" lvl="5"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6pPr>
            <a:lvl7pPr marR="0" lvl="6"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7pPr>
            <a:lvl8pPr marR="0" lvl="7"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8pPr>
            <a:lvl9pPr marR="0" lvl="8"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4" name="Google Shape;14;p1"/>
          <p:cNvSpPr txBox="1">
            <a:spLocks noGrp="1"/>
          </p:cNvSpPr>
          <p:nvPr>
            <p:ph type="ftr" idx="11"/>
          </p:nvPr>
        </p:nvSpPr>
        <p:spPr>
          <a:xfrm>
            <a:off x="838200" y="6002372"/>
            <a:ext cx="339876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lt2"/>
                </a:solidFill>
                <a:latin typeface="Merriweather Sans"/>
                <a:ea typeface="Merriweather Sans"/>
                <a:cs typeface="Merriweather Sans"/>
                <a:sym typeface="Merriweather Sans"/>
              </a:defRPr>
            </a:lvl1pPr>
            <a:lvl2pPr marR="0" lvl="1"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2pPr>
            <a:lvl3pPr marR="0" lvl="2"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3pPr>
            <a:lvl4pPr marR="0" lvl="3"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4pPr>
            <a:lvl5pPr marR="0" lvl="4"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5pPr>
            <a:lvl6pPr marR="0" lvl="5"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6pPr>
            <a:lvl7pPr marR="0" lvl="6"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7pPr>
            <a:lvl8pPr marR="0" lvl="7"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8pPr>
            <a:lvl9pPr marR="0" lvl="8"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9"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sakshigoyal7/credit-card-customer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2" descr="Building glass walls and sky"/>
          <p:cNvPicPr preferRelativeResize="0">
            <a:picLocks noGrp="1"/>
          </p:cNvPicPr>
          <p:nvPr>
            <p:ph type="pic" idx="2"/>
          </p:nvPr>
        </p:nvPicPr>
        <p:blipFill rotWithShape="1">
          <a:blip r:embed="rId3">
            <a:alphaModFix/>
          </a:blip>
          <a:srcRect l="-48" t="6766" r="19842" b="3090"/>
          <a:stretch/>
        </p:blipFill>
        <p:spPr>
          <a:xfrm>
            <a:off x="7054449" y="0"/>
            <a:ext cx="5134375" cy="6858000"/>
          </a:xfrm>
          <a:prstGeom prst="rect">
            <a:avLst/>
          </a:prstGeom>
          <a:solidFill>
            <a:srgbClr val="A5A5A5"/>
          </a:solidFill>
          <a:ln>
            <a:noFill/>
          </a:ln>
        </p:spPr>
      </p:pic>
      <p:sp>
        <p:nvSpPr>
          <p:cNvPr id="198" name="Google Shape;198;p22"/>
          <p:cNvSpPr txBox="1">
            <a:spLocks noGrp="1"/>
          </p:cNvSpPr>
          <p:nvPr>
            <p:ph type="title"/>
          </p:nvPr>
        </p:nvSpPr>
        <p:spPr>
          <a:xfrm>
            <a:off x="186926" y="650327"/>
            <a:ext cx="10510754" cy="228135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7000"/>
              <a:buFont typeface="Verdana"/>
              <a:buNone/>
            </a:pPr>
            <a:r>
              <a:rPr lang="en-US" err="1">
                <a:solidFill>
                  <a:schemeClr val="bg1">
                    <a:lumMod val="75000"/>
                  </a:schemeClr>
                </a:solidFill>
                <a:latin typeface="+mn-lt"/>
              </a:rPr>
              <a:t>Báo</a:t>
            </a:r>
            <a:r>
              <a:rPr lang="en-US">
                <a:solidFill>
                  <a:schemeClr val="bg1">
                    <a:lumMod val="75000"/>
                  </a:schemeClr>
                </a:solidFill>
                <a:latin typeface="+mn-lt"/>
              </a:rPr>
              <a:t> </a:t>
            </a:r>
            <a:r>
              <a:rPr lang="en-US" err="1">
                <a:solidFill>
                  <a:schemeClr val="bg1">
                    <a:lumMod val="75000"/>
                  </a:schemeClr>
                </a:solidFill>
                <a:latin typeface="+mn-lt"/>
              </a:rPr>
              <a:t>cáo</a:t>
            </a:r>
            <a:r>
              <a:rPr lang="en-US">
                <a:solidFill>
                  <a:schemeClr val="bg1">
                    <a:lumMod val="75000"/>
                  </a:schemeClr>
                </a:solidFill>
                <a:latin typeface="+mn-lt"/>
              </a:rPr>
              <a:t> </a:t>
            </a:r>
            <a:r>
              <a:rPr lang="en-US" err="1">
                <a:solidFill>
                  <a:schemeClr val="bg1">
                    <a:lumMod val="75000"/>
                  </a:schemeClr>
                </a:solidFill>
                <a:latin typeface="+mn-lt"/>
              </a:rPr>
              <a:t>đồ</a:t>
            </a:r>
            <a:r>
              <a:rPr lang="en-US">
                <a:solidFill>
                  <a:schemeClr val="bg1">
                    <a:lumMod val="75000"/>
                  </a:schemeClr>
                </a:solidFill>
                <a:latin typeface="+mn-lt"/>
              </a:rPr>
              <a:t> </a:t>
            </a:r>
            <a:r>
              <a:rPr lang="en-US" err="1">
                <a:solidFill>
                  <a:schemeClr val="bg1">
                    <a:lumMod val="75000"/>
                  </a:schemeClr>
                </a:solidFill>
                <a:latin typeface="+mn-lt"/>
              </a:rPr>
              <a:t>án</a:t>
            </a:r>
            <a:r>
              <a:rPr lang="en-US">
                <a:solidFill>
                  <a:schemeClr val="bg1">
                    <a:lumMod val="75000"/>
                  </a:schemeClr>
                </a:solidFill>
                <a:latin typeface="+mn-lt"/>
              </a:rPr>
              <a:t> </a:t>
            </a:r>
            <a:r>
              <a:rPr lang="en-US" err="1">
                <a:solidFill>
                  <a:schemeClr val="bg1">
                    <a:lumMod val="75000"/>
                  </a:schemeClr>
                </a:solidFill>
                <a:latin typeface="+mn-lt"/>
              </a:rPr>
              <a:t>cuối</a:t>
            </a:r>
            <a:r>
              <a:rPr lang="en-US">
                <a:solidFill>
                  <a:schemeClr val="bg1">
                    <a:lumMod val="75000"/>
                  </a:schemeClr>
                </a:solidFill>
                <a:latin typeface="+mn-lt"/>
              </a:rPr>
              <a:t> </a:t>
            </a:r>
            <a:r>
              <a:rPr lang="en-US" err="1">
                <a:solidFill>
                  <a:schemeClr val="bg1">
                    <a:lumMod val="75000"/>
                  </a:schemeClr>
                </a:solidFill>
                <a:latin typeface="+mn-lt"/>
              </a:rPr>
              <a:t>khóa</a:t>
            </a:r>
            <a:r>
              <a:rPr lang="en-US">
                <a:solidFill>
                  <a:schemeClr val="bg1">
                    <a:lumMod val="75000"/>
                  </a:schemeClr>
                </a:solidFill>
                <a:latin typeface="+mn-lt"/>
              </a:rPr>
              <a:t> DAP305X</a:t>
            </a:r>
            <a:endParaRPr>
              <a:solidFill>
                <a:schemeClr val="bg1">
                  <a:lumMod val="75000"/>
                </a:schemeClr>
              </a:solidFill>
              <a:latin typeface="+mn-lt"/>
            </a:endParaRPr>
          </a:p>
        </p:txBody>
      </p:sp>
      <p:sp>
        <p:nvSpPr>
          <p:cNvPr id="2" name="Google Shape;198;p22">
            <a:extLst>
              <a:ext uri="{FF2B5EF4-FFF2-40B4-BE49-F238E27FC236}">
                <a16:creationId xmlns:a16="http://schemas.microsoft.com/office/drawing/2014/main" id="{4940E4ED-B75C-8629-62FF-F233AE882461}"/>
              </a:ext>
            </a:extLst>
          </p:cNvPr>
          <p:cNvSpPr txBox="1">
            <a:spLocks/>
          </p:cNvSpPr>
          <p:nvPr/>
        </p:nvSpPr>
        <p:spPr>
          <a:xfrm>
            <a:off x="395596" y="3582009"/>
            <a:ext cx="6103678" cy="228135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7000"/>
              <a:buFont typeface="Verdana"/>
              <a:buNone/>
              <a:defRPr sz="7000" b="1" i="0" u="none" strike="noStrike" cap="none">
                <a:solidFill>
                  <a:schemeClr val="l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4000" err="1">
                <a:solidFill>
                  <a:schemeClr val="bg1">
                    <a:lumMod val="75000"/>
                  </a:schemeClr>
                </a:solidFill>
                <a:latin typeface="+mn-lt"/>
              </a:rPr>
              <a:t>Xây</a:t>
            </a:r>
            <a:r>
              <a:rPr lang="en-US" sz="4000">
                <a:solidFill>
                  <a:schemeClr val="bg1">
                    <a:lumMod val="75000"/>
                  </a:schemeClr>
                </a:solidFill>
                <a:latin typeface="+mn-lt"/>
              </a:rPr>
              <a:t> </a:t>
            </a:r>
            <a:r>
              <a:rPr lang="en-US" sz="4000" err="1">
                <a:solidFill>
                  <a:schemeClr val="bg1">
                    <a:lumMod val="75000"/>
                  </a:schemeClr>
                </a:solidFill>
                <a:latin typeface="+mn-lt"/>
              </a:rPr>
              <a:t>dựng</a:t>
            </a:r>
            <a:r>
              <a:rPr lang="en-US" sz="4000">
                <a:solidFill>
                  <a:schemeClr val="bg1">
                    <a:lumMod val="75000"/>
                  </a:schemeClr>
                </a:solidFill>
                <a:latin typeface="+mn-lt"/>
              </a:rPr>
              <a:t> </a:t>
            </a:r>
            <a:r>
              <a:rPr lang="en-US" sz="4000" err="1">
                <a:solidFill>
                  <a:schemeClr val="bg1">
                    <a:lumMod val="75000"/>
                  </a:schemeClr>
                </a:solidFill>
                <a:latin typeface="+mn-lt"/>
              </a:rPr>
              <a:t>hệ</a:t>
            </a:r>
            <a:r>
              <a:rPr lang="en-US" sz="4000">
                <a:solidFill>
                  <a:schemeClr val="bg1">
                    <a:lumMod val="75000"/>
                  </a:schemeClr>
                </a:solidFill>
                <a:latin typeface="+mn-lt"/>
              </a:rPr>
              <a:t> </a:t>
            </a:r>
            <a:r>
              <a:rPr lang="en-US" sz="4000" err="1">
                <a:solidFill>
                  <a:schemeClr val="bg1">
                    <a:lumMod val="75000"/>
                  </a:schemeClr>
                </a:solidFill>
                <a:latin typeface="+mn-lt"/>
              </a:rPr>
              <a:t>thống</a:t>
            </a:r>
            <a:r>
              <a:rPr lang="en-US" sz="4000">
                <a:solidFill>
                  <a:schemeClr val="bg1">
                    <a:lumMod val="75000"/>
                  </a:schemeClr>
                </a:solidFill>
                <a:latin typeface="+mn-lt"/>
              </a:rPr>
              <a:t> </a:t>
            </a:r>
            <a:r>
              <a:rPr lang="en-US" sz="4000" err="1">
                <a:solidFill>
                  <a:schemeClr val="bg1">
                    <a:lumMod val="75000"/>
                  </a:schemeClr>
                </a:solidFill>
                <a:latin typeface="+mn-lt"/>
              </a:rPr>
              <a:t>báo</a:t>
            </a:r>
            <a:r>
              <a:rPr lang="en-US" sz="4000">
                <a:solidFill>
                  <a:schemeClr val="bg1">
                    <a:lumMod val="75000"/>
                  </a:schemeClr>
                </a:solidFill>
                <a:latin typeface="+mn-lt"/>
              </a:rPr>
              <a:t> </a:t>
            </a:r>
            <a:r>
              <a:rPr lang="en-US" sz="4000" err="1">
                <a:solidFill>
                  <a:schemeClr val="bg1">
                    <a:lumMod val="75000"/>
                  </a:schemeClr>
                </a:solidFill>
                <a:latin typeface="+mn-lt"/>
              </a:rPr>
              <a:t>cáo</a:t>
            </a:r>
            <a:r>
              <a:rPr lang="en-US" sz="4000">
                <a:solidFill>
                  <a:schemeClr val="bg1">
                    <a:lumMod val="75000"/>
                  </a:schemeClr>
                </a:solidFill>
                <a:latin typeface="+mn-lt"/>
              </a:rPr>
              <a:t> </a:t>
            </a:r>
            <a:r>
              <a:rPr lang="en-US" sz="4000" err="1">
                <a:solidFill>
                  <a:schemeClr val="bg1">
                    <a:lumMod val="75000"/>
                  </a:schemeClr>
                </a:solidFill>
                <a:latin typeface="+mn-lt"/>
              </a:rPr>
              <a:t>thẻ</a:t>
            </a:r>
            <a:r>
              <a:rPr lang="en-US" sz="4000">
                <a:solidFill>
                  <a:schemeClr val="bg1">
                    <a:lumMod val="75000"/>
                  </a:schemeClr>
                </a:solidFill>
                <a:latin typeface="+mn-lt"/>
              </a:rPr>
              <a:t> </a:t>
            </a:r>
            <a:r>
              <a:rPr lang="en-US" sz="4000" err="1">
                <a:solidFill>
                  <a:schemeClr val="bg1">
                    <a:lumMod val="75000"/>
                  </a:schemeClr>
                </a:solidFill>
                <a:latin typeface="+mn-lt"/>
              </a:rPr>
              <a:t>tín</a:t>
            </a:r>
            <a:r>
              <a:rPr lang="en-US" sz="4000">
                <a:solidFill>
                  <a:schemeClr val="bg1">
                    <a:lumMod val="75000"/>
                  </a:schemeClr>
                </a:solidFill>
                <a:latin typeface="+mn-lt"/>
              </a:rPr>
              <a:t> </a:t>
            </a:r>
            <a:r>
              <a:rPr lang="en-US" sz="4000" err="1">
                <a:solidFill>
                  <a:schemeClr val="bg1">
                    <a:lumMod val="75000"/>
                  </a:schemeClr>
                </a:solidFill>
                <a:latin typeface="+mn-lt"/>
              </a:rPr>
              <a:t>dụng</a:t>
            </a:r>
            <a:endParaRPr lang="en-US" sz="4000">
              <a:solidFill>
                <a:schemeClr val="bg1">
                  <a:lumMod val="75000"/>
                </a:schemeClr>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02E3174A-8F0F-498A-8FFE-6A9B01F29F6A}"/>
            </a:ext>
          </a:extLst>
        </p:cNvPr>
        <p:cNvGrpSpPr/>
        <p:nvPr/>
      </p:nvGrpSpPr>
      <p:grpSpPr>
        <a:xfrm>
          <a:off x="0" y="0"/>
          <a:ext cx="0" cy="0"/>
          <a:chOff x="0" y="0"/>
          <a:chExt cx="0" cy="0"/>
        </a:xfrm>
      </p:grpSpPr>
      <p:sp>
        <p:nvSpPr>
          <p:cNvPr id="224" name="Google Shape;224;p25">
            <a:extLst>
              <a:ext uri="{FF2B5EF4-FFF2-40B4-BE49-F238E27FC236}">
                <a16:creationId xmlns:a16="http://schemas.microsoft.com/office/drawing/2014/main" id="{BC215032-0B00-7A74-DA94-5B12D17FE570}"/>
              </a:ext>
            </a:extLst>
          </p:cNvPr>
          <p:cNvSpPr txBox="1">
            <a:spLocks noGrp="1"/>
          </p:cNvSpPr>
          <p:nvPr>
            <p:ph type="title"/>
          </p:nvPr>
        </p:nvSpPr>
        <p:spPr>
          <a:xfrm>
            <a:off x="774030" y="1033272"/>
            <a:ext cx="9956131"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Verdana"/>
              <a:buNone/>
            </a:pPr>
            <a:r>
              <a:rPr lang="en-IN">
                <a:solidFill>
                  <a:schemeClr val="bg1">
                    <a:lumMod val="75000"/>
                  </a:schemeClr>
                </a:solidFill>
                <a:latin typeface="+mj-lt"/>
              </a:rPr>
              <a:t>Các thuộc tính và chỉ số quan tâm</a:t>
            </a:r>
            <a:endParaRPr>
              <a:solidFill>
                <a:schemeClr val="bg1">
                  <a:lumMod val="75000"/>
                </a:schemeClr>
              </a:solidFill>
              <a:latin typeface="+mj-lt"/>
            </a:endParaRPr>
          </a:p>
        </p:txBody>
      </p:sp>
      <p:sp>
        <p:nvSpPr>
          <p:cNvPr id="226" name="Google Shape;226;p25">
            <a:extLst>
              <a:ext uri="{FF2B5EF4-FFF2-40B4-BE49-F238E27FC236}">
                <a16:creationId xmlns:a16="http://schemas.microsoft.com/office/drawing/2014/main" id="{EB9CE4AF-3A9F-3034-29EA-3547B734EE71}"/>
              </a:ext>
            </a:extLst>
          </p:cNvPr>
          <p:cNvSpPr txBox="1">
            <a:spLocks noGrp="1"/>
          </p:cNvSpPr>
          <p:nvPr>
            <p:ph type="body" idx="2"/>
          </p:nvPr>
        </p:nvSpPr>
        <p:spPr>
          <a:xfrm>
            <a:off x="6369950" y="2402571"/>
            <a:ext cx="5379350"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err="1">
                <a:latin typeface="+mj-lt"/>
              </a:rPr>
              <a:t>Chỉ</a:t>
            </a:r>
            <a:r>
              <a:rPr lang="en-IN">
                <a:latin typeface="+mj-lt"/>
              </a:rPr>
              <a:t> </a:t>
            </a:r>
            <a:r>
              <a:rPr lang="en-IN" err="1">
                <a:latin typeface="+mj-lt"/>
              </a:rPr>
              <a:t>số</a:t>
            </a:r>
            <a:r>
              <a:rPr lang="en-IN">
                <a:latin typeface="+mj-lt"/>
              </a:rPr>
              <a:t> quan tâm</a:t>
            </a:r>
            <a:endParaRPr>
              <a:latin typeface="+mj-lt"/>
            </a:endParaRPr>
          </a:p>
        </p:txBody>
      </p:sp>
      <p:sp>
        <p:nvSpPr>
          <p:cNvPr id="227" name="Google Shape;227;p25">
            <a:extLst>
              <a:ext uri="{FF2B5EF4-FFF2-40B4-BE49-F238E27FC236}">
                <a16:creationId xmlns:a16="http://schemas.microsoft.com/office/drawing/2014/main" id="{E1C13E3B-68CF-E7A3-E6FE-E41B8EE3366D}"/>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228" name="Google Shape;228;p25">
            <a:extLst>
              <a:ext uri="{FF2B5EF4-FFF2-40B4-BE49-F238E27FC236}">
                <a16:creationId xmlns:a16="http://schemas.microsoft.com/office/drawing/2014/main" id="{DFDE623D-B0AE-05F6-9E78-75B30636CD6D}"/>
              </a:ext>
            </a:extLst>
          </p:cNvPr>
          <p:cNvSpPr txBox="1">
            <a:spLocks noGrp="1"/>
          </p:cNvSpPr>
          <p:nvPr>
            <p:ph type="body" idx="1"/>
          </p:nvPr>
        </p:nvSpPr>
        <p:spPr>
          <a:xfrm>
            <a:off x="1010080" y="2395905"/>
            <a:ext cx="5008691" cy="57185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latin typeface="+mj-lt"/>
              </a:rPr>
              <a:t>Các thuộc tính quan tâm</a:t>
            </a:r>
          </a:p>
          <a:p>
            <a:pPr marL="0" lvl="0" indent="0" algn="l" rtl="0">
              <a:lnSpc>
                <a:spcPct val="90000"/>
              </a:lnSpc>
              <a:spcBef>
                <a:spcPts val="0"/>
              </a:spcBef>
              <a:spcAft>
                <a:spcPts val="0"/>
              </a:spcAft>
              <a:buClr>
                <a:schemeClr val="lt2"/>
              </a:buClr>
              <a:buSzPts val="2700"/>
            </a:pPr>
            <a:endParaRPr lang="en-IN" sz="1500" b="0">
              <a:solidFill>
                <a:schemeClr val="bg1"/>
              </a:solidFill>
              <a:latin typeface="Merriweather Sans" pitchFamily="2" charset="0"/>
            </a:endParaRPr>
          </a:p>
          <a:p>
            <a:pPr lvl="0" indent="-457200" algn="l" rtl="0">
              <a:lnSpc>
                <a:spcPct val="90000"/>
              </a:lnSpc>
              <a:spcBef>
                <a:spcPts val="0"/>
              </a:spcBef>
              <a:spcAft>
                <a:spcPts val="0"/>
              </a:spcAft>
              <a:buClr>
                <a:schemeClr val="lt2"/>
              </a:buClr>
              <a:buSzPts val="2700"/>
              <a:buFont typeface="Arial" panose="020B0604020202020204" pitchFamily="34" charset="0"/>
              <a:buChar char="•"/>
            </a:pPr>
            <a:endParaRPr lang="en-IN"/>
          </a:p>
          <a:p>
            <a:pPr lvl="0" indent="-457200" algn="l" rtl="0">
              <a:lnSpc>
                <a:spcPct val="90000"/>
              </a:lnSpc>
              <a:spcBef>
                <a:spcPts val="0"/>
              </a:spcBef>
              <a:spcAft>
                <a:spcPts val="0"/>
              </a:spcAft>
              <a:buClr>
                <a:schemeClr val="lt2"/>
              </a:buClr>
              <a:buSzPts val="2700"/>
              <a:buFont typeface="Arial" panose="020B0604020202020204" pitchFamily="34" charset="0"/>
              <a:buChar char="•"/>
            </a:pPr>
            <a:endParaRPr/>
          </a:p>
        </p:txBody>
      </p:sp>
      <p:sp>
        <p:nvSpPr>
          <p:cNvPr id="230" name="Google Shape;230;p25">
            <a:extLst>
              <a:ext uri="{FF2B5EF4-FFF2-40B4-BE49-F238E27FC236}">
                <a16:creationId xmlns:a16="http://schemas.microsoft.com/office/drawing/2014/main" id="{DA8620D1-5484-ED0D-365B-DF481A61AF7B}"/>
              </a:ext>
            </a:extLst>
          </p:cNvPr>
          <p:cNvSpPr txBox="1">
            <a:spLocks noGrp="1"/>
          </p:cNvSpPr>
          <p:nvPr>
            <p:ph type="body" idx="3"/>
          </p:nvPr>
        </p:nvSpPr>
        <p:spPr>
          <a:xfrm>
            <a:off x="7068041" y="3102838"/>
            <a:ext cx="4365625" cy="2899534"/>
          </a:xfrm>
          <a:prstGeom prst="rect">
            <a:avLst/>
          </a:prstGeom>
          <a:noFill/>
          <a:ln>
            <a:noFill/>
          </a:ln>
        </p:spPr>
        <p:txBody>
          <a:bodyPr spcFirstLastPara="1" wrap="square" lIns="91425" tIns="45700" rIns="91425" bIns="45700" anchor="t" anchorCtr="0">
            <a:noAutofit/>
          </a:bodyPr>
          <a:lstStyle/>
          <a:p>
            <a:pPr marL="285750" indent="-285750">
              <a:lnSpc>
                <a:spcPct val="110000"/>
              </a:lnSpc>
              <a:spcBef>
                <a:spcPts val="0"/>
              </a:spcBef>
              <a:buSzPts val="1500"/>
              <a:buFont typeface="Wingdings" panose="05000000000000000000" pitchFamily="2" charset="2"/>
              <a:buChar char="§"/>
            </a:pPr>
            <a:r>
              <a:rPr lang="en-US">
                <a:latin typeface="+mj-lt"/>
              </a:rPr>
              <a:t>Tổng </a:t>
            </a:r>
            <a:r>
              <a:rPr lang="en-US" err="1">
                <a:latin typeface="+mj-lt"/>
              </a:rPr>
              <a:t>số</a:t>
            </a:r>
            <a:r>
              <a:rPr lang="en-US">
                <a:latin typeface="+mj-lt"/>
              </a:rPr>
              <a:t> lượng các </a:t>
            </a:r>
            <a:r>
              <a:rPr lang="en-US" err="1">
                <a:latin typeface="+mj-lt"/>
              </a:rPr>
              <a:t>giao</a:t>
            </a:r>
            <a:r>
              <a:rPr lang="en-US">
                <a:latin typeface="+mj-lt"/>
              </a:rPr>
              <a:t> dịch</a:t>
            </a:r>
          </a:p>
          <a:p>
            <a:pPr marL="285750" indent="-285750">
              <a:lnSpc>
                <a:spcPct val="110000"/>
              </a:lnSpc>
              <a:spcBef>
                <a:spcPts val="0"/>
              </a:spcBef>
              <a:buSzPts val="1500"/>
              <a:buFont typeface="Wingdings" panose="05000000000000000000" pitchFamily="2" charset="2"/>
              <a:buChar char="§"/>
            </a:pPr>
            <a:r>
              <a:rPr lang="en-US">
                <a:latin typeface="+mj-lt"/>
              </a:rPr>
              <a:t>Tổng số tiền giao dịch</a:t>
            </a:r>
          </a:p>
          <a:p>
            <a:pPr marL="285750" indent="-285750">
              <a:lnSpc>
                <a:spcPct val="110000"/>
              </a:lnSpc>
              <a:spcBef>
                <a:spcPts val="0"/>
              </a:spcBef>
              <a:buSzPts val="1500"/>
              <a:buFont typeface="Wingdings" panose="05000000000000000000" pitchFamily="2" charset="2"/>
              <a:buChar char="§"/>
            </a:pPr>
            <a:r>
              <a:rPr lang="en-US">
                <a:latin typeface="+mj-lt"/>
              </a:rPr>
              <a:t>Số tháng không sử dụng thẻ</a:t>
            </a:r>
          </a:p>
          <a:p>
            <a:pPr marL="285750" indent="-285750">
              <a:lnSpc>
                <a:spcPct val="110000"/>
              </a:lnSpc>
              <a:spcBef>
                <a:spcPts val="0"/>
              </a:spcBef>
              <a:buSzPts val="1500"/>
              <a:buFont typeface="Wingdings" panose="05000000000000000000" pitchFamily="2" charset="2"/>
              <a:buChar char="§"/>
            </a:pPr>
            <a:r>
              <a:rPr lang="en-US">
                <a:latin typeface="+mj-lt"/>
              </a:rPr>
              <a:t>Số lần liên lạc với ngân hàng</a:t>
            </a:r>
          </a:p>
          <a:p>
            <a:pPr marL="180000" indent="-180000">
              <a:lnSpc>
                <a:spcPct val="110000"/>
              </a:lnSpc>
              <a:spcBef>
                <a:spcPts val="0"/>
              </a:spcBef>
              <a:buSzPts val="1500"/>
            </a:pPr>
            <a:endParaRPr lang="en-US" sz="1400" b="1">
              <a:latin typeface="+mj-lt"/>
            </a:endParaRPr>
          </a:p>
          <a:p>
            <a:pPr marL="0" lvl="0" indent="0" algn="l" rtl="0">
              <a:lnSpc>
                <a:spcPct val="110000"/>
              </a:lnSpc>
              <a:spcBef>
                <a:spcPts val="0"/>
              </a:spcBef>
              <a:spcAft>
                <a:spcPts val="0"/>
              </a:spcAft>
              <a:buSzPts val="1500"/>
              <a:buNone/>
            </a:pPr>
            <a:endParaRPr>
              <a:latin typeface="+mj-lt"/>
            </a:endParaRPr>
          </a:p>
          <a:p>
            <a:pPr marL="0" lvl="0" indent="0" algn="l" rtl="0">
              <a:lnSpc>
                <a:spcPct val="110000"/>
              </a:lnSpc>
              <a:spcBef>
                <a:spcPts val="600"/>
              </a:spcBef>
              <a:spcAft>
                <a:spcPts val="0"/>
              </a:spcAft>
              <a:buSzPts val="1500"/>
              <a:buNone/>
            </a:pPr>
            <a:endParaRPr lang="en-US" sz="1500" b="1">
              <a:latin typeface="+mj-lt"/>
            </a:endParaRPr>
          </a:p>
          <a:p>
            <a:pPr marL="180000" lvl="0" indent="-180000" algn="l" rtl="0">
              <a:lnSpc>
                <a:spcPct val="110000"/>
              </a:lnSpc>
              <a:spcBef>
                <a:spcPts val="600"/>
              </a:spcBef>
              <a:spcAft>
                <a:spcPts val="0"/>
              </a:spcAft>
              <a:buSzPts val="1500"/>
              <a:buChar char="▪"/>
            </a:pPr>
            <a:endParaRPr>
              <a:latin typeface="+mj-lt"/>
            </a:endParaRPr>
          </a:p>
          <a:p>
            <a:pPr marL="180000" lvl="0" indent="-84750" algn="l" rtl="0">
              <a:lnSpc>
                <a:spcPct val="110000"/>
              </a:lnSpc>
              <a:spcBef>
                <a:spcPts val="600"/>
              </a:spcBef>
              <a:spcAft>
                <a:spcPts val="0"/>
              </a:spcAft>
              <a:buSzPts val="1500"/>
              <a:buNone/>
            </a:pPr>
            <a:endParaRPr sz="1500" b="1">
              <a:latin typeface="+mj-lt"/>
            </a:endParaRPr>
          </a:p>
          <a:p>
            <a:pPr marL="180000" lvl="0" indent="-84750" algn="l" rtl="0">
              <a:lnSpc>
                <a:spcPct val="110000"/>
              </a:lnSpc>
              <a:spcBef>
                <a:spcPts val="600"/>
              </a:spcBef>
              <a:spcAft>
                <a:spcPts val="0"/>
              </a:spcAft>
              <a:buSzPts val="1500"/>
              <a:buNone/>
            </a:pPr>
            <a:endParaRPr sz="1500" b="1">
              <a:latin typeface="+mj-lt"/>
            </a:endParaRPr>
          </a:p>
          <a:p>
            <a:pPr marL="0" lvl="0" indent="0" algn="l" rtl="0">
              <a:lnSpc>
                <a:spcPct val="110000"/>
              </a:lnSpc>
              <a:spcBef>
                <a:spcPts val="600"/>
              </a:spcBef>
              <a:spcAft>
                <a:spcPts val="0"/>
              </a:spcAft>
              <a:buSzPts val="1500"/>
              <a:buNone/>
            </a:pPr>
            <a:endParaRPr>
              <a:latin typeface="+mj-lt"/>
            </a:endParaRPr>
          </a:p>
          <a:p>
            <a:pPr marL="180000" lvl="0" indent="-84750" algn="l" rtl="0">
              <a:lnSpc>
                <a:spcPct val="110000"/>
              </a:lnSpc>
              <a:spcBef>
                <a:spcPts val="600"/>
              </a:spcBef>
              <a:spcAft>
                <a:spcPts val="0"/>
              </a:spcAft>
              <a:buSzPts val="1500"/>
              <a:buNone/>
            </a:pPr>
            <a:endParaRPr sz="1500" b="1">
              <a:latin typeface="+mj-lt"/>
            </a:endParaRPr>
          </a:p>
        </p:txBody>
      </p:sp>
      <p:sp>
        <p:nvSpPr>
          <p:cNvPr id="4" name="Google Shape;230;p25">
            <a:extLst>
              <a:ext uri="{FF2B5EF4-FFF2-40B4-BE49-F238E27FC236}">
                <a16:creationId xmlns:a16="http://schemas.microsoft.com/office/drawing/2014/main" id="{9EC33012-E9AE-B616-BFA5-29E8523869BA}"/>
              </a:ext>
            </a:extLst>
          </p:cNvPr>
          <p:cNvSpPr txBox="1">
            <a:spLocks/>
          </p:cNvSpPr>
          <p:nvPr/>
        </p:nvSpPr>
        <p:spPr>
          <a:xfrm>
            <a:off x="1653146" y="3102837"/>
            <a:ext cx="5008691" cy="28995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600"/>
              </a:spcBef>
              <a:spcAft>
                <a:spcPts val="0"/>
              </a:spcAft>
              <a:buClr>
                <a:schemeClr val="lt2"/>
              </a:buClr>
              <a:buSzPts val="1400"/>
              <a:buFont typeface="Noto Sans Symbols"/>
              <a:buChar char="▪"/>
              <a:defRPr sz="1400" b="0" i="0" u="none" strike="noStrike" cap="none">
                <a:solidFill>
                  <a:srgbClr val="BFBFBF"/>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pPr marL="285750" indent="-285750">
              <a:lnSpc>
                <a:spcPct val="110000"/>
              </a:lnSpc>
              <a:spcBef>
                <a:spcPts val="0"/>
              </a:spcBef>
              <a:buSzPts val="1500"/>
              <a:buFont typeface="Wingdings" panose="05000000000000000000" pitchFamily="2" charset="2"/>
              <a:buChar char="§"/>
            </a:pPr>
            <a:r>
              <a:rPr lang="en-US" sz="1500">
                <a:latin typeface="+mj-lt"/>
              </a:rPr>
              <a:t>Tuổi</a:t>
            </a:r>
          </a:p>
          <a:p>
            <a:pPr marL="285750" indent="-285750">
              <a:lnSpc>
                <a:spcPct val="110000"/>
              </a:lnSpc>
              <a:spcBef>
                <a:spcPts val="0"/>
              </a:spcBef>
              <a:buSzPts val="1500"/>
              <a:buFont typeface="Wingdings" panose="05000000000000000000" pitchFamily="2" charset="2"/>
              <a:buChar char="§"/>
            </a:pPr>
            <a:r>
              <a:rPr lang="en-US" sz="1500" err="1">
                <a:latin typeface="+mj-lt"/>
              </a:rPr>
              <a:t>Giới</a:t>
            </a:r>
            <a:r>
              <a:rPr lang="en-US" sz="1500">
                <a:latin typeface="+mj-lt"/>
              </a:rPr>
              <a:t> tính</a:t>
            </a:r>
          </a:p>
          <a:p>
            <a:pPr marL="285750" indent="-285750">
              <a:lnSpc>
                <a:spcPct val="110000"/>
              </a:lnSpc>
              <a:spcBef>
                <a:spcPts val="0"/>
              </a:spcBef>
              <a:buSzPts val="1500"/>
              <a:buFont typeface="Wingdings" panose="05000000000000000000" pitchFamily="2" charset="2"/>
              <a:buChar char="§"/>
            </a:pPr>
            <a:r>
              <a:rPr lang="en-US" sz="1500" err="1">
                <a:latin typeface="+mj-lt"/>
              </a:rPr>
              <a:t>Học</a:t>
            </a:r>
            <a:r>
              <a:rPr lang="en-US" sz="1500">
                <a:latin typeface="+mj-lt"/>
              </a:rPr>
              <a:t> vấn</a:t>
            </a:r>
          </a:p>
          <a:p>
            <a:pPr marL="285750" indent="-285750">
              <a:lnSpc>
                <a:spcPct val="110000"/>
              </a:lnSpc>
              <a:spcBef>
                <a:spcPts val="0"/>
              </a:spcBef>
              <a:buSzPts val="1500"/>
              <a:buFont typeface="Wingdings" panose="05000000000000000000" pitchFamily="2" charset="2"/>
              <a:buChar char="§"/>
            </a:pPr>
            <a:r>
              <a:rPr lang="en-US" sz="1500" err="1">
                <a:latin typeface="+mj-lt"/>
              </a:rPr>
              <a:t>Hôn</a:t>
            </a:r>
            <a:r>
              <a:rPr lang="en-US" sz="1500">
                <a:latin typeface="+mj-lt"/>
              </a:rPr>
              <a:t> nhân</a:t>
            </a:r>
          </a:p>
          <a:p>
            <a:pPr marL="285750" indent="-285750">
              <a:lnSpc>
                <a:spcPct val="110000"/>
              </a:lnSpc>
              <a:spcBef>
                <a:spcPts val="0"/>
              </a:spcBef>
              <a:buSzPts val="1500"/>
              <a:buFont typeface="Wingdings" panose="05000000000000000000" pitchFamily="2" charset="2"/>
              <a:buChar char="§"/>
            </a:pPr>
            <a:r>
              <a:rPr lang="en-US" sz="1500">
                <a:latin typeface="+mj-lt"/>
              </a:rPr>
              <a:t>Thu nhập</a:t>
            </a:r>
          </a:p>
          <a:p>
            <a:pPr marL="285750" indent="-285750">
              <a:lnSpc>
                <a:spcPct val="110000"/>
              </a:lnSpc>
              <a:spcBef>
                <a:spcPts val="0"/>
              </a:spcBef>
              <a:buSzPts val="1500"/>
              <a:buFont typeface="Wingdings" panose="05000000000000000000" pitchFamily="2" charset="2"/>
              <a:buChar char="§"/>
            </a:pPr>
            <a:r>
              <a:rPr lang="en-US" sz="1500">
                <a:latin typeface="+mj-lt"/>
              </a:rPr>
              <a:t>Loại thẻ sở hữu : Thẻ Blue(Thẻ phổ thông),</a:t>
            </a:r>
            <a:r>
              <a:rPr lang="en-US" sz="1500">
                <a:solidFill>
                  <a:schemeClr val="bg1">
                    <a:lumMod val="75000"/>
                  </a:schemeClr>
                </a:solidFill>
                <a:latin typeface="+mj-lt"/>
              </a:rPr>
              <a:t>Thẻ Silver (Thẻ cao cấp hơn thẻ phồ thông) , Gold (thẻ cao cấp hơn thẻ Silver), Plantinum ( thẻ cao cấp nhất) </a:t>
            </a:r>
            <a:endParaRPr lang="en-US" sz="1500">
              <a:latin typeface="+mj-lt"/>
            </a:endParaRPr>
          </a:p>
          <a:p>
            <a:pPr marL="285750" indent="-285750">
              <a:lnSpc>
                <a:spcPct val="110000"/>
              </a:lnSpc>
              <a:spcBef>
                <a:spcPts val="0"/>
              </a:spcBef>
              <a:buSzPts val="1500"/>
              <a:buFont typeface="Wingdings" panose="05000000000000000000" pitchFamily="2" charset="2"/>
              <a:buChar char="§"/>
            </a:pPr>
            <a:endParaRPr lang="en-US" sz="1500">
              <a:latin typeface="+mj-lt"/>
            </a:endParaRPr>
          </a:p>
          <a:p>
            <a:pPr marL="180000" indent="-180000">
              <a:lnSpc>
                <a:spcPct val="110000"/>
              </a:lnSpc>
              <a:spcBef>
                <a:spcPts val="0"/>
              </a:spcBef>
              <a:buSzPts val="1500"/>
            </a:pPr>
            <a:endParaRPr lang="en-US" sz="1500" b="1">
              <a:latin typeface="+mj-lt"/>
            </a:endParaRPr>
          </a:p>
          <a:p>
            <a:pPr marL="285750" indent="-285750">
              <a:lnSpc>
                <a:spcPct val="110000"/>
              </a:lnSpc>
              <a:spcBef>
                <a:spcPts val="0"/>
              </a:spcBef>
              <a:buSzPts val="1500"/>
            </a:pPr>
            <a:endParaRPr lang="en-US">
              <a:latin typeface="+mj-lt"/>
            </a:endParaRPr>
          </a:p>
          <a:p>
            <a:pPr marL="381000" indent="-285750">
              <a:lnSpc>
                <a:spcPct val="110000"/>
              </a:lnSpc>
              <a:buSzPts val="1500"/>
            </a:pPr>
            <a:endParaRPr lang="en-US" sz="1500" b="1">
              <a:latin typeface="+mj-lt"/>
            </a:endParaRPr>
          </a:p>
          <a:p>
            <a:pPr marL="381000" indent="-285750">
              <a:lnSpc>
                <a:spcPct val="110000"/>
              </a:lnSpc>
              <a:buSzPts val="1500"/>
            </a:pPr>
            <a:endParaRPr lang="en-US" sz="1500" b="1">
              <a:latin typeface="+mj-lt"/>
            </a:endParaRPr>
          </a:p>
        </p:txBody>
      </p:sp>
    </p:spTree>
    <p:extLst>
      <p:ext uri="{BB962C8B-B14F-4D97-AF65-F5344CB8AC3E}">
        <p14:creationId xmlns:p14="http://schemas.microsoft.com/office/powerpoint/2010/main" val="139480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0F5D76F3-18BA-C0CD-6BDF-FFC6CAE81B8C}"/>
            </a:ext>
          </a:extLst>
        </p:cNvPr>
        <p:cNvGrpSpPr/>
        <p:nvPr/>
      </p:nvGrpSpPr>
      <p:grpSpPr>
        <a:xfrm>
          <a:off x="0" y="0"/>
          <a:ext cx="0" cy="0"/>
          <a:chOff x="0" y="0"/>
          <a:chExt cx="0" cy="0"/>
        </a:xfrm>
      </p:grpSpPr>
      <p:sp>
        <p:nvSpPr>
          <p:cNvPr id="35" name="Google Shape;246;p28">
            <a:extLst>
              <a:ext uri="{FF2B5EF4-FFF2-40B4-BE49-F238E27FC236}">
                <a16:creationId xmlns:a16="http://schemas.microsoft.com/office/drawing/2014/main" id="{16EBF138-6D1E-FAD5-9EAA-5FEF6914844D}"/>
              </a:ext>
            </a:extLst>
          </p:cNvPr>
          <p:cNvSpPr txBox="1">
            <a:spLocks noGrp="1"/>
          </p:cNvSpPr>
          <p:nvPr>
            <p:ph type="title"/>
          </p:nvPr>
        </p:nvSpPr>
        <p:spPr>
          <a:xfrm>
            <a:off x="774700" y="1033463"/>
            <a:ext cx="7228758" cy="7826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sz="3500">
                <a:solidFill>
                  <a:schemeClr val="bg1">
                    <a:lumMod val="75000"/>
                  </a:schemeClr>
                </a:solidFill>
              </a:rPr>
              <a:t>Các kiến thức sử dụng</a:t>
            </a:r>
            <a:endParaRPr sz="3500">
              <a:solidFill>
                <a:schemeClr val="bg1">
                  <a:lumMod val="75000"/>
                </a:schemeClr>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C0F516BB-367E-F701-BF0C-48498EF254A5}"/>
              </a:ext>
            </a:extLst>
          </p:cNvPr>
          <p:cNvPicPr>
            <a:picLocks noChangeAspect="1"/>
          </p:cNvPicPr>
          <p:nvPr/>
        </p:nvPicPr>
        <p:blipFill>
          <a:blip r:embed="rId3"/>
          <a:stretch>
            <a:fillRect/>
          </a:stretch>
        </p:blipFill>
        <p:spPr>
          <a:xfrm>
            <a:off x="908085" y="2078861"/>
            <a:ext cx="3138313" cy="2067705"/>
          </a:xfrm>
          <a:prstGeom prst="rect">
            <a:avLst/>
          </a:prstGeom>
        </p:spPr>
      </p:pic>
      <p:sp>
        <p:nvSpPr>
          <p:cNvPr id="4" name="Google Shape;252;p28">
            <a:extLst>
              <a:ext uri="{FF2B5EF4-FFF2-40B4-BE49-F238E27FC236}">
                <a16:creationId xmlns:a16="http://schemas.microsoft.com/office/drawing/2014/main" id="{7CB561B5-7FFB-6817-B06F-C0B19260EF65}"/>
              </a:ext>
            </a:extLst>
          </p:cNvPr>
          <p:cNvSpPr txBox="1">
            <a:spLocks/>
          </p:cNvSpPr>
          <p:nvPr/>
        </p:nvSpPr>
        <p:spPr>
          <a:xfrm>
            <a:off x="1037447" y="4227638"/>
            <a:ext cx="2238300" cy="43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000"/>
              <a:buFont typeface="Verdana"/>
              <a:buNone/>
              <a:defRPr sz="4000" b="1" i="0" u="none" strike="noStrike" cap="none">
                <a:solidFill>
                  <a:schemeClr val="l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500"/>
              <a:t>Data Warehouse</a:t>
            </a:r>
            <a:endParaRPr lang="en-US" sz="1500">
              <a:latin typeface="Montserrat"/>
              <a:ea typeface="Montserrat"/>
              <a:cs typeface="Montserrat"/>
              <a:sym typeface="Montserrat"/>
            </a:endParaRPr>
          </a:p>
        </p:txBody>
      </p:sp>
      <p:sp>
        <p:nvSpPr>
          <p:cNvPr id="5" name="Google Shape;253;p28">
            <a:extLst>
              <a:ext uri="{FF2B5EF4-FFF2-40B4-BE49-F238E27FC236}">
                <a16:creationId xmlns:a16="http://schemas.microsoft.com/office/drawing/2014/main" id="{9B4D39DB-EB4F-A3B2-48C5-E6652E8919A0}"/>
              </a:ext>
            </a:extLst>
          </p:cNvPr>
          <p:cNvSpPr txBox="1">
            <a:spLocks/>
          </p:cNvSpPr>
          <p:nvPr/>
        </p:nvSpPr>
        <p:spPr>
          <a:xfrm>
            <a:off x="1032930" y="4746035"/>
            <a:ext cx="2762322" cy="64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pPr marL="0" indent="0">
              <a:lnSpc>
                <a:spcPct val="115000"/>
              </a:lnSpc>
              <a:spcBef>
                <a:spcPts val="0"/>
              </a:spcBef>
              <a:spcAft>
                <a:spcPts val="1600"/>
              </a:spcAft>
              <a:buFont typeface="Arial"/>
              <a:buNone/>
            </a:pPr>
            <a:r>
              <a:rPr lang="en-US" sz="1400">
                <a:solidFill>
                  <a:schemeClr val="bg1"/>
                </a:solidFill>
                <a:latin typeface="Open Sans"/>
                <a:ea typeface="Open Sans"/>
                <a:cs typeface="Open Sans"/>
                <a:sym typeface="Open Sans"/>
              </a:rPr>
              <a:t>Staging tables, Dim tables, Fact tables</a:t>
            </a:r>
          </a:p>
        </p:txBody>
      </p:sp>
      <p:sp>
        <p:nvSpPr>
          <p:cNvPr id="9" name="Google Shape;259;p28">
            <a:extLst>
              <a:ext uri="{FF2B5EF4-FFF2-40B4-BE49-F238E27FC236}">
                <a16:creationId xmlns:a16="http://schemas.microsoft.com/office/drawing/2014/main" id="{04456BA1-DAAE-18FE-7833-6F89477EB7D1}"/>
              </a:ext>
            </a:extLst>
          </p:cNvPr>
          <p:cNvSpPr txBox="1">
            <a:spLocks/>
          </p:cNvSpPr>
          <p:nvPr/>
        </p:nvSpPr>
        <p:spPr>
          <a:xfrm>
            <a:off x="4703168" y="2217592"/>
            <a:ext cx="2238300" cy="43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000"/>
              <a:buFont typeface="Verdana"/>
              <a:buNone/>
              <a:defRPr sz="4000" b="1" i="0" u="none" strike="noStrike" cap="none">
                <a:solidFill>
                  <a:schemeClr val="l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500"/>
              <a:t>ETL</a:t>
            </a:r>
            <a:endParaRPr lang="en-US" sz="1500">
              <a:latin typeface="Montserrat"/>
              <a:ea typeface="Montserrat"/>
              <a:cs typeface="Montserrat"/>
              <a:sym typeface="Montserrat"/>
            </a:endParaRPr>
          </a:p>
        </p:txBody>
      </p:sp>
      <p:sp>
        <p:nvSpPr>
          <p:cNvPr id="10" name="Google Shape;260;p28">
            <a:extLst>
              <a:ext uri="{FF2B5EF4-FFF2-40B4-BE49-F238E27FC236}">
                <a16:creationId xmlns:a16="http://schemas.microsoft.com/office/drawing/2014/main" id="{B7914EBD-DEF7-736B-A3E0-4CF8806AE88D}"/>
              </a:ext>
            </a:extLst>
          </p:cNvPr>
          <p:cNvSpPr txBox="1">
            <a:spLocks/>
          </p:cNvSpPr>
          <p:nvPr/>
        </p:nvSpPr>
        <p:spPr>
          <a:xfrm>
            <a:off x="4686191" y="2648531"/>
            <a:ext cx="2238300" cy="64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pPr marL="0" indent="0">
              <a:lnSpc>
                <a:spcPct val="115000"/>
              </a:lnSpc>
              <a:spcBef>
                <a:spcPts val="0"/>
              </a:spcBef>
              <a:spcAft>
                <a:spcPts val="1600"/>
              </a:spcAft>
              <a:buFont typeface="Arial"/>
              <a:buNone/>
            </a:pPr>
            <a:r>
              <a:rPr lang="en-US" sz="1400">
                <a:solidFill>
                  <a:schemeClr val="bg1"/>
                </a:solidFill>
                <a:latin typeface="Open Sans"/>
                <a:ea typeface="Open Sans"/>
                <a:cs typeface="Open Sans"/>
                <a:sym typeface="Open Sans"/>
              </a:rPr>
              <a:t>SQL Server Integration Services</a:t>
            </a:r>
          </a:p>
        </p:txBody>
      </p:sp>
      <p:grpSp>
        <p:nvGrpSpPr>
          <p:cNvPr id="17" name="Google Shape;256;p28">
            <a:extLst>
              <a:ext uri="{FF2B5EF4-FFF2-40B4-BE49-F238E27FC236}">
                <a16:creationId xmlns:a16="http://schemas.microsoft.com/office/drawing/2014/main" id="{99732865-9ADC-CD4E-F327-EDE0A813F31B}"/>
              </a:ext>
            </a:extLst>
          </p:cNvPr>
          <p:cNvGrpSpPr/>
          <p:nvPr/>
        </p:nvGrpSpPr>
        <p:grpSpPr>
          <a:xfrm rot="10800000" flipH="1">
            <a:off x="4389079" y="2227343"/>
            <a:ext cx="2501700" cy="1353953"/>
            <a:chOff x="830400" y="3274596"/>
            <a:chExt cx="2501700" cy="1353953"/>
          </a:xfrm>
        </p:grpSpPr>
        <p:sp>
          <p:nvSpPr>
            <p:cNvPr id="18" name="Google Shape;257;p28">
              <a:extLst>
                <a:ext uri="{FF2B5EF4-FFF2-40B4-BE49-F238E27FC236}">
                  <a16:creationId xmlns:a16="http://schemas.microsoft.com/office/drawing/2014/main" id="{06C11CEC-8231-F8A3-8562-F8DC6C6D27F1}"/>
                </a:ext>
              </a:extLst>
            </p:cNvPr>
            <p:cNvSpPr/>
            <p:nvPr/>
          </p:nvSpPr>
          <p:spPr>
            <a:xfrm>
              <a:off x="830400" y="3360750"/>
              <a:ext cx="2501700" cy="1267800"/>
            </a:xfrm>
            <a:prstGeom prst="rect">
              <a:avLst/>
            </a:prstGeom>
            <a:solidFill>
              <a:schemeClr val="bg1">
                <a:alpha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8;p28">
              <a:extLst>
                <a:ext uri="{FF2B5EF4-FFF2-40B4-BE49-F238E27FC236}">
                  <a16:creationId xmlns:a16="http://schemas.microsoft.com/office/drawing/2014/main" id="{AC8232C6-7CA5-E965-7BEC-9F9E939869E4}"/>
                </a:ext>
              </a:extLst>
            </p:cNvPr>
            <p:cNvSpPr/>
            <p:nvPr/>
          </p:nvSpPr>
          <p:spPr>
            <a:xfrm>
              <a:off x="1059092" y="3274596"/>
              <a:ext cx="219600" cy="93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a:extLst>
              <a:ext uri="{FF2B5EF4-FFF2-40B4-BE49-F238E27FC236}">
                <a16:creationId xmlns:a16="http://schemas.microsoft.com/office/drawing/2014/main" id="{9ADACBAC-5B2B-D73F-D1DF-7DB3978D98BD}"/>
              </a:ext>
            </a:extLst>
          </p:cNvPr>
          <p:cNvPicPr>
            <a:picLocks noChangeAspect="1"/>
          </p:cNvPicPr>
          <p:nvPr/>
        </p:nvPicPr>
        <p:blipFill>
          <a:blip r:embed="rId4"/>
          <a:stretch>
            <a:fillRect/>
          </a:stretch>
        </p:blipFill>
        <p:spPr>
          <a:xfrm>
            <a:off x="4277881" y="3581296"/>
            <a:ext cx="3430609" cy="1761758"/>
          </a:xfrm>
          <a:prstGeom prst="rect">
            <a:avLst/>
          </a:prstGeom>
        </p:spPr>
      </p:pic>
      <p:pic>
        <p:nvPicPr>
          <p:cNvPr id="25" name="Picture 24">
            <a:extLst>
              <a:ext uri="{FF2B5EF4-FFF2-40B4-BE49-F238E27FC236}">
                <a16:creationId xmlns:a16="http://schemas.microsoft.com/office/drawing/2014/main" id="{F8556B7C-42F0-E4B1-9748-73C2FE0BB4C2}"/>
              </a:ext>
            </a:extLst>
          </p:cNvPr>
          <p:cNvPicPr>
            <a:picLocks noChangeAspect="1"/>
          </p:cNvPicPr>
          <p:nvPr/>
        </p:nvPicPr>
        <p:blipFill>
          <a:blip r:embed="rId5"/>
          <a:stretch>
            <a:fillRect/>
          </a:stretch>
        </p:blipFill>
        <p:spPr>
          <a:xfrm>
            <a:off x="7810611" y="2013974"/>
            <a:ext cx="3582287" cy="2075306"/>
          </a:xfrm>
          <a:prstGeom prst="rect">
            <a:avLst/>
          </a:prstGeom>
        </p:spPr>
      </p:pic>
      <p:sp>
        <p:nvSpPr>
          <p:cNvPr id="26" name="Google Shape;267;p28">
            <a:extLst>
              <a:ext uri="{FF2B5EF4-FFF2-40B4-BE49-F238E27FC236}">
                <a16:creationId xmlns:a16="http://schemas.microsoft.com/office/drawing/2014/main" id="{35B52815-DE28-F187-629A-CF7DED1BDE0C}"/>
              </a:ext>
            </a:extLst>
          </p:cNvPr>
          <p:cNvSpPr txBox="1">
            <a:spLocks/>
          </p:cNvSpPr>
          <p:nvPr/>
        </p:nvSpPr>
        <p:spPr>
          <a:xfrm>
            <a:off x="8114243" y="4588659"/>
            <a:ext cx="2238300" cy="64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pPr marL="0" indent="0">
              <a:spcBef>
                <a:spcPts val="0"/>
              </a:spcBef>
              <a:buFont typeface="Arial"/>
              <a:buNone/>
            </a:pPr>
            <a:r>
              <a:rPr lang="en-US" sz="1400">
                <a:solidFill>
                  <a:schemeClr val="bg1">
                    <a:lumMod val="95000"/>
                  </a:schemeClr>
                </a:solidFill>
                <a:latin typeface="Open Sans"/>
                <a:ea typeface="Open Sans"/>
                <a:cs typeface="Open Sans"/>
                <a:sym typeface="Open Sans"/>
              </a:rPr>
              <a:t>k-Means</a:t>
            </a:r>
          </a:p>
          <a:p>
            <a:pPr marL="0" indent="0">
              <a:lnSpc>
                <a:spcPct val="115000"/>
              </a:lnSpc>
              <a:spcBef>
                <a:spcPts val="1600"/>
              </a:spcBef>
              <a:spcAft>
                <a:spcPts val="1600"/>
              </a:spcAft>
              <a:buFont typeface="Arial"/>
              <a:buNone/>
            </a:pPr>
            <a:endParaRPr lang="en-US" sz="800">
              <a:latin typeface="Open Sans"/>
              <a:ea typeface="Open Sans"/>
              <a:cs typeface="Open Sans"/>
              <a:sym typeface="Open Sans"/>
            </a:endParaRPr>
          </a:p>
        </p:txBody>
      </p:sp>
      <p:sp>
        <p:nvSpPr>
          <p:cNvPr id="27" name="Google Shape;266;p28">
            <a:extLst>
              <a:ext uri="{FF2B5EF4-FFF2-40B4-BE49-F238E27FC236}">
                <a16:creationId xmlns:a16="http://schemas.microsoft.com/office/drawing/2014/main" id="{DD9E3C8F-2115-14DD-FE0B-4E2154B0C6B9}"/>
              </a:ext>
            </a:extLst>
          </p:cNvPr>
          <p:cNvSpPr txBox="1">
            <a:spLocks/>
          </p:cNvSpPr>
          <p:nvPr/>
        </p:nvSpPr>
        <p:spPr>
          <a:xfrm>
            <a:off x="8114243" y="4158459"/>
            <a:ext cx="2238300" cy="43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000"/>
              <a:buFont typeface="Verdana"/>
              <a:buNone/>
              <a:defRPr sz="4000" b="1" i="0" u="none" strike="noStrike" cap="none">
                <a:solidFill>
                  <a:schemeClr val="l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500"/>
              <a:t>Power BI</a:t>
            </a:r>
            <a:endParaRPr lang="en-US" sz="1500">
              <a:latin typeface="Montserrat"/>
              <a:ea typeface="Montserrat"/>
              <a:cs typeface="Montserrat"/>
              <a:sym typeface="Montserrat"/>
            </a:endParaRPr>
          </a:p>
        </p:txBody>
      </p:sp>
      <p:grpSp>
        <p:nvGrpSpPr>
          <p:cNvPr id="28" name="Google Shape;256;p28">
            <a:extLst>
              <a:ext uri="{FF2B5EF4-FFF2-40B4-BE49-F238E27FC236}">
                <a16:creationId xmlns:a16="http://schemas.microsoft.com/office/drawing/2014/main" id="{8540A67A-B187-09F3-509C-532871ED145C}"/>
              </a:ext>
            </a:extLst>
          </p:cNvPr>
          <p:cNvGrpSpPr/>
          <p:nvPr/>
        </p:nvGrpSpPr>
        <p:grpSpPr>
          <a:xfrm rot="10800000" flipH="1">
            <a:off x="7953989" y="4103193"/>
            <a:ext cx="2977071" cy="1422562"/>
            <a:chOff x="830400" y="3360750"/>
            <a:chExt cx="2501700" cy="1204640"/>
          </a:xfrm>
        </p:grpSpPr>
        <p:sp>
          <p:nvSpPr>
            <p:cNvPr id="29" name="Google Shape;257;p28">
              <a:extLst>
                <a:ext uri="{FF2B5EF4-FFF2-40B4-BE49-F238E27FC236}">
                  <a16:creationId xmlns:a16="http://schemas.microsoft.com/office/drawing/2014/main" id="{5A790C15-F86D-6753-78C2-F0450BEC7FD4}"/>
                </a:ext>
              </a:extLst>
            </p:cNvPr>
            <p:cNvSpPr/>
            <p:nvPr/>
          </p:nvSpPr>
          <p:spPr>
            <a:xfrm>
              <a:off x="830400" y="3360750"/>
              <a:ext cx="2501700" cy="1099259"/>
            </a:xfrm>
            <a:prstGeom prst="rect">
              <a:avLst/>
            </a:prstGeom>
            <a:solidFill>
              <a:schemeClr val="bg1">
                <a:alpha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8;p28">
              <a:extLst>
                <a:ext uri="{FF2B5EF4-FFF2-40B4-BE49-F238E27FC236}">
                  <a16:creationId xmlns:a16="http://schemas.microsoft.com/office/drawing/2014/main" id="{45988147-F98E-3C94-5D58-26AD3BF3343D}"/>
                </a:ext>
              </a:extLst>
            </p:cNvPr>
            <p:cNvSpPr/>
            <p:nvPr/>
          </p:nvSpPr>
          <p:spPr>
            <a:xfrm rot="10800000">
              <a:off x="965065" y="4471790"/>
              <a:ext cx="219600" cy="93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256;p28">
            <a:extLst>
              <a:ext uri="{FF2B5EF4-FFF2-40B4-BE49-F238E27FC236}">
                <a16:creationId xmlns:a16="http://schemas.microsoft.com/office/drawing/2014/main" id="{AB7AEA39-A1D2-19AA-F439-6116328185DF}"/>
              </a:ext>
            </a:extLst>
          </p:cNvPr>
          <p:cNvGrpSpPr/>
          <p:nvPr/>
        </p:nvGrpSpPr>
        <p:grpSpPr>
          <a:xfrm rot="10800000" flipH="1">
            <a:off x="1032930" y="4251675"/>
            <a:ext cx="2762322" cy="1328466"/>
            <a:chOff x="830400" y="2222870"/>
            <a:chExt cx="2501700" cy="1384869"/>
          </a:xfrm>
        </p:grpSpPr>
        <p:sp>
          <p:nvSpPr>
            <p:cNvPr id="32" name="Google Shape;257;p28">
              <a:extLst>
                <a:ext uri="{FF2B5EF4-FFF2-40B4-BE49-F238E27FC236}">
                  <a16:creationId xmlns:a16="http://schemas.microsoft.com/office/drawing/2014/main" id="{B266C24C-C49E-E064-3461-8730AD363CD8}"/>
                </a:ext>
              </a:extLst>
            </p:cNvPr>
            <p:cNvSpPr/>
            <p:nvPr/>
          </p:nvSpPr>
          <p:spPr>
            <a:xfrm>
              <a:off x="830400" y="2222870"/>
              <a:ext cx="2501700" cy="1267800"/>
            </a:xfrm>
            <a:prstGeom prst="rect">
              <a:avLst/>
            </a:prstGeom>
            <a:solidFill>
              <a:schemeClr val="bg1">
                <a:alpha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8;p28">
              <a:extLst>
                <a:ext uri="{FF2B5EF4-FFF2-40B4-BE49-F238E27FC236}">
                  <a16:creationId xmlns:a16="http://schemas.microsoft.com/office/drawing/2014/main" id="{3AB51C1A-D687-0005-AA11-2053E9889E8D}"/>
                </a:ext>
              </a:extLst>
            </p:cNvPr>
            <p:cNvSpPr/>
            <p:nvPr/>
          </p:nvSpPr>
          <p:spPr>
            <a:xfrm rot="10800000">
              <a:off x="1066881" y="3514139"/>
              <a:ext cx="219600" cy="93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762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a:spLocks noGrp="1"/>
          </p:cNvSpPr>
          <p:nvPr>
            <p:ph type="title"/>
          </p:nvPr>
        </p:nvSpPr>
        <p:spPr>
          <a:xfrm>
            <a:off x="996548" y="913678"/>
            <a:ext cx="4848800" cy="760400"/>
          </a:xfrm>
          <a:prstGeom prst="rect">
            <a:avLst/>
          </a:prstGeom>
        </p:spPr>
        <p:txBody>
          <a:bodyPr spcFirstLastPara="1" wrap="square" lIns="121900" tIns="121900" rIns="121900" bIns="121900" anchor="t" anchorCtr="0">
            <a:noAutofit/>
          </a:bodyPr>
          <a:lstStyle/>
          <a:p>
            <a:r>
              <a:rPr lang="vi">
                <a:solidFill>
                  <a:schemeClr val="bg1">
                    <a:lumMod val="85000"/>
                  </a:schemeClr>
                </a:solidFill>
              </a:rPr>
              <a:t>Các bảng dữ liệu</a:t>
            </a:r>
            <a:endParaRPr>
              <a:solidFill>
                <a:schemeClr val="bg1">
                  <a:lumMod val="85000"/>
                </a:schemeClr>
              </a:solidFill>
              <a:latin typeface="Montserrat"/>
              <a:ea typeface="Montserrat"/>
              <a:cs typeface="Montserrat"/>
              <a:sym typeface="Montserrat"/>
            </a:endParaRPr>
          </a:p>
        </p:txBody>
      </p:sp>
      <p:sp>
        <p:nvSpPr>
          <p:cNvPr id="273" name="Google Shape;273;p29"/>
          <p:cNvSpPr txBox="1">
            <a:spLocks noGrp="1"/>
          </p:cNvSpPr>
          <p:nvPr>
            <p:ph type="body" idx="1"/>
          </p:nvPr>
        </p:nvSpPr>
        <p:spPr>
          <a:xfrm>
            <a:off x="600622" y="1860198"/>
            <a:ext cx="5468162" cy="1136400"/>
          </a:xfrm>
          <a:prstGeom prst="rect">
            <a:avLst/>
          </a:prstGeom>
        </p:spPr>
        <p:txBody>
          <a:bodyPr spcFirstLastPara="1" wrap="square" lIns="121900" tIns="121900" rIns="121900" bIns="121900" anchor="t" anchorCtr="0">
            <a:noAutofit/>
          </a:bodyPr>
          <a:lstStyle/>
          <a:p>
            <a:pPr marL="0" indent="0" algn="just">
              <a:spcAft>
                <a:spcPts val="2133"/>
              </a:spcAft>
              <a:buNone/>
            </a:pPr>
            <a:r>
              <a:rPr lang="vi" sz="1467">
                <a:solidFill>
                  <a:schemeClr val="bg1">
                    <a:lumMod val="85000"/>
                  </a:schemeClr>
                </a:solidFill>
                <a:latin typeface="Open Sans"/>
                <a:ea typeface="Open Sans"/>
                <a:cs typeface="Open Sans"/>
                <a:sym typeface="Open Sans"/>
              </a:rPr>
              <a:t>Sau khi các thuộc tính quan tâm được đưa vào bảng staging, các giá trị hạng mục</a:t>
            </a:r>
            <a:r>
              <a:rPr lang="en-US" sz="1467">
                <a:solidFill>
                  <a:schemeClr val="bg1">
                    <a:lumMod val="85000"/>
                  </a:schemeClr>
                </a:solidFill>
                <a:latin typeface="Open Sans"/>
                <a:ea typeface="Open Sans"/>
                <a:cs typeface="Open Sans"/>
                <a:sym typeface="Open Sans"/>
              </a:rPr>
              <a:t> </a:t>
            </a:r>
            <a:r>
              <a:rPr lang="vi" sz="1467">
                <a:solidFill>
                  <a:schemeClr val="bg1">
                    <a:lumMod val="85000"/>
                  </a:schemeClr>
                </a:solidFill>
                <a:latin typeface="Open Sans"/>
                <a:ea typeface="Open Sans"/>
                <a:cs typeface="Open Sans"/>
                <a:sym typeface="Open Sans"/>
              </a:rPr>
              <a:t>(</a:t>
            </a:r>
            <a:r>
              <a:rPr lang="en-US" sz="1467">
                <a:solidFill>
                  <a:schemeClr val="bg1">
                    <a:lumMod val="85000"/>
                  </a:schemeClr>
                </a:solidFill>
                <a:latin typeface="Open Sans"/>
                <a:ea typeface="Open Sans"/>
                <a:cs typeface="Open Sans"/>
                <a:sym typeface="Open Sans"/>
              </a:rPr>
              <a:t>categorical</a:t>
            </a:r>
            <a:r>
              <a:rPr lang="vi" sz="1467">
                <a:solidFill>
                  <a:schemeClr val="bg1">
                    <a:lumMod val="85000"/>
                  </a:schemeClr>
                </a:solidFill>
                <a:latin typeface="Open Sans"/>
                <a:ea typeface="Open Sans"/>
                <a:cs typeface="Open Sans"/>
                <a:sym typeface="Open Sans"/>
              </a:rPr>
              <a:t>) sẽ được mã hóa thành giá trị số(</a:t>
            </a:r>
            <a:r>
              <a:rPr lang="en-US" sz="1467">
                <a:solidFill>
                  <a:schemeClr val="bg1">
                    <a:lumMod val="85000"/>
                  </a:schemeClr>
                </a:solidFill>
                <a:latin typeface="Open Sans"/>
                <a:ea typeface="Open Sans"/>
                <a:cs typeface="Open Sans"/>
                <a:sym typeface="Open Sans"/>
              </a:rPr>
              <a:t>numberic</a:t>
            </a:r>
            <a:r>
              <a:rPr lang="vi" sz="1467">
                <a:solidFill>
                  <a:schemeClr val="bg1">
                    <a:lumMod val="85000"/>
                  </a:schemeClr>
                </a:solidFill>
                <a:latin typeface="Open Sans"/>
                <a:ea typeface="Open Sans"/>
                <a:cs typeface="Open Sans"/>
                <a:sym typeface="Open Sans"/>
              </a:rPr>
              <a:t>) để phục vụ cho trực quan mô hình phân cụm về sau.</a:t>
            </a:r>
            <a:endParaRPr sz="1467">
              <a:solidFill>
                <a:schemeClr val="bg1">
                  <a:lumMod val="85000"/>
                </a:schemeClr>
              </a:solidFill>
              <a:latin typeface="Open Sans"/>
              <a:ea typeface="Open Sans"/>
              <a:cs typeface="Open Sans"/>
              <a:sym typeface="Open Sans"/>
            </a:endParaRPr>
          </a:p>
        </p:txBody>
      </p:sp>
      <p:sp>
        <p:nvSpPr>
          <p:cNvPr id="274" name="Google Shape;274;p29"/>
          <p:cNvSpPr txBox="1"/>
          <p:nvPr/>
        </p:nvSpPr>
        <p:spPr>
          <a:xfrm>
            <a:off x="560744" y="3232364"/>
            <a:ext cx="5664379"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b="1">
                <a:solidFill>
                  <a:schemeClr val="bg1">
                    <a:lumMod val="95000"/>
                  </a:schemeClr>
                </a:solidFill>
                <a:latin typeface="+mj-lt"/>
                <a:ea typeface="Open Sans"/>
                <a:cs typeface="Open Sans"/>
                <a:sym typeface="Open Sans"/>
              </a:rPr>
              <a:t>Attrition_Flag_Dim</a:t>
            </a:r>
            <a:r>
              <a:rPr lang="vi-VN" b="1">
                <a:solidFill>
                  <a:schemeClr val="bg1">
                    <a:lumMod val="95000"/>
                  </a:schemeClr>
                </a:solidFill>
                <a:latin typeface="+mj-lt"/>
                <a:ea typeface="Open Sans"/>
                <a:cs typeface="Open Sans"/>
                <a:sym typeface="Open Sans"/>
              </a:rPr>
              <a:t>  </a:t>
            </a:r>
            <a:r>
              <a:rPr lang="vi" b="1">
                <a:solidFill>
                  <a:schemeClr val="bg1">
                    <a:lumMod val="95000"/>
                  </a:schemeClr>
                </a:solidFill>
                <a:latin typeface="+mj-lt"/>
                <a:ea typeface="Open Sans"/>
                <a:cs typeface="Open Sans"/>
                <a:sym typeface="Open Sans"/>
              </a:rPr>
              <a:t>|</a:t>
            </a:r>
            <a:r>
              <a:rPr lang="en-US">
                <a:solidFill>
                  <a:schemeClr val="bg1">
                    <a:lumMod val="95000"/>
                  </a:schemeClr>
                </a:solidFill>
                <a:latin typeface="+mj-lt"/>
                <a:ea typeface="Open Sans"/>
                <a:cs typeface="Open Sans"/>
                <a:sym typeface="Open Sans"/>
              </a:rPr>
              <a:t>Bảng load dữ liệu trạng thái khách hang được mã hoá</a:t>
            </a:r>
            <a:endParaRPr>
              <a:solidFill>
                <a:schemeClr val="bg1">
                  <a:lumMod val="95000"/>
                </a:schemeClr>
              </a:solidFill>
              <a:latin typeface="+mj-lt"/>
              <a:ea typeface="Open Sans"/>
              <a:cs typeface="Open Sans"/>
              <a:sym typeface="Open Sans"/>
            </a:endParaRPr>
          </a:p>
        </p:txBody>
      </p:sp>
      <p:sp>
        <p:nvSpPr>
          <p:cNvPr id="275" name="Google Shape;275;p29"/>
          <p:cNvSpPr txBox="1"/>
          <p:nvPr/>
        </p:nvSpPr>
        <p:spPr>
          <a:xfrm>
            <a:off x="560744" y="3840869"/>
            <a:ext cx="5468163"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b="1">
                <a:solidFill>
                  <a:schemeClr val="bg1">
                    <a:lumMod val="95000"/>
                  </a:schemeClr>
                </a:solidFill>
                <a:latin typeface="+mj-lt"/>
                <a:ea typeface="Open Sans"/>
                <a:cs typeface="Open Sans"/>
                <a:sym typeface="Open Sans"/>
              </a:rPr>
              <a:t>Card_Category_Dim</a:t>
            </a:r>
            <a:r>
              <a:rPr lang="vi-VN" b="1">
                <a:solidFill>
                  <a:schemeClr val="bg1">
                    <a:lumMod val="95000"/>
                  </a:schemeClr>
                </a:solidFill>
                <a:latin typeface="+mj-lt"/>
                <a:ea typeface="Open Sans"/>
                <a:cs typeface="Open Sans"/>
                <a:sym typeface="Open Sans"/>
              </a:rPr>
              <a:t> </a:t>
            </a:r>
            <a:r>
              <a:rPr lang="vi" b="1">
                <a:solidFill>
                  <a:schemeClr val="bg1">
                    <a:lumMod val="95000"/>
                  </a:schemeClr>
                </a:solidFill>
                <a:latin typeface="+mj-lt"/>
                <a:ea typeface="Open Sans"/>
                <a:cs typeface="Open Sans"/>
                <a:sym typeface="Open Sans"/>
              </a:rPr>
              <a:t>|</a:t>
            </a:r>
            <a:r>
              <a:rPr lang="vi">
                <a:solidFill>
                  <a:schemeClr val="bg1">
                    <a:lumMod val="95000"/>
                  </a:schemeClr>
                </a:solidFill>
                <a:latin typeface="+mj-lt"/>
                <a:ea typeface="Open Sans"/>
                <a:cs typeface="Open Sans"/>
                <a:sym typeface="Open Sans"/>
              </a:rPr>
              <a:t>  </a:t>
            </a:r>
            <a:r>
              <a:rPr lang="en-US">
                <a:solidFill>
                  <a:schemeClr val="bg1">
                    <a:lumMod val="95000"/>
                  </a:schemeClr>
                </a:solidFill>
                <a:latin typeface="+mj-lt"/>
                <a:ea typeface="Open Sans"/>
                <a:cs typeface="Open Sans"/>
                <a:sym typeface="Open Sans"/>
              </a:rPr>
              <a:t>Bảng load dữ liệu loại thẻ được mã hoá</a:t>
            </a:r>
            <a:r>
              <a:rPr lang="vi">
                <a:solidFill>
                  <a:schemeClr val="bg1">
                    <a:lumMod val="95000"/>
                  </a:schemeClr>
                </a:solidFill>
                <a:latin typeface="+mj-lt"/>
                <a:ea typeface="Open Sans"/>
                <a:cs typeface="Open Sans"/>
                <a:sym typeface="Open Sans"/>
              </a:rPr>
              <a:t> </a:t>
            </a:r>
            <a:endParaRPr>
              <a:solidFill>
                <a:schemeClr val="bg1">
                  <a:lumMod val="95000"/>
                </a:schemeClr>
              </a:solidFill>
              <a:latin typeface="+mj-lt"/>
              <a:ea typeface="Open Sans"/>
              <a:cs typeface="Open Sans"/>
              <a:sym typeface="Open Sans"/>
            </a:endParaRPr>
          </a:p>
        </p:txBody>
      </p:sp>
      <p:sp>
        <p:nvSpPr>
          <p:cNvPr id="276" name="Google Shape;276;p29"/>
          <p:cNvSpPr txBox="1"/>
          <p:nvPr/>
        </p:nvSpPr>
        <p:spPr>
          <a:xfrm>
            <a:off x="549676" y="4268718"/>
            <a:ext cx="5241240"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b="1">
                <a:solidFill>
                  <a:schemeClr val="bg1">
                    <a:lumMod val="95000"/>
                  </a:schemeClr>
                </a:solidFill>
                <a:latin typeface="+mj-lt"/>
                <a:ea typeface="Open Sans"/>
                <a:cs typeface="Open Sans"/>
                <a:sym typeface="Open Sans"/>
              </a:rPr>
              <a:t>Education_Level_Dim</a:t>
            </a:r>
            <a:r>
              <a:rPr lang="vi" b="1">
                <a:solidFill>
                  <a:schemeClr val="bg1">
                    <a:lumMod val="95000"/>
                  </a:schemeClr>
                </a:solidFill>
                <a:latin typeface="+mj-lt"/>
                <a:ea typeface="Open Sans"/>
                <a:cs typeface="Open Sans"/>
                <a:sym typeface="Open Sans"/>
              </a:rPr>
              <a:t>|</a:t>
            </a:r>
            <a:r>
              <a:rPr lang="vi">
                <a:solidFill>
                  <a:schemeClr val="bg1">
                    <a:lumMod val="95000"/>
                  </a:schemeClr>
                </a:solidFill>
                <a:latin typeface="+mj-lt"/>
                <a:ea typeface="Open Sans"/>
                <a:cs typeface="Open Sans"/>
                <a:sym typeface="Open Sans"/>
              </a:rPr>
              <a:t> </a:t>
            </a:r>
            <a:r>
              <a:rPr lang="en-US">
                <a:solidFill>
                  <a:schemeClr val="bg1">
                    <a:lumMod val="85000"/>
                  </a:schemeClr>
                </a:solidFill>
                <a:latin typeface="+mj-lt"/>
                <a:ea typeface="Open Sans"/>
                <a:cs typeface="Open Sans"/>
                <a:sym typeface="Open Sans"/>
              </a:rPr>
              <a:t>Bảng dữ liệu </a:t>
            </a:r>
            <a:r>
              <a:rPr lang="en-US">
                <a:solidFill>
                  <a:schemeClr val="bg1">
                    <a:lumMod val="95000"/>
                  </a:schemeClr>
                </a:solidFill>
                <a:latin typeface="+mj-lt"/>
                <a:ea typeface="Open Sans"/>
                <a:cs typeface="Open Sans"/>
                <a:sym typeface="Open Sans"/>
              </a:rPr>
              <a:t>học vấn </a:t>
            </a:r>
            <a:r>
              <a:rPr lang="en-US">
                <a:solidFill>
                  <a:schemeClr val="bg1">
                    <a:lumMod val="85000"/>
                  </a:schemeClr>
                </a:solidFill>
                <a:latin typeface="+mj-lt"/>
                <a:ea typeface="Open Sans"/>
                <a:cs typeface="Open Sans"/>
                <a:sym typeface="Open Sans"/>
              </a:rPr>
              <a:t>được mã hoá</a:t>
            </a:r>
            <a:r>
              <a:rPr lang="vi">
                <a:solidFill>
                  <a:schemeClr val="bg1">
                    <a:lumMod val="85000"/>
                  </a:schemeClr>
                </a:solidFill>
                <a:latin typeface="+mj-lt"/>
                <a:ea typeface="Open Sans"/>
                <a:cs typeface="Open Sans"/>
                <a:sym typeface="Open Sans"/>
              </a:rPr>
              <a:t> </a:t>
            </a:r>
            <a:endParaRPr>
              <a:solidFill>
                <a:schemeClr val="bg1">
                  <a:lumMod val="95000"/>
                </a:schemeClr>
              </a:solidFill>
              <a:latin typeface="+mj-lt"/>
              <a:ea typeface="Open Sans"/>
              <a:cs typeface="Open Sans"/>
              <a:sym typeface="Open Sans"/>
            </a:endParaRPr>
          </a:p>
        </p:txBody>
      </p:sp>
      <p:sp>
        <p:nvSpPr>
          <p:cNvPr id="277" name="Google Shape;277;p29"/>
          <p:cNvSpPr txBox="1"/>
          <p:nvPr/>
        </p:nvSpPr>
        <p:spPr>
          <a:xfrm>
            <a:off x="560744" y="4687838"/>
            <a:ext cx="4848800"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b="1">
                <a:solidFill>
                  <a:schemeClr val="bg1">
                    <a:lumMod val="95000"/>
                  </a:schemeClr>
                </a:solidFill>
                <a:latin typeface="+mj-lt"/>
                <a:ea typeface="Open Sans"/>
                <a:cs typeface="Open Sans"/>
                <a:sym typeface="Open Sans"/>
              </a:rPr>
              <a:t>Gender_Dim</a:t>
            </a:r>
            <a:r>
              <a:rPr lang="vi" b="1">
                <a:solidFill>
                  <a:schemeClr val="bg1">
                    <a:lumMod val="95000"/>
                  </a:schemeClr>
                </a:solidFill>
                <a:latin typeface="+mj-lt"/>
                <a:ea typeface="Open Sans"/>
                <a:cs typeface="Open Sans"/>
                <a:sym typeface="Open Sans"/>
              </a:rPr>
              <a:t>|</a:t>
            </a:r>
            <a:r>
              <a:rPr lang="vi">
                <a:solidFill>
                  <a:schemeClr val="bg1">
                    <a:lumMod val="95000"/>
                  </a:schemeClr>
                </a:solidFill>
                <a:latin typeface="+mj-lt"/>
                <a:ea typeface="Open Sans"/>
                <a:cs typeface="Open Sans"/>
                <a:sym typeface="Open Sans"/>
              </a:rPr>
              <a:t> </a:t>
            </a:r>
            <a:r>
              <a:rPr lang="en-US">
                <a:solidFill>
                  <a:schemeClr val="bg1">
                    <a:lumMod val="85000"/>
                  </a:schemeClr>
                </a:solidFill>
                <a:latin typeface="+mj-lt"/>
                <a:ea typeface="Open Sans"/>
                <a:cs typeface="Open Sans"/>
                <a:sym typeface="Open Sans"/>
              </a:rPr>
              <a:t>Bảng dữ liệu </a:t>
            </a:r>
            <a:r>
              <a:rPr lang="en-US">
                <a:solidFill>
                  <a:schemeClr val="bg1">
                    <a:lumMod val="95000"/>
                  </a:schemeClr>
                </a:solidFill>
                <a:latin typeface="+mj-lt"/>
                <a:ea typeface="Open Sans"/>
                <a:cs typeface="Open Sans"/>
                <a:sym typeface="Open Sans"/>
              </a:rPr>
              <a:t>giới tính </a:t>
            </a:r>
            <a:r>
              <a:rPr lang="en-US">
                <a:solidFill>
                  <a:schemeClr val="bg1">
                    <a:lumMod val="85000"/>
                  </a:schemeClr>
                </a:solidFill>
                <a:latin typeface="+mj-lt"/>
                <a:ea typeface="Open Sans"/>
                <a:cs typeface="Open Sans"/>
                <a:sym typeface="Open Sans"/>
              </a:rPr>
              <a:t>được mã hoá</a:t>
            </a:r>
            <a:r>
              <a:rPr lang="vi">
                <a:solidFill>
                  <a:schemeClr val="bg1">
                    <a:lumMod val="85000"/>
                  </a:schemeClr>
                </a:solidFill>
                <a:latin typeface="+mj-lt"/>
                <a:ea typeface="Open Sans"/>
                <a:cs typeface="Open Sans"/>
                <a:sym typeface="Open Sans"/>
              </a:rPr>
              <a:t> </a:t>
            </a:r>
            <a:endParaRPr>
              <a:solidFill>
                <a:schemeClr val="bg1">
                  <a:lumMod val="95000"/>
                </a:schemeClr>
              </a:solidFill>
              <a:latin typeface="+mj-lt"/>
              <a:ea typeface="Open Sans"/>
              <a:cs typeface="Open Sans"/>
              <a:sym typeface="Open Sans"/>
            </a:endParaRPr>
          </a:p>
        </p:txBody>
      </p:sp>
      <p:sp>
        <p:nvSpPr>
          <p:cNvPr id="278" name="Google Shape;278;p29"/>
          <p:cNvSpPr txBox="1"/>
          <p:nvPr/>
        </p:nvSpPr>
        <p:spPr>
          <a:xfrm>
            <a:off x="549676" y="5085288"/>
            <a:ext cx="5241240"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b="1">
                <a:solidFill>
                  <a:schemeClr val="bg1"/>
                </a:solidFill>
                <a:latin typeface="+mj-lt"/>
                <a:ea typeface="Open Sans"/>
                <a:cs typeface="Open Sans"/>
                <a:sym typeface="Open Sans"/>
              </a:rPr>
              <a:t>Income_Category_Dim</a:t>
            </a:r>
            <a:r>
              <a:rPr lang="vi" b="1">
                <a:solidFill>
                  <a:schemeClr val="bg1">
                    <a:lumMod val="85000"/>
                  </a:schemeClr>
                </a:solidFill>
                <a:latin typeface="+mj-lt"/>
                <a:ea typeface="Open Sans"/>
                <a:cs typeface="Open Sans"/>
                <a:sym typeface="Open Sans"/>
              </a:rPr>
              <a:t>|</a:t>
            </a:r>
            <a:r>
              <a:rPr lang="vi">
                <a:solidFill>
                  <a:schemeClr val="bg1">
                    <a:lumMod val="85000"/>
                  </a:schemeClr>
                </a:solidFill>
                <a:latin typeface="+mj-lt"/>
                <a:ea typeface="Open Sans"/>
                <a:cs typeface="Open Sans"/>
                <a:sym typeface="Open Sans"/>
              </a:rPr>
              <a:t> </a:t>
            </a:r>
            <a:r>
              <a:rPr lang="vi" b="1">
                <a:solidFill>
                  <a:schemeClr val="bg1">
                    <a:lumMod val="85000"/>
                  </a:schemeClr>
                </a:solidFill>
                <a:latin typeface="+mj-lt"/>
                <a:ea typeface="Open Sans"/>
                <a:cs typeface="Open Sans"/>
                <a:sym typeface="Open Sans"/>
              </a:rPr>
              <a:t>|</a:t>
            </a:r>
            <a:r>
              <a:rPr lang="vi">
                <a:solidFill>
                  <a:schemeClr val="bg1">
                    <a:lumMod val="85000"/>
                  </a:schemeClr>
                </a:solidFill>
                <a:latin typeface="+mj-lt"/>
                <a:ea typeface="Open Sans"/>
                <a:cs typeface="Open Sans"/>
                <a:sym typeface="Open Sans"/>
              </a:rPr>
              <a:t>  </a:t>
            </a:r>
            <a:r>
              <a:rPr lang="en-US">
                <a:solidFill>
                  <a:schemeClr val="bg1">
                    <a:lumMod val="85000"/>
                  </a:schemeClr>
                </a:solidFill>
                <a:latin typeface="+mj-lt"/>
                <a:ea typeface="Open Sans"/>
                <a:cs typeface="Open Sans"/>
                <a:sym typeface="Open Sans"/>
              </a:rPr>
              <a:t>Bảng dữ liệu thu nhập được mã hoá</a:t>
            </a:r>
            <a:r>
              <a:rPr lang="vi">
                <a:solidFill>
                  <a:schemeClr val="bg1">
                    <a:lumMod val="85000"/>
                  </a:schemeClr>
                </a:solidFill>
                <a:latin typeface="+mj-lt"/>
                <a:ea typeface="Open Sans"/>
                <a:cs typeface="Open Sans"/>
                <a:sym typeface="Open Sans"/>
              </a:rPr>
              <a:t> </a:t>
            </a:r>
            <a:endParaRPr>
              <a:solidFill>
                <a:schemeClr val="bg1">
                  <a:lumMod val="85000"/>
                </a:schemeClr>
              </a:solidFill>
              <a:latin typeface="+mj-lt"/>
              <a:ea typeface="Open Sans"/>
              <a:cs typeface="Open Sans"/>
              <a:sym typeface="Open Sans"/>
            </a:endParaRPr>
          </a:p>
        </p:txBody>
      </p:sp>
      <p:sp>
        <p:nvSpPr>
          <p:cNvPr id="282" name="Google Shape;282;p29"/>
          <p:cNvSpPr txBox="1"/>
          <p:nvPr/>
        </p:nvSpPr>
        <p:spPr>
          <a:xfrm>
            <a:off x="560744" y="5901858"/>
            <a:ext cx="4848800"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b="1">
                <a:solidFill>
                  <a:schemeClr val="bg1">
                    <a:lumMod val="95000"/>
                  </a:schemeClr>
                </a:solidFill>
                <a:latin typeface="+mj-lt"/>
                <a:ea typeface="Open Sans"/>
                <a:cs typeface="Open Sans"/>
                <a:sym typeface="Open Sans"/>
              </a:rPr>
              <a:t>Credit_fact</a:t>
            </a:r>
            <a:r>
              <a:rPr lang="vi" b="1">
                <a:solidFill>
                  <a:schemeClr val="bg1">
                    <a:lumMod val="95000"/>
                  </a:schemeClr>
                </a:solidFill>
                <a:latin typeface="+mj-lt"/>
                <a:ea typeface="Open Sans"/>
                <a:cs typeface="Open Sans"/>
                <a:sym typeface="Open Sans"/>
              </a:rPr>
              <a:t>|</a:t>
            </a:r>
            <a:r>
              <a:rPr lang="vi">
                <a:solidFill>
                  <a:schemeClr val="bg1">
                    <a:lumMod val="95000"/>
                  </a:schemeClr>
                </a:solidFill>
                <a:latin typeface="+mj-lt"/>
                <a:ea typeface="Open Sans"/>
                <a:cs typeface="Open Sans"/>
                <a:sym typeface="Open Sans"/>
              </a:rPr>
              <a:t>  </a:t>
            </a:r>
            <a:r>
              <a:rPr lang="en-US">
                <a:solidFill>
                  <a:schemeClr val="bg1">
                    <a:lumMod val="95000"/>
                  </a:schemeClr>
                </a:solidFill>
                <a:latin typeface="+mj-lt"/>
                <a:ea typeface="Open Sans"/>
                <a:cs typeface="Open Sans"/>
                <a:sym typeface="Open Sans"/>
              </a:rPr>
              <a:t>Bảng dữ liệu tổng hợp</a:t>
            </a:r>
            <a:endParaRPr>
              <a:solidFill>
                <a:schemeClr val="bg1">
                  <a:lumMod val="95000"/>
                </a:schemeClr>
              </a:solidFill>
              <a:latin typeface="+mj-lt"/>
              <a:ea typeface="Open Sans"/>
              <a:cs typeface="Open Sans"/>
              <a:sym typeface="Open Sans"/>
            </a:endParaRPr>
          </a:p>
        </p:txBody>
      </p:sp>
      <p:sp>
        <p:nvSpPr>
          <p:cNvPr id="13" name="Google Shape;274;p29">
            <a:extLst>
              <a:ext uri="{FF2B5EF4-FFF2-40B4-BE49-F238E27FC236}">
                <a16:creationId xmlns:a16="http://schemas.microsoft.com/office/drawing/2014/main" id="{7D207FBB-580A-432D-B580-9BDE8B57A039}"/>
              </a:ext>
            </a:extLst>
          </p:cNvPr>
          <p:cNvSpPr txBox="1"/>
          <p:nvPr/>
        </p:nvSpPr>
        <p:spPr>
          <a:xfrm>
            <a:off x="560744" y="2878669"/>
            <a:ext cx="4848800"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b="1">
                <a:solidFill>
                  <a:schemeClr val="bg1"/>
                </a:solidFill>
                <a:latin typeface="+mj-lt"/>
                <a:ea typeface="Open Sans"/>
                <a:cs typeface="Open Sans"/>
                <a:sym typeface="Open Sans"/>
              </a:rPr>
              <a:t>Credit_</a:t>
            </a:r>
            <a:r>
              <a:rPr lang="vi" b="1">
                <a:solidFill>
                  <a:schemeClr val="bg1"/>
                </a:solidFill>
                <a:latin typeface="+mj-lt"/>
                <a:ea typeface="Open Sans"/>
                <a:cs typeface="Open Sans"/>
                <a:sym typeface="Open Sans"/>
              </a:rPr>
              <a:t>Staging    </a:t>
            </a:r>
            <a:r>
              <a:rPr lang="vi" b="1">
                <a:solidFill>
                  <a:schemeClr val="bg1">
                    <a:lumMod val="85000"/>
                  </a:schemeClr>
                </a:solidFill>
                <a:latin typeface="+mj-lt"/>
                <a:ea typeface="Open Sans"/>
                <a:cs typeface="Open Sans"/>
                <a:sym typeface="Open Sans"/>
              </a:rPr>
              <a:t>|</a:t>
            </a:r>
            <a:r>
              <a:rPr lang="vi">
                <a:solidFill>
                  <a:schemeClr val="bg1">
                    <a:lumMod val="85000"/>
                  </a:schemeClr>
                </a:solidFill>
                <a:latin typeface="+mj-lt"/>
                <a:ea typeface="Open Sans"/>
                <a:cs typeface="Open Sans"/>
                <a:sym typeface="Open Sans"/>
              </a:rPr>
              <a:t>  </a:t>
            </a:r>
            <a:r>
              <a:rPr lang="en-US">
                <a:solidFill>
                  <a:schemeClr val="bg1">
                    <a:lumMod val="85000"/>
                  </a:schemeClr>
                </a:solidFill>
                <a:latin typeface="+mj-lt"/>
                <a:ea typeface="Open Sans"/>
                <a:cs typeface="Open Sans"/>
                <a:sym typeface="Open Sans"/>
              </a:rPr>
              <a:t>Bảng load dữ liệu đầu vào</a:t>
            </a:r>
            <a:endParaRPr>
              <a:solidFill>
                <a:schemeClr val="bg1">
                  <a:lumMod val="85000"/>
                </a:schemeClr>
              </a:solidFill>
              <a:latin typeface="+mj-lt"/>
              <a:ea typeface="Open Sans"/>
              <a:cs typeface="Open Sans"/>
              <a:sym typeface="Open Sans"/>
            </a:endParaRPr>
          </a:p>
        </p:txBody>
      </p:sp>
      <p:sp>
        <p:nvSpPr>
          <p:cNvPr id="2" name="Google Shape;278;p29">
            <a:extLst>
              <a:ext uri="{FF2B5EF4-FFF2-40B4-BE49-F238E27FC236}">
                <a16:creationId xmlns:a16="http://schemas.microsoft.com/office/drawing/2014/main" id="{153F53E1-D133-4151-8A71-9BD543A7C777}"/>
              </a:ext>
            </a:extLst>
          </p:cNvPr>
          <p:cNvSpPr txBox="1"/>
          <p:nvPr/>
        </p:nvSpPr>
        <p:spPr>
          <a:xfrm>
            <a:off x="560744" y="5504408"/>
            <a:ext cx="5045018"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b="1">
                <a:solidFill>
                  <a:schemeClr val="bg1">
                    <a:lumMod val="85000"/>
                  </a:schemeClr>
                </a:solidFill>
                <a:latin typeface="+mj-lt"/>
                <a:ea typeface="Open Sans"/>
                <a:cs typeface="Open Sans"/>
                <a:sym typeface="Open Sans"/>
              </a:rPr>
              <a:t>Martial_Status_Dim</a:t>
            </a:r>
            <a:r>
              <a:rPr lang="vi" b="1">
                <a:solidFill>
                  <a:schemeClr val="bg1">
                    <a:lumMod val="85000"/>
                  </a:schemeClr>
                </a:solidFill>
                <a:latin typeface="+mj-lt"/>
                <a:ea typeface="Open Sans"/>
                <a:cs typeface="Open Sans"/>
                <a:sym typeface="Open Sans"/>
              </a:rPr>
              <a:t>|</a:t>
            </a:r>
            <a:r>
              <a:rPr lang="vi">
                <a:solidFill>
                  <a:schemeClr val="bg1">
                    <a:lumMod val="85000"/>
                  </a:schemeClr>
                </a:solidFill>
                <a:latin typeface="+mj-lt"/>
                <a:ea typeface="Open Sans"/>
                <a:cs typeface="Open Sans"/>
                <a:sym typeface="Open Sans"/>
              </a:rPr>
              <a:t>  </a:t>
            </a:r>
            <a:r>
              <a:rPr lang="en-US">
                <a:solidFill>
                  <a:schemeClr val="bg1">
                    <a:lumMod val="85000"/>
                  </a:schemeClr>
                </a:solidFill>
                <a:latin typeface="+mj-lt"/>
                <a:ea typeface="Open Sans"/>
                <a:cs typeface="Open Sans"/>
                <a:sym typeface="Open Sans"/>
              </a:rPr>
              <a:t>Bảng dữ liệu hôn nhân được mã hoá</a:t>
            </a:r>
            <a:r>
              <a:rPr lang="vi">
                <a:solidFill>
                  <a:schemeClr val="bg1">
                    <a:lumMod val="85000"/>
                  </a:schemeClr>
                </a:solidFill>
                <a:latin typeface="+mj-lt"/>
                <a:ea typeface="Open Sans"/>
                <a:cs typeface="Open Sans"/>
                <a:sym typeface="Open Sans"/>
              </a:rPr>
              <a:t> </a:t>
            </a:r>
            <a:endParaRPr>
              <a:solidFill>
                <a:schemeClr val="bg1">
                  <a:lumMod val="85000"/>
                </a:schemeClr>
              </a:solidFill>
              <a:latin typeface="+mj-lt"/>
              <a:ea typeface="Open Sans"/>
              <a:cs typeface="Open Sans"/>
              <a:sym typeface="Open Sans"/>
            </a:endParaRPr>
          </a:p>
        </p:txBody>
      </p:sp>
      <p:pic>
        <p:nvPicPr>
          <p:cNvPr id="5" name="Picture 4">
            <a:extLst>
              <a:ext uri="{FF2B5EF4-FFF2-40B4-BE49-F238E27FC236}">
                <a16:creationId xmlns:a16="http://schemas.microsoft.com/office/drawing/2014/main" id="{F87A38D4-7CFD-E882-2FE7-4132ABA2B0E5}"/>
              </a:ext>
            </a:extLst>
          </p:cNvPr>
          <p:cNvPicPr>
            <a:picLocks noChangeAspect="1"/>
          </p:cNvPicPr>
          <p:nvPr/>
        </p:nvPicPr>
        <p:blipFill>
          <a:blip r:embed="rId3"/>
          <a:stretch>
            <a:fillRect/>
          </a:stretch>
        </p:blipFill>
        <p:spPr>
          <a:xfrm>
            <a:off x="6292219" y="1388350"/>
            <a:ext cx="5822131" cy="49401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971125" y="1758200"/>
            <a:ext cx="2943600" cy="746000"/>
          </a:xfrm>
          <a:prstGeom prst="rect">
            <a:avLst/>
          </a:prstGeom>
        </p:spPr>
        <p:txBody>
          <a:bodyPr spcFirstLastPara="1" wrap="square" lIns="121900" tIns="121900" rIns="121900" bIns="121900" anchor="t" anchorCtr="0">
            <a:noAutofit/>
          </a:bodyPr>
          <a:lstStyle/>
          <a:p>
            <a:r>
              <a:rPr lang="vi">
                <a:solidFill>
                  <a:schemeClr val="bg1">
                    <a:lumMod val="75000"/>
                  </a:schemeClr>
                </a:solidFill>
                <a:latin typeface="+mj-lt"/>
              </a:rPr>
              <a:t>ETL</a:t>
            </a:r>
            <a:endParaRPr b="0">
              <a:solidFill>
                <a:schemeClr val="bg1">
                  <a:lumMod val="75000"/>
                </a:schemeClr>
              </a:solidFill>
              <a:latin typeface="+mj-lt"/>
              <a:ea typeface="Montserrat"/>
              <a:cs typeface="Montserrat"/>
              <a:sym typeface="Montserrat"/>
            </a:endParaRPr>
          </a:p>
        </p:txBody>
      </p:sp>
      <p:sp>
        <p:nvSpPr>
          <p:cNvPr id="288" name="Google Shape;288;p30"/>
          <p:cNvSpPr txBox="1">
            <a:spLocks noGrp="1"/>
          </p:cNvSpPr>
          <p:nvPr>
            <p:ph type="body" idx="1"/>
          </p:nvPr>
        </p:nvSpPr>
        <p:spPr>
          <a:xfrm>
            <a:off x="1042734" y="2504200"/>
            <a:ext cx="2943600" cy="2934800"/>
          </a:xfrm>
          <a:prstGeom prst="rect">
            <a:avLst/>
          </a:prstGeom>
        </p:spPr>
        <p:txBody>
          <a:bodyPr spcFirstLastPara="1" wrap="square" lIns="121900" tIns="121900" rIns="121900" bIns="121900" anchor="t" anchorCtr="0">
            <a:noAutofit/>
          </a:bodyPr>
          <a:lstStyle/>
          <a:p>
            <a:pPr indent="-397923">
              <a:buClr>
                <a:schemeClr val="bg1">
                  <a:lumMod val="75000"/>
                </a:schemeClr>
              </a:buClr>
              <a:buSzPts val="1100"/>
              <a:buFont typeface="Open Sans"/>
              <a:buAutoNum type="arabicPeriod"/>
            </a:pPr>
            <a:r>
              <a:rPr lang="vi" sz="1500">
                <a:solidFill>
                  <a:schemeClr val="bg1">
                    <a:lumMod val="75000"/>
                  </a:schemeClr>
                </a:solidFill>
                <a:latin typeface="+mj-lt"/>
                <a:ea typeface="Open Sans"/>
                <a:cs typeface="Open Sans"/>
                <a:sym typeface="Open Sans"/>
              </a:rPr>
              <a:t>Dữ liệu sẽ được load từ file csv vào bảng staging trong cơ sở dữ liệu của SQL Sever</a:t>
            </a:r>
            <a:endParaRPr sz="1500">
              <a:solidFill>
                <a:schemeClr val="bg1">
                  <a:lumMod val="75000"/>
                </a:schemeClr>
              </a:solidFill>
              <a:latin typeface="+mj-lt"/>
              <a:ea typeface="Open Sans"/>
              <a:cs typeface="Open Sans"/>
              <a:sym typeface="Open Sans"/>
            </a:endParaRPr>
          </a:p>
          <a:p>
            <a:pPr indent="-397923">
              <a:buClr>
                <a:schemeClr val="bg1"/>
              </a:buClr>
              <a:buSzPts val="1100"/>
              <a:buFont typeface="Open Sans"/>
              <a:buAutoNum type="arabicPeriod"/>
            </a:pPr>
            <a:endParaRPr lang="en-US" sz="1467">
              <a:solidFill>
                <a:schemeClr val="bg1">
                  <a:lumMod val="75000"/>
                </a:schemeClr>
              </a:solidFill>
              <a:latin typeface="+mj-lt"/>
              <a:ea typeface="Open Sans"/>
              <a:cs typeface="Open Sans"/>
              <a:sym typeface="Open Sans"/>
            </a:endParaRPr>
          </a:p>
          <a:p>
            <a:pPr indent="-397923">
              <a:buClr>
                <a:schemeClr val="bg1"/>
              </a:buClr>
              <a:buSzPts val="1100"/>
              <a:buFont typeface="Open Sans"/>
              <a:buAutoNum type="arabicPeriod"/>
            </a:pPr>
            <a:r>
              <a:rPr lang="vi" sz="1500">
                <a:solidFill>
                  <a:schemeClr val="bg1">
                    <a:lumMod val="75000"/>
                  </a:schemeClr>
                </a:solidFill>
                <a:latin typeface="+mj-lt"/>
                <a:ea typeface="Open Sans"/>
                <a:cs typeface="Open Sans"/>
                <a:sym typeface="Open Sans"/>
              </a:rPr>
              <a:t>Từ bảng staging dữ liệu sẽ được mã hóa và load vào các bảng Dim tương ứng</a:t>
            </a:r>
            <a:endParaRPr sz="1500">
              <a:solidFill>
                <a:schemeClr val="bg1">
                  <a:lumMod val="75000"/>
                </a:schemeClr>
              </a:solidFill>
              <a:latin typeface="+mj-lt"/>
              <a:ea typeface="Open Sans"/>
              <a:cs typeface="Open Sans"/>
              <a:sym typeface="Open Sans"/>
            </a:endParaRPr>
          </a:p>
          <a:p>
            <a:pPr indent="-397923">
              <a:buClr>
                <a:schemeClr val="bg1"/>
              </a:buClr>
              <a:buSzPts val="1100"/>
              <a:buFont typeface="Open Sans"/>
              <a:buAutoNum type="arabicPeriod"/>
            </a:pPr>
            <a:endParaRPr lang="en-US" sz="1500">
              <a:solidFill>
                <a:schemeClr val="bg1">
                  <a:lumMod val="75000"/>
                </a:schemeClr>
              </a:solidFill>
              <a:latin typeface="+mj-lt"/>
              <a:ea typeface="Open Sans"/>
              <a:cs typeface="Open Sans"/>
              <a:sym typeface="Open Sans"/>
            </a:endParaRPr>
          </a:p>
          <a:p>
            <a:pPr indent="-397923">
              <a:buClr>
                <a:schemeClr val="bg1"/>
              </a:buClr>
              <a:buSzPts val="1100"/>
              <a:buFont typeface="Open Sans"/>
              <a:buAutoNum type="arabicPeriod"/>
            </a:pPr>
            <a:r>
              <a:rPr lang="vi" sz="1500">
                <a:solidFill>
                  <a:schemeClr val="bg1">
                    <a:lumMod val="75000"/>
                  </a:schemeClr>
                </a:solidFill>
                <a:latin typeface="+mj-lt"/>
                <a:ea typeface="Open Sans"/>
                <a:cs typeface="Open Sans"/>
                <a:sym typeface="Open Sans"/>
              </a:rPr>
              <a:t>Sau đó, dữ liệu từ các bảng Dim sẽ được join vào bảng Fact cuối cùng</a:t>
            </a:r>
            <a:endParaRPr sz="1500">
              <a:solidFill>
                <a:schemeClr val="bg1">
                  <a:lumMod val="75000"/>
                </a:schemeClr>
              </a:solidFill>
              <a:latin typeface="+mj-lt"/>
              <a:ea typeface="Open Sans"/>
              <a:cs typeface="Open Sans"/>
              <a:sym typeface="Open Sans"/>
            </a:endParaRPr>
          </a:p>
        </p:txBody>
      </p:sp>
      <p:pic>
        <p:nvPicPr>
          <p:cNvPr id="3" name="Picture 2">
            <a:extLst>
              <a:ext uri="{FF2B5EF4-FFF2-40B4-BE49-F238E27FC236}">
                <a16:creationId xmlns:a16="http://schemas.microsoft.com/office/drawing/2014/main" id="{CD64BA5C-C470-9073-3B33-D974B7504446}"/>
              </a:ext>
            </a:extLst>
          </p:cNvPr>
          <p:cNvPicPr>
            <a:picLocks noChangeAspect="1"/>
          </p:cNvPicPr>
          <p:nvPr/>
        </p:nvPicPr>
        <p:blipFill>
          <a:blip r:embed="rId3"/>
          <a:stretch>
            <a:fillRect/>
          </a:stretch>
        </p:blipFill>
        <p:spPr>
          <a:xfrm>
            <a:off x="4358884" y="1584543"/>
            <a:ext cx="2436849" cy="4350132"/>
          </a:xfrm>
          <a:prstGeom prst="rect">
            <a:avLst/>
          </a:prstGeom>
        </p:spPr>
      </p:pic>
      <p:sp>
        <p:nvSpPr>
          <p:cNvPr id="4" name="Google Shape;290;p30">
            <a:extLst>
              <a:ext uri="{FF2B5EF4-FFF2-40B4-BE49-F238E27FC236}">
                <a16:creationId xmlns:a16="http://schemas.microsoft.com/office/drawing/2014/main" id="{CDE375E5-027A-D488-645A-18A53E520677}"/>
              </a:ext>
            </a:extLst>
          </p:cNvPr>
          <p:cNvSpPr txBox="1"/>
          <p:nvPr/>
        </p:nvSpPr>
        <p:spPr>
          <a:xfrm>
            <a:off x="4888417" y="5346383"/>
            <a:ext cx="1521000" cy="40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vi">
                <a:solidFill>
                  <a:srgbClr val="FFFFFF"/>
                </a:solidFill>
                <a:latin typeface="Open Sans"/>
                <a:ea typeface="Open Sans"/>
                <a:cs typeface="Open Sans"/>
                <a:sym typeface="Open Sans"/>
              </a:rPr>
              <a:t>Load Staging</a:t>
            </a:r>
            <a:endParaRPr>
              <a:solidFill>
                <a:srgbClr val="FFFFFF"/>
              </a:solidFill>
              <a:latin typeface="Open Sans"/>
              <a:ea typeface="Open Sans"/>
              <a:cs typeface="Open Sans"/>
              <a:sym typeface="Open Sans"/>
            </a:endParaRPr>
          </a:p>
        </p:txBody>
      </p:sp>
      <p:pic>
        <p:nvPicPr>
          <p:cNvPr id="8" name="Picture 7">
            <a:extLst>
              <a:ext uri="{FF2B5EF4-FFF2-40B4-BE49-F238E27FC236}">
                <a16:creationId xmlns:a16="http://schemas.microsoft.com/office/drawing/2014/main" id="{110D0268-AE88-A679-C07E-B649240A8FFD}"/>
              </a:ext>
            </a:extLst>
          </p:cNvPr>
          <p:cNvPicPr>
            <a:picLocks noChangeAspect="1"/>
          </p:cNvPicPr>
          <p:nvPr/>
        </p:nvPicPr>
        <p:blipFill>
          <a:blip r:embed="rId4"/>
          <a:stretch>
            <a:fillRect/>
          </a:stretch>
        </p:blipFill>
        <p:spPr>
          <a:xfrm>
            <a:off x="6938950" y="1579467"/>
            <a:ext cx="2546555" cy="4350132"/>
          </a:xfrm>
          <a:prstGeom prst="rect">
            <a:avLst/>
          </a:prstGeom>
        </p:spPr>
      </p:pic>
      <p:sp>
        <p:nvSpPr>
          <p:cNvPr id="11" name="Google Shape;292;p30">
            <a:extLst>
              <a:ext uri="{FF2B5EF4-FFF2-40B4-BE49-F238E27FC236}">
                <a16:creationId xmlns:a16="http://schemas.microsoft.com/office/drawing/2014/main" id="{1DB22705-C5F4-86EB-5B54-E043F8A6D7A0}"/>
              </a:ext>
            </a:extLst>
          </p:cNvPr>
          <p:cNvSpPr txBox="1"/>
          <p:nvPr/>
        </p:nvSpPr>
        <p:spPr>
          <a:xfrm>
            <a:off x="7649012" y="5346383"/>
            <a:ext cx="1521000" cy="40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vi">
                <a:solidFill>
                  <a:srgbClr val="FFFFFF"/>
                </a:solidFill>
                <a:latin typeface="Open Sans"/>
                <a:ea typeface="Open Sans"/>
                <a:cs typeface="Open Sans"/>
                <a:sym typeface="Open Sans"/>
              </a:rPr>
              <a:t>Load Dim</a:t>
            </a:r>
            <a:endParaRPr>
              <a:solidFill>
                <a:srgbClr val="FFFFFF"/>
              </a:solidFill>
              <a:latin typeface="Open Sans"/>
              <a:ea typeface="Open Sans"/>
              <a:cs typeface="Open Sans"/>
              <a:sym typeface="Open Sans"/>
            </a:endParaRPr>
          </a:p>
        </p:txBody>
      </p:sp>
      <p:pic>
        <p:nvPicPr>
          <p:cNvPr id="13" name="Picture 12">
            <a:extLst>
              <a:ext uri="{FF2B5EF4-FFF2-40B4-BE49-F238E27FC236}">
                <a16:creationId xmlns:a16="http://schemas.microsoft.com/office/drawing/2014/main" id="{2AE836EC-6C46-60D5-C27A-CC3C6E7F8332}"/>
              </a:ext>
            </a:extLst>
          </p:cNvPr>
          <p:cNvPicPr>
            <a:picLocks noChangeAspect="1"/>
          </p:cNvPicPr>
          <p:nvPr/>
        </p:nvPicPr>
        <p:blipFill>
          <a:blip r:embed="rId5"/>
          <a:stretch>
            <a:fillRect/>
          </a:stretch>
        </p:blipFill>
        <p:spPr>
          <a:xfrm>
            <a:off x="9645445" y="1579467"/>
            <a:ext cx="2546555" cy="4350132"/>
          </a:xfrm>
          <a:prstGeom prst="rect">
            <a:avLst/>
          </a:prstGeom>
        </p:spPr>
      </p:pic>
      <p:sp>
        <p:nvSpPr>
          <p:cNvPr id="14" name="Google Shape;294;p30">
            <a:extLst>
              <a:ext uri="{FF2B5EF4-FFF2-40B4-BE49-F238E27FC236}">
                <a16:creationId xmlns:a16="http://schemas.microsoft.com/office/drawing/2014/main" id="{E852CC48-1E15-0347-8E5E-296E5DD62ED8}"/>
              </a:ext>
            </a:extLst>
          </p:cNvPr>
          <p:cNvSpPr txBox="1"/>
          <p:nvPr/>
        </p:nvSpPr>
        <p:spPr>
          <a:xfrm>
            <a:off x="10330426" y="5346383"/>
            <a:ext cx="1521000" cy="40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vi">
                <a:solidFill>
                  <a:srgbClr val="FFFFFF"/>
                </a:solidFill>
                <a:latin typeface="Open Sans"/>
                <a:ea typeface="Open Sans"/>
                <a:cs typeface="Open Sans"/>
                <a:sym typeface="Open Sans"/>
              </a:rPr>
              <a:t>Load Fact</a:t>
            </a:r>
            <a:endParaRPr>
              <a:solidFill>
                <a:srgbClr val="FFFFFF"/>
              </a:solidFill>
              <a:latin typeface="Open Sans"/>
              <a:ea typeface="Open Sans"/>
              <a:cs typeface="Open Sans"/>
              <a:sym typeface="Open Sans"/>
            </a:endParaRPr>
          </a:p>
        </p:txBody>
      </p:sp>
      <p:sp>
        <p:nvSpPr>
          <p:cNvPr id="2" name="Google Shape;236;p26">
            <a:extLst>
              <a:ext uri="{FF2B5EF4-FFF2-40B4-BE49-F238E27FC236}">
                <a16:creationId xmlns:a16="http://schemas.microsoft.com/office/drawing/2014/main" id="{12D6C68A-4E19-4A15-A89A-4CCB853A3B88}"/>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1048752" y="3037681"/>
            <a:ext cx="9956131" cy="782638"/>
          </a:xfrm>
          <a:prstGeom prst="rect">
            <a:avLst/>
          </a:prstGeom>
          <a:noFill/>
          <a:ln>
            <a:noFill/>
          </a:ln>
        </p:spPr>
        <p:txBody>
          <a:bodyPr spcFirstLastPara="1" wrap="square" lIns="91425" tIns="45700" rIns="91425" bIns="45700" anchor="ctr" anchorCtr="0">
            <a:normAutofit/>
          </a:bodyPr>
          <a:lstStyle/>
          <a:p>
            <a:pPr marL="95250" algn="ctr">
              <a:lnSpc>
                <a:spcPct val="110000"/>
              </a:lnSpc>
              <a:buSzPct val="90000"/>
            </a:pPr>
            <a:r>
              <a:rPr lang="en-US" sz="4000" b="1">
                <a:latin typeface="+mj-lt"/>
              </a:rPr>
              <a:t>4. Power Bi</a:t>
            </a:r>
            <a:endParaRPr lang="en-US" sz="4000" b="1"/>
          </a:p>
        </p:txBody>
      </p:sp>
      <p:sp>
        <p:nvSpPr>
          <p:cNvPr id="227" name="Google Shape;227;p2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3879808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4780DF51-E98C-AA06-DA9A-28E5C4AE6DDE}"/>
            </a:ext>
          </a:extLst>
        </p:cNvPr>
        <p:cNvGrpSpPr/>
        <p:nvPr/>
      </p:nvGrpSpPr>
      <p:grpSpPr>
        <a:xfrm>
          <a:off x="0" y="0"/>
          <a:ext cx="0" cy="0"/>
          <a:chOff x="0" y="0"/>
          <a:chExt cx="0" cy="0"/>
        </a:xfrm>
      </p:grpSpPr>
      <p:sp>
        <p:nvSpPr>
          <p:cNvPr id="224" name="Google Shape;224;p25">
            <a:extLst>
              <a:ext uri="{FF2B5EF4-FFF2-40B4-BE49-F238E27FC236}">
                <a16:creationId xmlns:a16="http://schemas.microsoft.com/office/drawing/2014/main" id="{CD46B6C4-E727-A8EB-F287-3F68D2358CDB}"/>
              </a:ext>
            </a:extLst>
          </p:cNvPr>
          <p:cNvSpPr txBox="1">
            <a:spLocks noGrp="1"/>
          </p:cNvSpPr>
          <p:nvPr>
            <p:ph type="title"/>
          </p:nvPr>
        </p:nvSpPr>
        <p:spPr>
          <a:xfrm>
            <a:off x="774030" y="1033272"/>
            <a:ext cx="9956131"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Verdana"/>
              <a:buNone/>
            </a:pPr>
            <a:r>
              <a:rPr lang="en-IN">
                <a:solidFill>
                  <a:schemeClr val="bg1">
                    <a:lumMod val="75000"/>
                  </a:schemeClr>
                </a:solidFill>
                <a:latin typeface="+mj-lt"/>
              </a:rPr>
              <a:t>Dashboard</a:t>
            </a:r>
            <a:endParaRPr>
              <a:solidFill>
                <a:schemeClr val="bg1">
                  <a:lumMod val="75000"/>
                </a:schemeClr>
              </a:solidFill>
              <a:latin typeface="+mj-lt"/>
            </a:endParaRPr>
          </a:p>
        </p:txBody>
      </p:sp>
      <p:sp>
        <p:nvSpPr>
          <p:cNvPr id="227" name="Google Shape;227;p25">
            <a:extLst>
              <a:ext uri="{FF2B5EF4-FFF2-40B4-BE49-F238E27FC236}">
                <a16:creationId xmlns:a16="http://schemas.microsoft.com/office/drawing/2014/main" id="{90E09768-48A1-C0A8-59F6-014EB12556FF}"/>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
        <p:nvSpPr>
          <p:cNvPr id="228" name="Google Shape;228;p25">
            <a:extLst>
              <a:ext uri="{FF2B5EF4-FFF2-40B4-BE49-F238E27FC236}">
                <a16:creationId xmlns:a16="http://schemas.microsoft.com/office/drawing/2014/main" id="{F6E733A2-D18F-1C5C-6BBE-FE9E3F81C253}"/>
              </a:ext>
            </a:extLst>
          </p:cNvPr>
          <p:cNvSpPr txBox="1">
            <a:spLocks noGrp="1"/>
          </p:cNvSpPr>
          <p:nvPr>
            <p:ph type="body" idx="1"/>
          </p:nvPr>
        </p:nvSpPr>
        <p:spPr>
          <a:xfrm>
            <a:off x="1010080" y="2395905"/>
            <a:ext cx="5008691" cy="57185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latin typeface="+mj-lt"/>
              </a:rPr>
              <a:t>Gồm 4 trang</a:t>
            </a:r>
          </a:p>
          <a:p>
            <a:pPr marL="0" lvl="0" indent="0" algn="l" rtl="0">
              <a:lnSpc>
                <a:spcPct val="90000"/>
              </a:lnSpc>
              <a:spcBef>
                <a:spcPts val="0"/>
              </a:spcBef>
              <a:spcAft>
                <a:spcPts val="0"/>
              </a:spcAft>
              <a:buClr>
                <a:schemeClr val="lt2"/>
              </a:buClr>
              <a:buSzPts val="2700"/>
            </a:pPr>
            <a:endParaRPr lang="en-IN" sz="1500" b="0">
              <a:solidFill>
                <a:schemeClr val="bg1"/>
              </a:solidFill>
              <a:latin typeface="Merriweather Sans" pitchFamily="2" charset="0"/>
            </a:endParaRPr>
          </a:p>
          <a:p>
            <a:pPr lvl="0" indent="-457200" algn="l" rtl="0">
              <a:lnSpc>
                <a:spcPct val="90000"/>
              </a:lnSpc>
              <a:spcBef>
                <a:spcPts val="0"/>
              </a:spcBef>
              <a:spcAft>
                <a:spcPts val="0"/>
              </a:spcAft>
              <a:buClr>
                <a:schemeClr val="lt2"/>
              </a:buClr>
              <a:buSzPts val="2700"/>
              <a:buFont typeface="Arial" panose="020B0604020202020204" pitchFamily="34" charset="0"/>
              <a:buChar char="•"/>
            </a:pPr>
            <a:endParaRPr lang="en-IN"/>
          </a:p>
          <a:p>
            <a:pPr lvl="0" indent="-457200" algn="l" rtl="0">
              <a:lnSpc>
                <a:spcPct val="90000"/>
              </a:lnSpc>
              <a:spcBef>
                <a:spcPts val="0"/>
              </a:spcBef>
              <a:spcAft>
                <a:spcPts val="0"/>
              </a:spcAft>
              <a:buClr>
                <a:schemeClr val="lt2"/>
              </a:buClr>
              <a:buSzPts val="2700"/>
              <a:buFont typeface="Arial" panose="020B0604020202020204" pitchFamily="34" charset="0"/>
              <a:buChar char="•"/>
            </a:pPr>
            <a:endParaRPr/>
          </a:p>
        </p:txBody>
      </p:sp>
      <p:sp>
        <p:nvSpPr>
          <p:cNvPr id="4" name="Google Shape;230;p25">
            <a:extLst>
              <a:ext uri="{FF2B5EF4-FFF2-40B4-BE49-F238E27FC236}">
                <a16:creationId xmlns:a16="http://schemas.microsoft.com/office/drawing/2014/main" id="{DA6C5B63-061B-B762-CB4B-7AA8F8C8CFDD}"/>
              </a:ext>
            </a:extLst>
          </p:cNvPr>
          <p:cNvSpPr txBox="1">
            <a:spLocks/>
          </p:cNvSpPr>
          <p:nvPr/>
        </p:nvSpPr>
        <p:spPr>
          <a:xfrm>
            <a:off x="1653146" y="3102837"/>
            <a:ext cx="9162338" cy="28995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600"/>
              </a:spcBef>
              <a:spcAft>
                <a:spcPts val="0"/>
              </a:spcAft>
              <a:buClr>
                <a:schemeClr val="lt2"/>
              </a:buClr>
              <a:buSzPts val="1400"/>
              <a:buFont typeface="Noto Sans Symbols"/>
              <a:buChar char="▪"/>
              <a:defRPr sz="1400" b="0" i="0" u="none" strike="noStrike" cap="none">
                <a:solidFill>
                  <a:srgbClr val="BFBFBF"/>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pPr marL="285750" indent="-285750">
              <a:lnSpc>
                <a:spcPct val="110000"/>
              </a:lnSpc>
              <a:spcBef>
                <a:spcPts val="0"/>
              </a:spcBef>
              <a:buSzPts val="1500"/>
              <a:buFont typeface="Wingdings" panose="05000000000000000000" pitchFamily="2" charset="2"/>
              <a:buChar char="§"/>
            </a:pPr>
            <a:r>
              <a:rPr lang="en-US" sz="1500" err="1">
                <a:latin typeface="+mj-lt"/>
              </a:rPr>
              <a:t>Phân</a:t>
            </a:r>
            <a:r>
              <a:rPr lang="en-US" sz="1500">
                <a:latin typeface="+mj-lt"/>
              </a:rPr>
              <a:t> </a:t>
            </a:r>
            <a:r>
              <a:rPr lang="en-US" sz="1500" err="1">
                <a:latin typeface="+mj-lt"/>
              </a:rPr>
              <a:t>tích</a:t>
            </a:r>
            <a:r>
              <a:rPr lang="en-US" sz="1500">
                <a:latin typeface="+mj-lt"/>
              </a:rPr>
              <a:t> </a:t>
            </a:r>
            <a:r>
              <a:rPr lang="en-US" sz="1500" err="1">
                <a:latin typeface="+mj-lt"/>
              </a:rPr>
              <a:t>hiệu</a:t>
            </a:r>
            <a:r>
              <a:rPr lang="en-US" sz="1500">
                <a:latin typeface="+mj-lt"/>
              </a:rPr>
              <a:t> </a:t>
            </a:r>
            <a:r>
              <a:rPr lang="en-US" sz="1500" err="1">
                <a:latin typeface="+mj-lt"/>
              </a:rPr>
              <a:t>suất</a:t>
            </a:r>
            <a:r>
              <a:rPr lang="en-US" sz="1500">
                <a:latin typeface="+mj-lt"/>
              </a:rPr>
              <a:t> </a:t>
            </a:r>
            <a:r>
              <a:rPr lang="en-US" sz="1500" err="1">
                <a:latin typeface="+mj-lt"/>
              </a:rPr>
              <a:t>của</a:t>
            </a:r>
            <a:r>
              <a:rPr lang="en-US" sz="1500">
                <a:latin typeface="+mj-lt"/>
              </a:rPr>
              <a:t> </a:t>
            </a:r>
            <a:r>
              <a:rPr lang="en-US" sz="1500" err="1">
                <a:latin typeface="+mj-lt"/>
              </a:rPr>
              <a:t>năm</a:t>
            </a:r>
            <a:r>
              <a:rPr lang="en-US" sz="1500">
                <a:latin typeface="+mj-lt"/>
              </a:rPr>
              <a:t> </a:t>
            </a:r>
            <a:r>
              <a:rPr lang="en-US" sz="1500" err="1">
                <a:latin typeface="+mj-lt"/>
              </a:rPr>
              <a:t>vừa</a:t>
            </a:r>
            <a:r>
              <a:rPr lang="en-US" sz="1500">
                <a:latin typeface="+mj-lt"/>
              </a:rPr>
              <a:t> </a:t>
            </a:r>
            <a:r>
              <a:rPr lang="en-US" sz="1500" err="1">
                <a:latin typeface="+mj-lt"/>
              </a:rPr>
              <a:t>rồi</a:t>
            </a:r>
            <a:r>
              <a:rPr lang="en-US" sz="1500">
                <a:latin typeface="+mj-lt"/>
              </a:rPr>
              <a:t> </a:t>
            </a:r>
            <a:r>
              <a:rPr lang="en-US" sz="1500" err="1">
                <a:latin typeface="+mj-lt"/>
              </a:rPr>
              <a:t>của</a:t>
            </a:r>
            <a:r>
              <a:rPr lang="en-US" sz="1500">
                <a:latin typeface="+mj-lt"/>
              </a:rPr>
              <a:t> </a:t>
            </a:r>
            <a:r>
              <a:rPr lang="en-US" sz="1500" err="1">
                <a:latin typeface="+mj-lt"/>
              </a:rPr>
              <a:t>công</a:t>
            </a:r>
            <a:r>
              <a:rPr lang="en-US" sz="1500">
                <a:latin typeface="+mj-lt"/>
              </a:rPr>
              <a:t> ty</a:t>
            </a:r>
          </a:p>
          <a:p>
            <a:pPr marL="285750" indent="-285750">
              <a:lnSpc>
                <a:spcPct val="110000"/>
              </a:lnSpc>
              <a:spcBef>
                <a:spcPts val="0"/>
              </a:spcBef>
              <a:buSzPts val="1500"/>
              <a:buFont typeface="Wingdings" panose="05000000000000000000" pitchFamily="2" charset="2"/>
              <a:buChar char="§"/>
            </a:pPr>
            <a:r>
              <a:rPr lang="en-US" sz="1500" err="1">
                <a:latin typeface="+mj-lt"/>
              </a:rPr>
              <a:t>Phân</a:t>
            </a:r>
            <a:r>
              <a:rPr lang="en-US" sz="1500">
                <a:latin typeface="+mj-lt"/>
              </a:rPr>
              <a:t> </a:t>
            </a:r>
            <a:r>
              <a:rPr lang="en-US" sz="1500" err="1">
                <a:latin typeface="+mj-lt"/>
              </a:rPr>
              <a:t>tích</a:t>
            </a:r>
            <a:r>
              <a:rPr lang="en-US" sz="1500">
                <a:latin typeface="+mj-lt"/>
              </a:rPr>
              <a:t> </a:t>
            </a:r>
            <a:r>
              <a:rPr lang="en-US" sz="1500" err="1">
                <a:latin typeface="+mj-lt"/>
              </a:rPr>
              <a:t>số</a:t>
            </a:r>
            <a:r>
              <a:rPr lang="en-US" sz="1500">
                <a:latin typeface="+mj-lt"/>
              </a:rPr>
              <a:t> </a:t>
            </a:r>
            <a:r>
              <a:rPr lang="en-US" sz="1500" err="1">
                <a:latin typeface="+mj-lt"/>
              </a:rPr>
              <a:t>tiền</a:t>
            </a:r>
            <a:r>
              <a:rPr lang="en-US" sz="1500">
                <a:latin typeface="+mj-lt"/>
              </a:rPr>
              <a:t> </a:t>
            </a:r>
            <a:r>
              <a:rPr lang="en-US" sz="1500" err="1">
                <a:latin typeface="+mj-lt"/>
              </a:rPr>
              <a:t>giao</a:t>
            </a:r>
            <a:r>
              <a:rPr lang="en-US" sz="1500">
                <a:latin typeface="+mj-lt"/>
              </a:rPr>
              <a:t> </a:t>
            </a:r>
            <a:r>
              <a:rPr lang="en-US" sz="1500" err="1">
                <a:latin typeface="+mj-lt"/>
              </a:rPr>
              <a:t>dịch</a:t>
            </a:r>
            <a:r>
              <a:rPr lang="en-US" sz="1500">
                <a:latin typeface="+mj-lt"/>
              </a:rPr>
              <a:t> </a:t>
            </a:r>
            <a:r>
              <a:rPr lang="en-US" sz="1500" err="1">
                <a:latin typeface="+mj-lt"/>
              </a:rPr>
              <a:t>của</a:t>
            </a:r>
            <a:r>
              <a:rPr lang="en-US" sz="1500">
                <a:latin typeface="+mj-lt"/>
              </a:rPr>
              <a:t> </a:t>
            </a:r>
            <a:r>
              <a:rPr lang="en-US" sz="1500" err="1">
                <a:latin typeface="+mj-lt"/>
              </a:rPr>
              <a:t>khách</a:t>
            </a:r>
            <a:r>
              <a:rPr lang="en-US" sz="1500">
                <a:latin typeface="+mj-lt"/>
              </a:rPr>
              <a:t> </a:t>
            </a:r>
            <a:r>
              <a:rPr lang="en-US" sz="1500" err="1">
                <a:latin typeface="+mj-lt"/>
              </a:rPr>
              <a:t>hàng</a:t>
            </a:r>
            <a:r>
              <a:rPr lang="en-US" sz="1500">
                <a:latin typeface="+mj-lt"/>
              </a:rPr>
              <a:t> </a:t>
            </a:r>
            <a:r>
              <a:rPr lang="en-US" sz="1500" err="1">
                <a:latin typeface="+mj-lt"/>
              </a:rPr>
              <a:t>đang</a:t>
            </a:r>
            <a:r>
              <a:rPr lang="en-US" sz="1500">
                <a:latin typeface="+mj-lt"/>
              </a:rPr>
              <a:t> </a:t>
            </a:r>
            <a:r>
              <a:rPr lang="en-US" sz="1500" err="1">
                <a:latin typeface="+mj-lt"/>
              </a:rPr>
              <a:t>sử</a:t>
            </a:r>
            <a:r>
              <a:rPr lang="en-US" sz="1500">
                <a:latin typeface="+mj-lt"/>
              </a:rPr>
              <a:t> </a:t>
            </a:r>
            <a:r>
              <a:rPr lang="en-US" sz="1500" err="1">
                <a:latin typeface="+mj-lt"/>
              </a:rPr>
              <a:t>dụng</a:t>
            </a:r>
            <a:r>
              <a:rPr lang="en-US" sz="1500">
                <a:latin typeface="+mj-lt"/>
              </a:rPr>
              <a:t> </a:t>
            </a:r>
            <a:r>
              <a:rPr lang="en-US" sz="1500" err="1">
                <a:latin typeface="+mj-lt"/>
              </a:rPr>
              <a:t>thẻ</a:t>
            </a:r>
            <a:endParaRPr lang="en-US" sz="1500">
              <a:latin typeface="+mj-lt"/>
            </a:endParaRPr>
          </a:p>
          <a:p>
            <a:pPr marL="285750" indent="-285750">
              <a:lnSpc>
                <a:spcPct val="110000"/>
              </a:lnSpc>
              <a:spcBef>
                <a:spcPts val="0"/>
              </a:spcBef>
              <a:buSzPts val="1500"/>
              <a:buFont typeface="Wingdings" panose="05000000000000000000" pitchFamily="2" charset="2"/>
              <a:buChar char="§"/>
            </a:pPr>
            <a:r>
              <a:rPr lang="en-US" sz="1500" err="1">
                <a:latin typeface="+mj-lt"/>
              </a:rPr>
              <a:t>Phân</a:t>
            </a:r>
            <a:r>
              <a:rPr lang="en-US" sz="1500">
                <a:latin typeface="+mj-lt"/>
              </a:rPr>
              <a:t> </a:t>
            </a:r>
            <a:r>
              <a:rPr lang="en-US" sz="1500" err="1">
                <a:latin typeface="+mj-lt"/>
              </a:rPr>
              <a:t>tích</a:t>
            </a:r>
            <a:r>
              <a:rPr lang="en-US" sz="1500">
                <a:latin typeface="+mj-lt"/>
              </a:rPr>
              <a:t> </a:t>
            </a:r>
            <a:r>
              <a:rPr lang="en-US" sz="1500" err="1">
                <a:latin typeface="+mj-lt"/>
              </a:rPr>
              <a:t>số</a:t>
            </a:r>
            <a:r>
              <a:rPr lang="en-US" sz="1500">
                <a:latin typeface="+mj-lt"/>
              </a:rPr>
              <a:t> </a:t>
            </a:r>
            <a:r>
              <a:rPr lang="en-US" sz="1500" err="1">
                <a:latin typeface="+mj-lt"/>
              </a:rPr>
              <a:t>tiền</a:t>
            </a:r>
            <a:r>
              <a:rPr lang="en-US" sz="1500">
                <a:latin typeface="+mj-lt"/>
              </a:rPr>
              <a:t> </a:t>
            </a:r>
            <a:r>
              <a:rPr lang="en-US" sz="1500" err="1">
                <a:latin typeface="+mj-lt"/>
              </a:rPr>
              <a:t>giao</a:t>
            </a:r>
            <a:r>
              <a:rPr lang="en-US" sz="1500">
                <a:latin typeface="+mj-lt"/>
              </a:rPr>
              <a:t> </a:t>
            </a:r>
            <a:r>
              <a:rPr lang="en-US" sz="1500" err="1">
                <a:latin typeface="+mj-lt"/>
              </a:rPr>
              <a:t>dịch</a:t>
            </a:r>
            <a:r>
              <a:rPr lang="en-US" sz="1500">
                <a:latin typeface="+mj-lt"/>
              </a:rPr>
              <a:t> </a:t>
            </a:r>
            <a:r>
              <a:rPr lang="en-US" sz="1500" err="1">
                <a:latin typeface="+mj-lt"/>
              </a:rPr>
              <a:t>của</a:t>
            </a:r>
            <a:r>
              <a:rPr lang="en-US" sz="1500">
                <a:latin typeface="+mj-lt"/>
              </a:rPr>
              <a:t> </a:t>
            </a:r>
            <a:r>
              <a:rPr lang="en-US" sz="1500" err="1">
                <a:latin typeface="+mj-lt"/>
              </a:rPr>
              <a:t>những</a:t>
            </a:r>
            <a:r>
              <a:rPr lang="en-US" sz="1500">
                <a:latin typeface="+mj-lt"/>
              </a:rPr>
              <a:t> </a:t>
            </a:r>
            <a:r>
              <a:rPr lang="en-US" sz="1500" err="1">
                <a:latin typeface="+mj-lt"/>
              </a:rPr>
              <a:t>khách</a:t>
            </a:r>
            <a:r>
              <a:rPr lang="en-US" sz="1500">
                <a:latin typeface="+mj-lt"/>
              </a:rPr>
              <a:t> </a:t>
            </a:r>
            <a:r>
              <a:rPr lang="en-US" sz="1500" err="1">
                <a:latin typeface="+mj-lt"/>
              </a:rPr>
              <a:t>hàng</a:t>
            </a:r>
            <a:r>
              <a:rPr lang="en-US" sz="1500">
                <a:latin typeface="+mj-lt"/>
              </a:rPr>
              <a:t> </a:t>
            </a:r>
            <a:r>
              <a:rPr lang="en-US" sz="1500" err="1">
                <a:latin typeface="+mj-lt"/>
              </a:rPr>
              <a:t>đã</a:t>
            </a:r>
            <a:r>
              <a:rPr lang="en-US" sz="1500">
                <a:latin typeface="+mj-lt"/>
              </a:rPr>
              <a:t> </a:t>
            </a:r>
            <a:r>
              <a:rPr lang="en-US" sz="1500" err="1">
                <a:latin typeface="+mj-lt"/>
              </a:rPr>
              <a:t>dửng</a:t>
            </a:r>
            <a:r>
              <a:rPr lang="en-US" sz="1500">
                <a:latin typeface="+mj-lt"/>
              </a:rPr>
              <a:t> </a:t>
            </a:r>
            <a:r>
              <a:rPr lang="en-US" sz="1500" err="1">
                <a:latin typeface="+mj-lt"/>
              </a:rPr>
              <a:t>sử</a:t>
            </a:r>
            <a:r>
              <a:rPr lang="en-US" sz="1500">
                <a:latin typeface="+mj-lt"/>
              </a:rPr>
              <a:t> </a:t>
            </a:r>
            <a:r>
              <a:rPr lang="en-US" sz="1500" err="1">
                <a:latin typeface="+mj-lt"/>
              </a:rPr>
              <a:t>dụng</a:t>
            </a:r>
            <a:r>
              <a:rPr lang="en-US" sz="1500">
                <a:latin typeface="+mj-lt"/>
              </a:rPr>
              <a:t> </a:t>
            </a:r>
            <a:r>
              <a:rPr lang="en-US" sz="1500" err="1">
                <a:latin typeface="+mj-lt"/>
              </a:rPr>
              <a:t>thẻ</a:t>
            </a:r>
            <a:endParaRPr lang="en-US" sz="1500">
              <a:latin typeface="+mj-lt"/>
            </a:endParaRPr>
          </a:p>
          <a:p>
            <a:pPr marL="285750" indent="-285750">
              <a:lnSpc>
                <a:spcPct val="110000"/>
              </a:lnSpc>
              <a:spcBef>
                <a:spcPts val="0"/>
              </a:spcBef>
              <a:buSzPts val="1500"/>
              <a:buFont typeface="Wingdings" panose="05000000000000000000" pitchFamily="2" charset="2"/>
              <a:buChar char="§"/>
            </a:pPr>
            <a:r>
              <a:rPr lang="en-US" sz="1500" err="1">
                <a:latin typeface="+mj-lt"/>
              </a:rPr>
              <a:t>Đánh</a:t>
            </a:r>
            <a:r>
              <a:rPr lang="en-US" sz="1500">
                <a:latin typeface="+mj-lt"/>
              </a:rPr>
              <a:t> </a:t>
            </a:r>
            <a:r>
              <a:rPr lang="en-US" sz="1500" err="1">
                <a:latin typeface="+mj-lt"/>
              </a:rPr>
              <a:t>giá</a:t>
            </a:r>
            <a:r>
              <a:rPr lang="en-US" sz="1500">
                <a:latin typeface="+mj-lt"/>
              </a:rPr>
              <a:t> </a:t>
            </a:r>
            <a:r>
              <a:rPr lang="en-US" sz="1500" err="1">
                <a:latin typeface="+mj-lt"/>
              </a:rPr>
              <a:t>những</a:t>
            </a:r>
            <a:r>
              <a:rPr lang="en-US" sz="1500">
                <a:latin typeface="+mj-lt"/>
              </a:rPr>
              <a:t> </a:t>
            </a:r>
            <a:r>
              <a:rPr lang="en-US" sz="1500" err="1">
                <a:latin typeface="+mj-lt"/>
              </a:rPr>
              <a:t>thuộc</a:t>
            </a:r>
            <a:r>
              <a:rPr lang="en-US" sz="1500">
                <a:latin typeface="+mj-lt"/>
              </a:rPr>
              <a:t> </a:t>
            </a:r>
            <a:r>
              <a:rPr lang="en-US" sz="1500" err="1">
                <a:latin typeface="+mj-lt"/>
              </a:rPr>
              <a:t>tính</a:t>
            </a:r>
            <a:r>
              <a:rPr lang="en-US" sz="1500">
                <a:latin typeface="+mj-lt"/>
              </a:rPr>
              <a:t> </a:t>
            </a:r>
            <a:r>
              <a:rPr lang="en-US" sz="1500" err="1">
                <a:latin typeface="+mj-lt"/>
              </a:rPr>
              <a:t>khác</a:t>
            </a:r>
            <a:endParaRPr lang="en-US" sz="1500">
              <a:latin typeface="+mj-lt"/>
            </a:endParaRPr>
          </a:p>
          <a:p>
            <a:pPr marL="285750" indent="-285750">
              <a:lnSpc>
                <a:spcPct val="110000"/>
              </a:lnSpc>
              <a:spcBef>
                <a:spcPts val="0"/>
              </a:spcBef>
              <a:buSzPts val="1500"/>
              <a:buFont typeface="Wingdings" panose="05000000000000000000" pitchFamily="2" charset="2"/>
              <a:buChar char="§"/>
            </a:pPr>
            <a:endParaRPr lang="en-US" sz="1500">
              <a:latin typeface="+mj-lt"/>
            </a:endParaRPr>
          </a:p>
          <a:p>
            <a:pPr marL="180000" indent="-180000">
              <a:lnSpc>
                <a:spcPct val="110000"/>
              </a:lnSpc>
              <a:spcBef>
                <a:spcPts val="0"/>
              </a:spcBef>
              <a:buSzPts val="1500"/>
            </a:pPr>
            <a:endParaRPr lang="en-US" sz="1500" b="1">
              <a:latin typeface="+mj-lt"/>
            </a:endParaRPr>
          </a:p>
          <a:p>
            <a:pPr marL="285750" indent="-285750">
              <a:lnSpc>
                <a:spcPct val="110000"/>
              </a:lnSpc>
              <a:spcBef>
                <a:spcPts val="0"/>
              </a:spcBef>
              <a:buSzPts val="1500"/>
            </a:pPr>
            <a:endParaRPr lang="en-US">
              <a:latin typeface="+mj-lt"/>
            </a:endParaRPr>
          </a:p>
          <a:p>
            <a:pPr marL="381000" indent="-285750">
              <a:lnSpc>
                <a:spcPct val="110000"/>
              </a:lnSpc>
              <a:buSzPts val="1500"/>
            </a:pPr>
            <a:endParaRPr lang="en-US" sz="1500" b="1">
              <a:latin typeface="+mj-lt"/>
            </a:endParaRPr>
          </a:p>
          <a:p>
            <a:pPr marL="381000" indent="-285750">
              <a:lnSpc>
                <a:spcPct val="110000"/>
              </a:lnSpc>
              <a:buSzPts val="1500"/>
            </a:pPr>
            <a:endParaRPr lang="en-US" sz="1500" b="1">
              <a:latin typeface="+mj-lt"/>
            </a:endParaRPr>
          </a:p>
        </p:txBody>
      </p:sp>
    </p:spTree>
    <p:extLst>
      <p:ext uri="{BB962C8B-B14F-4D97-AF65-F5344CB8AC3E}">
        <p14:creationId xmlns:p14="http://schemas.microsoft.com/office/powerpoint/2010/main" val="1553868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a:extLst>
            <a:ext uri="{FF2B5EF4-FFF2-40B4-BE49-F238E27FC236}">
              <a16:creationId xmlns:a16="http://schemas.microsoft.com/office/drawing/2014/main" id="{1F6A8346-1C6A-C625-818E-F349FE49CAC1}"/>
            </a:ext>
          </a:extLst>
        </p:cNvPr>
        <p:cNvGrpSpPr/>
        <p:nvPr/>
      </p:nvGrpSpPr>
      <p:grpSpPr>
        <a:xfrm>
          <a:off x="0" y="0"/>
          <a:ext cx="0" cy="0"/>
          <a:chOff x="0" y="0"/>
          <a:chExt cx="0" cy="0"/>
        </a:xfrm>
      </p:grpSpPr>
      <p:sp>
        <p:nvSpPr>
          <p:cNvPr id="287" name="Google Shape;287;p30">
            <a:extLst>
              <a:ext uri="{FF2B5EF4-FFF2-40B4-BE49-F238E27FC236}">
                <a16:creationId xmlns:a16="http://schemas.microsoft.com/office/drawing/2014/main" id="{7D1FA227-2C93-BF26-4E32-F84DACADAF30}"/>
              </a:ext>
            </a:extLst>
          </p:cNvPr>
          <p:cNvSpPr txBox="1">
            <a:spLocks noGrp="1"/>
          </p:cNvSpPr>
          <p:nvPr>
            <p:ph type="title"/>
          </p:nvPr>
        </p:nvSpPr>
        <p:spPr>
          <a:xfrm>
            <a:off x="906554" y="197530"/>
            <a:ext cx="10675846" cy="7826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Verdana"/>
              <a:buNone/>
            </a:pPr>
            <a:r>
              <a:rPr lang="en-IN">
                <a:solidFill>
                  <a:schemeClr val="bg1">
                    <a:lumMod val="75000"/>
                  </a:schemeClr>
                </a:solidFill>
                <a:latin typeface="+mj-lt"/>
              </a:rPr>
              <a:t>Phân tích hiệu suất công ty</a:t>
            </a:r>
            <a:endParaRPr>
              <a:solidFill>
                <a:schemeClr val="bg1">
                  <a:lumMod val="75000"/>
                </a:schemeClr>
              </a:solidFill>
              <a:latin typeface="+mj-lt"/>
            </a:endParaRPr>
          </a:p>
        </p:txBody>
      </p:sp>
      <p:sp>
        <p:nvSpPr>
          <p:cNvPr id="291" name="Google Shape;291;p30">
            <a:extLst>
              <a:ext uri="{FF2B5EF4-FFF2-40B4-BE49-F238E27FC236}">
                <a16:creationId xmlns:a16="http://schemas.microsoft.com/office/drawing/2014/main" id="{F2B83208-42BB-0038-9B77-69E9944BF19F}"/>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
        <p:nvSpPr>
          <p:cNvPr id="3" name="Text Placeholder 2">
            <a:extLst>
              <a:ext uri="{FF2B5EF4-FFF2-40B4-BE49-F238E27FC236}">
                <a16:creationId xmlns:a16="http://schemas.microsoft.com/office/drawing/2014/main" id="{8F6CFD3C-74A3-AEE3-7162-44CBDDB4208B}"/>
              </a:ext>
            </a:extLst>
          </p:cNvPr>
          <p:cNvSpPr>
            <a:spLocks noGrp="1"/>
          </p:cNvSpPr>
          <p:nvPr>
            <p:ph type="body" idx="5"/>
          </p:nvPr>
        </p:nvSpPr>
        <p:spPr>
          <a:xfrm>
            <a:off x="312217" y="2319996"/>
            <a:ext cx="2676789" cy="3231976"/>
          </a:xfrm>
        </p:spPr>
        <p:txBody>
          <a:bodyPr>
            <a:normAutofit/>
          </a:bodyPr>
          <a:lstStyle/>
          <a:p>
            <a:pPr marL="228600" indent="0">
              <a:buClr>
                <a:schemeClr val="bg1"/>
              </a:buClr>
            </a:pPr>
            <a:endParaRPr lang="en-US" sz="1500">
              <a:solidFill>
                <a:schemeClr val="bg1">
                  <a:lumMod val="75000"/>
                </a:schemeClr>
              </a:solidFill>
              <a:latin typeface="+mj-lt"/>
            </a:endParaRPr>
          </a:p>
          <a:p>
            <a:pPr marL="571500" indent="-342900">
              <a:buClr>
                <a:schemeClr val="bg1"/>
              </a:buClr>
              <a:buFont typeface="Arial" panose="020B0604020202020204" pitchFamily="34" charset="0"/>
              <a:buChar char="•"/>
            </a:pPr>
            <a:r>
              <a:rPr lang="en-US" sz="1500">
                <a:solidFill>
                  <a:schemeClr val="bg1">
                    <a:lumMod val="75000"/>
                  </a:schemeClr>
                </a:solidFill>
                <a:latin typeface="+mj-lt"/>
              </a:rPr>
              <a:t>Chủ yếu là nữ</a:t>
            </a:r>
          </a:p>
          <a:p>
            <a:pPr marL="571500" indent="-342900">
              <a:buClr>
                <a:schemeClr val="bg1"/>
              </a:buClr>
              <a:buFont typeface="Arial" panose="020B0604020202020204" pitchFamily="34" charset="0"/>
              <a:buChar char="•"/>
            </a:pPr>
            <a:r>
              <a:rPr lang="en-US" sz="1500">
                <a:solidFill>
                  <a:schemeClr val="bg1">
                    <a:lumMod val="75000"/>
                  </a:schemeClr>
                </a:solidFill>
                <a:latin typeface="+mj-lt"/>
              </a:rPr>
              <a:t>Khách hàng đã kết hôn </a:t>
            </a:r>
          </a:p>
          <a:p>
            <a:pPr marL="571500" indent="-342900">
              <a:buClr>
                <a:schemeClr val="bg1"/>
              </a:buClr>
              <a:buFont typeface="Arial" panose="020B0604020202020204" pitchFamily="34" charset="0"/>
              <a:buChar char="•"/>
            </a:pPr>
            <a:r>
              <a:rPr lang="en-US" sz="1500" b="0" i="0">
                <a:solidFill>
                  <a:schemeClr val="bg1">
                    <a:lumMod val="75000"/>
                  </a:schemeClr>
                </a:solidFill>
                <a:effectLst/>
                <a:latin typeface="+mj-lt"/>
              </a:rPr>
              <a:t>Khách hàng thường sử dụng thẻ blue </a:t>
            </a:r>
            <a:r>
              <a:rPr lang="en-US" sz="1500">
                <a:solidFill>
                  <a:schemeClr val="bg1">
                    <a:lumMod val="75000"/>
                  </a:schemeClr>
                </a:solidFill>
                <a:latin typeface="+mj-lt"/>
              </a:rPr>
              <a:t>(thẻ phổ thông)</a:t>
            </a:r>
          </a:p>
          <a:p>
            <a:pPr marL="571500" indent="-342900">
              <a:buClr>
                <a:schemeClr val="bg1"/>
              </a:buClr>
              <a:buFont typeface="Arial" panose="020B0604020202020204" pitchFamily="34" charset="0"/>
              <a:buChar char="•"/>
            </a:pPr>
            <a:r>
              <a:rPr lang="en-US" sz="1500" b="0" i="0">
                <a:solidFill>
                  <a:schemeClr val="bg1">
                    <a:lumMod val="75000"/>
                  </a:schemeClr>
                </a:solidFill>
                <a:effectLst/>
                <a:latin typeface="+mj-lt"/>
              </a:rPr>
              <a:t>Ch</a:t>
            </a:r>
            <a:r>
              <a:rPr lang="en-US" sz="1500">
                <a:solidFill>
                  <a:schemeClr val="bg1">
                    <a:lumMod val="75000"/>
                  </a:schemeClr>
                </a:solidFill>
                <a:latin typeface="+mj-lt"/>
              </a:rPr>
              <a:t>ủ yếu là người đã tốt nghiệp</a:t>
            </a:r>
            <a:endParaRPr lang="en-US" sz="1500" b="0" i="0">
              <a:solidFill>
                <a:schemeClr val="bg1">
                  <a:lumMod val="75000"/>
                </a:schemeClr>
              </a:solidFill>
              <a:effectLst/>
              <a:latin typeface="+mj-lt"/>
            </a:endParaRPr>
          </a:p>
        </p:txBody>
      </p:sp>
      <p:pic>
        <p:nvPicPr>
          <p:cNvPr id="4" name="Picture 3">
            <a:extLst>
              <a:ext uri="{FF2B5EF4-FFF2-40B4-BE49-F238E27FC236}">
                <a16:creationId xmlns:a16="http://schemas.microsoft.com/office/drawing/2014/main" id="{6D556205-F1B7-5AE1-C483-D9411A1F55DF}"/>
              </a:ext>
            </a:extLst>
          </p:cNvPr>
          <p:cNvPicPr>
            <a:picLocks noChangeAspect="1"/>
          </p:cNvPicPr>
          <p:nvPr/>
        </p:nvPicPr>
        <p:blipFill>
          <a:blip r:embed="rId3"/>
          <a:stretch>
            <a:fillRect/>
          </a:stretch>
        </p:blipFill>
        <p:spPr>
          <a:xfrm>
            <a:off x="3949803" y="1390070"/>
            <a:ext cx="7929980" cy="4202399"/>
          </a:xfrm>
          <a:prstGeom prst="rect">
            <a:avLst/>
          </a:prstGeom>
        </p:spPr>
      </p:pic>
    </p:spTree>
    <p:extLst>
      <p:ext uri="{BB962C8B-B14F-4D97-AF65-F5344CB8AC3E}">
        <p14:creationId xmlns:p14="http://schemas.microsoft.com/office/powerpoint/2010/main" val="292429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a:extLst>
            <a:ext uri="{FF2B5EF4-FFF2-40B4-BE49-F238E27FC236}">
              <a16:creationId xmlns:a16="http://schemas.microsoft.com/office/drawing/2014/main" id="{44CE1691-B99C-FE82-CEAB-D422C330F06A}"/>
            </a:ext>
          </a:extLst>
        </p:cNvPr>
        <p:cNvGrpSpPr/>
        <p:nvPr/>
      </p:nvGrpSpPr>
      <p:grpSpPr>
        <a:xfrm>
          <a:off x="0" y="0"/>
          <a:ext cx="0" cy="0"/>
          <a:chOff x="0" y="0"/>
          <a:chExt cx="0" cy="0"/>
        </a:xfrm>
      </p:grpSpPr>
      <p:sp>
        <p:nvSpPr>
          <p:cNvPr id="287" name="Google Shape;287;p30">
            <a:extLst>
              <a:ext uri="{FF2B5EF4-FFF2-40B4-BE49-F238E27FC236}">
                <a16:creationId xmlns:a16="http://schemas.microsoft.com/office/drawing/2014/main" id="{9B383A19-E046-434B-A539-A299F5A8B955}"/>
              </a:ext>
            </a:extLst>
          </p:cNvPr>
          <p:cNvSpPr txBox="1">
            <a:spLocks noGrp="1"/>
          </p:cNvSpPr>
          <p:nvPr>
            <p:ph type="title"/>
          </p:nvPr>
        </p:nvSpPr>
        <p:spPr>
          <a:xfrm>
            <a:off x="0" y="286020"/>
            <a:ext cx="12192000" cy="7826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Verdana"/>
              <a:buNone/>
            </a:pPr>
            <a:r>
              <a:rPr lang="en-IN" sz="3000">
                <a:solidFill>
                  <a:schemeClr val="bg1">
                    <a:lumMod val="75000"/>
                  </a:schemeClr>
                </a:solidFill>
                <a:latin typeface="+mn-lt"/>
              </a:rPr>
              <a:t>Khảo sát khách hàng đang sử dụng thẻ</a:t>
            </a:r>
            <a:endParaRPr sz="3000">
              <a:solidFill>
                <a:schemeClr val="bg1">
                  <a:lumMod val="75000"/>
                </a:schemeClr>
              </a:solidFill>
              <a:latin typeface="+mn-lt"/>
            </a:endParaRPr>
          </a:p>
        </p:txBody>
      </p:sp>
      <p:sp>
        <p:nvSpPr>
          <p:cNvPr id="291" name="Google Shape;291;p30">
            <a:extLst>
              <a:ext uri="{FF2B5EF4-FFF2-40B4-BE49-F238E27FC236}">
                <a16:creationId xmlns:a16="http://schemas.microsoft.com/office/drawing/2014/main" id="{EF6E66C0-98B7-D9D0-89B4-0276B90C848D}"/>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sp>
        <p:nvSpPr>
          <p:cNvPr id="3" name="Text Placeholder 2">
            <a:extLst>
              <a:ext uri="{FF2B5EF4-FFF2-40B4-BE49-F238E27FC236}">
                <a16:creationId xmlns:a16="http://schemas.microsoft.com/office/drawing/2014/main" id="{2627C869-532C-8935-3904-DC8F47B7746A}"/>
              </a:ext>
            </a:extLst>
          </p:cNvPr>
          <p:cNvSpPr>
            <a:spLocks noGrp="1"/>
          </p:cNvSpPr>
          <p:nvPr>
            <p:ph type="body" idx="5"/>
          </p:nvPr>
        </p:nvSpPr>
        <p:spPr>
          <a:xfrm>
            <a:off x="0" y="2299348"/>
            <a:ext cx="3335550" cy="3231976"/>
          </a:xfrm>
        </p:spPr>
        <p:txBody>
          <a:bodyPr>
            <a:normAutofit/>
          </a:bodyPr>
          <a:lstStyle/>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Khách hàng tập trung chủ yếu ở độ tuổi từ 36 đến 55 tuổi</a:t>
            </a:r>
          </a:p>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Phần lớn khách hàng đều chọn sử dụng thẻ blue( thẻ phổ thông)</a:t>
            </a:r>
          </a:p>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Phần lớn là người là nữ</a:t>
            </a:r>
          </a:p>
          <a:p>
            <a:pPr marL="571500" indent="-342900" algn="just">
              <a:buClr>
                <a:schemeClr val="bg1"/>
              </a:buClr>
              <a:buFont typeface="Arial" panose="020B0604020202020204" pitchFamily="34" charset="0"/>
              <a:buChar char="•"/>
            </a:pPr>
            <a:r>
              <a:rPr lang="en-US" sz="1400">
                <a:solidFill>
                  <a:schemeClr val="bg1">
                    <a:lumMod val="75000"/>
                  </a:schemeClr>
                </a:solidFill>
                <a:latin typeface="+mn-lt"/>
              </a:rPr>
              <a:t>Chủ yếu là đã tốt nghiệp</a:t>
            </a:r>
            <a:endParaRPr lang="en-US" sz="1400" b="0" i="0">
              <a:solidFill>
                <a:schemeClr val="bg1">
                  <a:lumMod val="75000"/>
                </a:schemeClr>
              </a:solidFill>
              <a:effectLst/>
              <a:latin typeface="+mn-lt"/>
            </a:endParaRPr>
          </a:p>
          <a:p>
            <a:pPr marL="228600" indent="0" algn="just">
              <a:buClr>
                <a:schemeClr val="bg1"/>
              </a:buClr>
            </a:pPr>
            <a:endParaRPr lang="en-US">
              <a:solidFill>
                <a:schemeClr val="bg1"/>
              </a:solidFill>
            </a:endParaRPr>
          </a:p>
        </p:txBody>
      </p:sp>
      <p:pic>
        <p:nvPicPr>
          <p:cNvPr id="7" name="Picture 6">
            <a:extLst>
              <a:ext uri="{FF2B5EF4-FFF2-40B4-BE49-F238E27FC236}">
                <a16:creationId xmlns:a16="http://schemas.microsoft.com/office/drawing/2014/main" id="{FFA40FAB-008E-7D42-6EE5-067F09B1E0E8}"/>
              </a:ext>
            </a:extLst>
          </p:cNvPr>
          <p:cNvPicPr>
            <a:picLocks noChangeAspect="1"/>
          </p:cNvPicPr>
          <p:nvPr/>
        </p:nvPicPr>
        <p:blipFill>
          <a:blip r:embed="rId3"/>
          <a:stretch>
            <a:fillRect/>
          </a:stretch>
        </p:blipFill>
        <p:spPr>
          <a:xfrm>
            <a:off x="3335550" y="1210869"/>
            <a:ext cx="8727440" cy="4791503"/>
          </a:xfrm>
          <a:prstGeom prst="rect">
            <a:avLst/>
          </a:prstGeom>
        </p:spPr>
      </p:pic>
    </p:spTree>
    <p:extLst>
      <p:ext uri="{BB962C8B-B14F-4D97-AF65-F5344CB8AC3E}">
        <p14:creationId xmlns:p14="http://schemas.microsoft.com/office/powerpoint/2010/main" val="3294159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a:extLst>
            <a:ext uri="{FF2B5EF4-FFF2-40B4-BE49-F238E27FC236}">
              <a16:creationId xmlns:a16="http://schemas.microsoft.com/office/drawing/2014/main" id="{8BF898A1-D68B-8EAF-D193-77A97CC2FB54}"/>
            </a:ext>
          </a:extLst>
        </p:cNvPr>
        <p:cNvGrpSpPr/>
        <p:nvPr/>
      </p:nvGrpSpPr>
      <p:grpSpPr>
        <a:xfrm>
          <a:off x="0" y="0"/>
          <a:ext cx="0" cy="0"/>
          <a:chOff x="0" y="0"/>
          <a:chExt cx="0" cy="0"/>
        </a:xfrm>
      </p:grpSpPr>
      <p:sp>
        <p:nvSpPr>
          <p:cNvPr id="287" name="Google Shape;287;p30">
            <a:extLst>
              <a:ext uri="{FF2B5EF4-FFF2-40B4-BE49-F238E27FC236}">
                <a16:creationId xmlns:a16="http://schemas.microsoft.com/office/drawing/2014/main" id="{70400D9E-134E-EDF2-E877-AF8DC0760D38}"/>
              </a:ext>
            </a:extLst>
          </p:cNvPr>
          <p:cNvSpPr txBox="1">
            <a:spLocks noGrp="1"/>
          </p:cNvSpPr>
          <p:nvPr>
            <p:ph type="title"/>
          </p:nvPr>
        </p:nvSpPr>
        <p:spPr>
          <a:xfrm>
            <a:off x="-1" y="286020"/>
            <a:ext cx="12191999" cy="7826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Verdana"/>
              <a:buNone/>
            </a:pPr>
            <a:r>
              <a:rPr lang="en-IN" sz="3000">
                <a:solidFill>
                  <a:schemeClr val="bg1">
                    <a:lumMod val="75000"/>
                  </a:schemeClr>
                </a:solidFill>
                <a:latin typeface="+mj-lt"/>
              </a:rPr>
              <a:t>Khảo sát khách hàng đã dừng sử dụng thẻ</a:t>
            </a:r>
          </a:p>
        </p:txBody>
      </p:sp>
      <p:sp>
        <p:nvSpPr>
          <p:cNvPr id="291" name="Google Shape;291;p30">
            <a:extLst>
              <a:ext uri="{FF2B5EF4-FFF2-40B4-BE49-F238E27FC236}">
                <a16:creationId xmlns:a16="http://schemas.microsoft.com/office/drawing/2014/main" id="{955AD066-C72C-0245-F0A8-270454779A5A}"/>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mtClean="0"/>
              <a:t>18</a:t>
            </a:fld>
            <a:endParaRPr lang="en-IN"/>
          </a:p>
        </p:txBody>
      </p:sp>
      <p:sp>
        <p:nvSpPr>
          <p:cNvPr id="3" name="Text Placeholder 2">
            <a:extLst>
              <a:ext uri="{FF2B5EF4-FFF2-40B4-BE49-F238E27FC236}">
                <a16:creationId xmlns:a16="http://schemas.microsoft.com/office/drawing/2014/main" id="{48967915-B1EC-671C-00FE-76F974458A57}"/>
              </a:ext>
            </a:extLst>
          </p:cNvPr>
          <p:cNvSpPr>
            <a:spLocks noGrp="1"/>
          </p:cNvSpPr>
          <p:nvPr>
            <p:ph type="body" idx="5"/>
          </p:nvPr>
        </p:nvSpPr>
        <p:spPr>
          <a:xfrm>
            <a:off x="0" y="2310163"/>
            <a:ext cx="3335550" cy="3231976"/>
          </a:xfrm>
        </p:spPr>
        <p:txBody>
          <a:bodyPr>
            <a:normAutofit/>
          </a:bodyPr>
          <a:lstStyle/>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Khách hàng tập trung chủ yếu ở độ tuổi từ 36 đến 55 tuổi</a:t>
            </a:r>
          </a:p>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Phần lớn khách hàng đều chọn sử dụng thẻ blue( thẻ phổ thông)</a:t>
            </a:r>
          </a:p>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Phần lớn là người là nữ</a:t>
            </a:r>
          </a:p>
          <a:p>
            <a:pPr marL="571500" indent="-342900" algn="just">
              <a:buClr>
                <a:schemeClr val="bg1"/>
              </a:buClr>
              <a:buFont typeface="Arial" panose="020B0604020202020204" pitchFamily="34" charset="0"/>
              <a:buChar char="•"/>
            </a:pPr>
            <a:r>
              <a:rPr lang="en-US" sz="1400">
                <a:solidFill>
                  <a:schemeClr val="bg1">
                    <a:lumMod val="75000"/>
                  </a:schemeClr>
                </a:solidFill>
                <a:latin typeface="+mn-lt"/>
              </a:rPr>
              <a:t>Chủ yếu là đã tốt nghiệp</a:t>
            </a:r>
            <a:endParaRPr lang="en-US" sz="1400" b="0" i="0">
              <a:solidFill>
                <a:schemeClr val="bg1">
                  <a:lumMod val="75000"/>
                </a:schemeClr>
              </a:solidFill>
              <a:effectLst/>
              <a:latin typeface="+mn-lt"/>
            </a:endParaRPr>
          </a:p>
          <a:p>
            <a:pPr marL="228600" indent="0" algn="just">
              <a:buClr>
                <a:schemeClr val="bg1"/>
              </a:buClr>
            </a:pPr>
            <a:endParaRPr lang="en-US" sz="1400" b="0" i="0">
              <a:solidFill>
                <a:schemeClr val="bg1">
                  <a:lumMod val="75000"/>
                </a:schemeClr>
              </a:solidFill>
              <a:effectLst/>
              <a:latin typeface="+mn-lt"/>
            </a:endParaRPr>
          </a:p>
          <a:p>
            <a:pPr marL="228600" indent="0" algn="just">
              <a:buClr>
                <a:schemeClr val="bg1"/>
              </a:buClr>
            </a:pPr>
            <a:endParaRPr lang="en-US">
              <a:solidFill>
                <a:schemeClr val="bg1"/>
              </a:solidFill>
            </a:endParaRPr>
          </a:p>
        </p:txBody>
      </p:sp>
      <p:pic>
        <p:nvPicPr>
          <p:cNvPr id="4" name="Picture 3">
            <a:extLst>
              <a:ext uri="{FF2B5EF4-FFF2-40B4-BE49-F238E27FC236}">
                <a16:creationId xmlns:a16="http://schemas.microsoft.com/office/drawing/2014/main" id="{585B4A6C-F637-8A9C-EAAE-BAD67C011C45}"/>
              </a:ext>
            </a:extLst>
          </p:cNvPr>
          <p:cNvPicPr>
            <a:picLocks noChangeAspect="1"/>
          </p:cNvPicPr>
          <p:nvPr/>
        </p:nvPicPr>
        <p:blipFill>
          <a:blip r:embed="rId3"/>
          <a:stretch>
            <a:fillRect/>
          </a:stretch>
        </p:blipFill>
        <p:spPr>
          <a:xfrm>
            <a:off x="3335550" y="1209367"/>
            <a:ext cx="8808632" cy="4768645"/>
          </a:xfrm>
          <a:prstGeom prst="rect">
            <a:avLst/>
          </a:prstGeom>
        </p:spPr>
      </p:pic>
    </p:spTree>
    <p:extLst>
      <p:ext uri="{BB962C8B-B14F-4D97-AF65-F5344CB8AC3E}">
        <p14:creationId xmlns:p14="http://schemas.microsoft.com/office/powerpoint/2010/main" val="170019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a:extLst>
            <a:ext uri="{FF2B5EF4-FFF2-40B4-BE49-F238E27FC236}">
              <a16:creationId xmlns:a16="http://schemas.microsoft.com/office/drawing/2014/main" id="{2FC925C9-00C3-8B7A-5246-A921151D832B}"/>
            </a:ext>
          </a:extLst>
        </p:cNvPr>
        <p:cNvGrpSpPr/>
        <p:nvPr/>
      </p:nvGrpSpPr>
      <p:grpSpPr>
        <a:xfrm>
          <a:off x="0" y="0"/>
          <a:ext cx="0" cy="0"/>
          <a:chOff x="0" y="0"/>
          <a:chExt cx="0" cy="0"/>
        </a:xfrm>
      </p:grpSpPr>
      <p:sp>
        <p:nvSpPr>
          <p:cNvPr id="287" name="Google Shape;287;p30">
            <a:extLst>
              <a:ext uri="{FF2B5EF4-FFF2-40B4-BE49-F238E27FC236}">
                <a16:creationId xmlns:a16="http://schemas.microsoft.com/office/drawing/2014/main" id="{7539BC48-1E30-F9E9-311A-0F3684B9A15F}"/>
              </a:ext>
            </a:extLst>
          </p:cNvPr>
          <p:cNvSpPr txBox="1">
            <a:spLocks noGrp="1"/>
          </p:cNvSpPr>
          <p:nvPr>
            <p:ph type="title"/>
          </p:nvPr>
        </p:nvSpPr>
        <p:spPr>
          <a:xfrm>
            <a:off x="906554" y="286020"/>
            <a:ext cx="10675846" cy="78263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Verdana"/>
              <a:buNone/>
            </a:pPr>
            <a:r>
              <a:rPr lang="en-US" sz="3000" err="1">
                <a:solidFill>
                  <a:schemeClr val="bg1">
                    <a:lumMod val="85000"/>
                  </a:schemeClr>
                </a:solidFill>
                <a:latin typeface="+mn-lt"/>
                <a:ea typeface="Open Sans"/>
                <a:cs typeface="Open Sans"/>
                <a:sym typeface="Open Sans"/>
              </a:rPr>
              <a:t>Đánh</a:t>
            </a:r>
            <a:r>
              <a:rPr lang="en-US" sz="3000">
                <a:solidFill>
                  <a:schemeClr val="bg1">
                    <a:lumMod val="85000"/>
                  </a:schemeClr>
                </a:solidFill>
                <a:latin typeface="+mn-lt"/>
                <a:ea typeface="Open Sans"/>
                <a:cs typeface="Open Sans"/>
                <a:sym typeface="Open Sans"/>
              </a:rPr>
              <a:t> </a:t>
            </a:r>
            <a:r>
              <a:rPr lang="en-US" sz="3000" err="1">
                <a:solidFill>
                  <a:schemeClr val="bg1">
                    <a:lumMod val="85000"/>
                  </a:schemeClr>
                </a:solidFill>
                <a:latin typeface="+mn-lt"/>
                <a:ea typeface="Open Sans"/>
                <a:cs typeface="Open Sans"/>
                <a:sym typeface="Open Sans"/>
              </a:rPr>
              <a:t>giá</a:t>
            </a:r>
            <a:r>
              <a:rPr lang="en-US" sz="3000">
                <a:solidFill>
                  <a:schemeClr val="bg1">
                    <a:lumMod val="85000"/>
                  </a:schemeClr>
                </a:solidFill>
                <a:latin typeface="+mn-lt"/>
                <a:ea typeface="Open Sans"/>
                <a:cs typeface="Open Sans"/>
                <a:sym typeface="Open Sans"/>
              </a:rPr>
              <a:t> </a:t>
            </a:r>
            <a:r>
              <a:rPr lang="vi-VN" sz="3000">
                <a:solidFill>
                  <a:schemeClr val="bg1">
                    <a:lumMod val="85000"/>
                  </a:schemeClr>
                </a:solidFill>
                <a:latin typeface="+mn-lt"/>
                <a:ea typeface="Open Sans"/>
                <a:cs typeface="Open Sans"/>
                <a:sym typeface="Open Sans"/>
              </a:rPr>
              <a:t>mức độ ảnh hưởng của các thuộc tính</a:t>
            </a:r>
            <a:r>
              <a:rPr lang="en-US" sz="3000">
                <a:solidFill>
                  <a:schemeClr val="bg1">
                    <a:lumMod val="85000"/>
                  </a:schemeClr>
                </a:solidFill>
                <a:latin typeface="+mn-lt"/>
                <a:ea typeface="Open Sans"/>
                <a:cs typeface="Open Sans"/>
                <a:sym typeface="Open Sans"/>
              </a:rPr>
              <a:t> </a:t>
            </a:r>
            <a:r>
              <a:rPr lang="en-US" sz="3000" err="1">
                <a:solidFill>
                  <a:schemeClr val="bg1">
                    <a:lumMod val="85000"/>
                  </a:schemeClr>
                </a:solidFill>
                <a:latin typeface="+mn-lt"/>
                <a:ea typeface="Open Sans"/>
                <a:cs typeface="Open Sans"/>
                <a:sym typeface="Open Sans"/>
              </a:rPr>
              <a:t>khác</a:t>
            </a:r>
            <a:endParaRPr sz="3000">
              <a:solidFill>
                <a:schemeClr val="bg1">
                  <a:lumMod val="75000"/>
                </a:schemeClr>
              </a:solidFill>
              <a:latin typeface="+mj-lt"/>
            </a:endParaRPr>
          </a:p>
        </p:txBody>
      </p:sp>
      <p:sp>
        <p:nvSpPr>
          <p:cNvPr id="291" name="Google Shape;291;p30">
            <a:extLst>
              <a:ext uri="{FF2B5EF4-FFF2-40B4-BE49-F238E27FC236}">
                <a16:creationId xmlns:a16="http://schemas.microsoft.com/office/drawing/2014/main" id="{5DA5BA34-2925-6537-A94E-F934FC88DCBC}"/>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sp>
        <p:nvSpPr>
          <p:cNvPr id="3" name="Text Placeholder 2">
            <a:extLst>
              <a:ext uri="{FF2B5EF4-FFF2-40B4-BE49-F238E27FC236}">
                <a16:creationId xmlns:a16="http://schemas.microsoft.com/office/drawing/2014/main" id="{F4081736-F5A2-962A-48CF-7FD4B9F12D7A}"/>
              </a:ext>
            </a:extLst>
          </p:cNvPr>
          <p:cNvSpPr>
            <a:spLocks noGrp="1"/>
          </p:cNvSpPr>
          <p:nvPr>
            <p:ph type="body" idx="5"/>
          </p:nvPr>
        </p:nvSpPr>
        <p:spPr>
          <a:xfrm>
            <a:off x="1" y="2319996"/>
            <a:ext cx="2890684" cy="3231976"/>
          </a:xfrm>
        </p:spPr>
        <p:txBody>
          <a:bodyPr>
            <a:normAutofit/>
          </a:bodyPr>
          <a:lstStyle/>
          <a:p>
            <a:pPr marL="571500" indent="-342900">
              <a:buClr>
                <a:schemeClr val="bg1"/>
              </a:buClr>
              <a:buFont typeface="Arial" panose="020B0604020202020204" pitchFamily="34" charset="0"/>
              <a:buChar char="•"/>
            </a:pPr>
            <a:r>
              <a:rPr lang="en-US" sz="1400" b="0" i="0" err="1">
                <a:solidFill>
                  <a:schemeClr val="bg1">
                    <a:lumMod val="75000"/>
                  </a:schemeClr>
                </a:solidFill>
                <a:effectLst/>
                <a:latin typeface="+mn-lt"/>
              </a:rPr>
              <a:t>Khách</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hàng</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thường</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không</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sử</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dụng</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thẻ</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ít</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liên</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lạc</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với</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ngân</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hàng</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trước</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khi</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đóng</a:t>
            </a:r>
            <a:r>
              <a:rPr lang="en-US" sz="1400" b="0" i="0">
                <a:solidFill>
                  <a:schemeClr val="bg1">
                    <a:lumMod val="75000"/>
                  </a:schemeClr>
                </a:solidFill>
                <a:effectLst/>
                <a:latin typeface="+mn-lt"/>
              </a:rPr>
              <a:t> </a:t>
            </a:r>
            <a:r>
              <a:rPr lang="en-US" sz="1400" b="0" i="0" err="1">
                <a:solidFill>
                  <a:schemeClr val="bg1">
                    <a:lumMod val="75000"/>
                  </a:schemeClr>
                </a:solidFill>
                <a:effectLst/>
                <a:latin typeface="+mn-lt"/>
              </a:rPr>
              <a:t>thẻ</a:t>
            </a:r>
            <a:endParaRPr lang="en-US" sz="1400" b="0" i="0">
              <a:solidFill>
                <a:schemeClr val="bg1">
                  <a:lumMod val="75000"/>
                </a:schemeClr>
              </a:solidFill>
              <a:effectLst/>
              <a:latin typeface="+mn-lt"/>
            </a:endParaRPr>
          </a:p>
          <a:p>
            <a:pPr marL="571500" indent="-342900">
              <a:buClr>
                <a:schemeClr val="bg1"/>
              </a:buClr>
              <a:buFont typeface="Arial" panose="020B0604020202020204" pitchFamily="34" charset="0"/>
              <a:buChar char="•"/>
            </a:pPr>
            <a:r>
              <a:rPr lang="en-US" sz="1400" err="1">
                <a:solidFill>
                  <a:schemeClr val="bg1">
                    <a:lumMod val="75000"/>
                  </a:schemeClr>
                </a:solidFill>
                <a:latin typeface="+mn-lt"/>
              </a:rPr>
              <a:t>Hạn</a:t>
            </a:r>
            <a:r>
              <a:rPr lang="en-US" sz="1400">
                <a:solidFill>
                  <a:schemeClr val="bg1">
                    <a:lumMod val="75000"/>
                  </a:schemeClr>
                </a:solidFill>
                <a:latin typeface="+mn-lt"/>
              </a:rPr>
              <a:t> </a:t>
            </a:r>
            <a:r>
              <a:rPr lang="en-US" sz="1400" err="1">
                <a:solidFill>
                  <a:schemeClr val="bg1">
                    <a:lumMod val="75000"/>
                  </a:schemeClr>
                </a:solidFill>
                <a:latin typeface="+mn-lt"/>
              </a:rPr>
              <a:t>mức</a:t>
            </a:r>
            <a:r>
              <a:rPr lang="en-US" sz="1400">
                <a:solidFill>
                  <a:schemeClr val="bg1">
                    <a:lumMod val="75000"/>
                  </a:schemeClr>
                </a:solidFill>
                <a:latin typeface="+mn-lt"/>
              </a:rPr>
              <a:t> </a:t>
            </a:r>
            <a:r>
              <a:rPr lang="en-US" sz="1400" err="1">
                <a:solidFill>
                  <a:schemeClr val="bg1">
                    <a:lumMod val="75000"/>
                  </a:schemeClr>
                </a:solidFill>
                <a:latin typeface="+mn-lt"/>
              </a:rPr>
              <a:t>cho</a:t>
            </a:r>
            <a:r>
              <a:rPr lang="en-US" sz="1400">
                <a:solidFill>
                  <a:schemeClr val="bg1">
                    <a:lumMod val="75000"/>
                  </a:schemeClr>
                </a:solidFill>
                <a:latin typeface="+mn-lt"/>
              </a:rPr>
              <a:t> </a:t>
            </a:r>
            <a:r>
              <a:rPr lang="en-US" sz="1400" err="1">
                <a:solidFill>
                  <a:schemeClr val="bg1">
                    <a:lumMod val="75000"/>
                  </a:schemeClr>
                </a:solidFill>
                <a:latin typeface="+mn-lt"/>
              </a:rPr>
              <a:t>khách</a:t>
            </a:r>
            <a:r>
              <a:rPr lang="en-US" sz="1400">
                <a:solidFill>
                  <a:schemeClr val="bg1">
                    <a:lumMod val="75000"/>
                  </a:schemeClr>
                </a:solidFill>
                <a:latin typeface="+mn-lt"/>
              </a:rPr>
              <a:t> </a:t>
            </a:r>
            <a:r>
              <a:rPr lang="en-US" sz="1400" err="1">
                <a:solidFill>
                  <a:schemeClr val="bg1">
                    <a:lumMod val="75000"/>
                  </a:schemeClr>
                </a:solidFill>
                <a:latin typeface="+mn-lt"/>
              </a:rPr>
              <a:t>hàng</a:t>
            </a:r>
            <a:r>
              <a:rPr lang="en-US" sz="1400">
                <a:solidFill>
                  <a:schemeClr val="bg1">
                    <a:lumMod val="75000"/>
                  </a:schemeClr>
                </a:solidFill>
                <a:latin typeface="+mn-lt"/>
              </a:rPr>
              <a:t> </a:t>
            </a:r>
            <a:r>
              <a:rPr lang="en-US" sz="1400" err="1">
                <a:solidFill>
                  <a:schemeClr val="bg1">
                    <a:lumMod val="75000"/>
                  </a:schemeClr>
                </a:solidFill>
                <a:latin typeface="+mn-lt"/>
              </a:rPr>
              <a:t>nam</a:t>
            </a:r>
            <a:r>
              <a:rPr lang="en-US" sz="1400">
                <a:solidFill>
                  <a:schemeClr val="bg1">
                    <a:lumMod val="75000"/>
                  </a:schemeClr>
                </a:solidFill>
                <a:latin typeface="+mn-lt"/>
              </a:rPr>
              <a:t> </a:t>
            </a:r>
            <a:r>
              <a:rPr lang="en-US" sz="1400" err="1">
                <a:solidFill>
                  <a:schemeClr val="bg1">
                    <a:lumMod val="75000"/>
                  </a:schemeClr>
                </a:solidFill>
                <a:latin typeface="+mn-lt"/>
              </a:rPr>
              <a:t>nhiều</a:t>
            </a:r>
            <a:r>
              <a:rPr lang="en-US" sz="1400">
                <a:solidFill>
                  <a:schemeClr val="bg1">
                    <a:lumMod val="75000"/>
                  </a:schemeClr>
                </a:solidFill>
                <a:latin typeface="+mn-lt"/>
              </a:rPr>
              <a:t> </a:t>
            </a:r>
            <a:r>
              <a:rPr lang="en-US" sz="1400" err="1">
                <a:solidFill>
                  <a:schemeClr val="bg1">
                    <a:lumMod val="75000"/>
                  </a:schemeClr>
                </a:solidFill>
                <a:latin typeface="+mn-lt"/>
              </a:rPr>
              <a:t>hơn</a:t>
            </a:r>
            <a:r>
              <a:rPr lang="en-US" sz="1400">
                <a:solidFill>
                  <a:schemeClr val="bg1">
                    <a:lumMod val="75000"/>
                  </a:schemeClr>
                </a:solidFill>
                <a:latin typeface="+mn-lt"/>
              </a:rPr>
              <a:t> </a:t>
            </a:r>
            <a:r>
              <a:rPr lang="en-US" sz="1400" err="1">
                <a:solidFill>
                  <a:schemeClr val="bg1">
                    <a:lumMod val="75000"/>
                  </a:schemeClr>
                </a:solidFill>
                <a:latin typeface="+mn-lt"/>
              </a:rPr>
              <a:t>khách</a:t>
            </a:r>
            <a:r>
              <a:rPr lang="en-US" sz="1400">
                <a:solidFill>
                  <a:schemeClr val="bg1">
                    <a:lumMod val="75000"/>
                  </a:schemeClr>
                </a:solidFill>
                <a:latin typeface="+mn-lt"/>
              </a:rPr>
              <a:t> </a:t>
            </a:r>
            <a:r>
              <a:rPr lang="en-US" sz="1400" err="1">
                <a:solidFill>
                  <a:schemeClr val="bg1">
                    <a:lumMod val="75000"/>
                  </a:schemeClr>
                </a:solidFill>
                <a:latin typeface="+mn-lt"/>
              </a:rPr>
              <a:t>hàng</a:t>
            </a:r>
            <a:r>
              <a:rPr lang="en-US" sz="1400">
                <a:solidFill>
                  <a:schemeClr val="bg1">
                    <a:lumMod val="75000"/>
                  </a:schemeClr>
                </a:solidFill>
                <a:latin typeface="+mn-lt"/>
              </a:rPr>
              <a:t> </a:t>
            </a:r>
            <a:r>
              <a:rPr lang="en-US" sz="1400" err="1">
                <a:solidFill>
                  <a:schemeClr val="bg1">
                    <a:lumMod val="75000"/>
                  </a:schemeClr>
                </a:solidFill>
                <a:latin typeface="+mn-lt"/>
              </a:rPr>
              <a:t>nữ</a:t>
            </a:r>
            <a:r>
              <a:rPr lang="en-US" sz="1400">
                <a:solidFill>
                  <a:schemeClr val="bg1">
                    <a:lumMod val="75000"/>
                  </a:schemeClr>
                </a:solidFill>
                <a:latin typeface="+mn-lt"/>
              </a:rPr>
              <a:t> </a:t>
            </a:r>
            <a:r>
              <a:rPr lang="en-US" sz="1400" err="1">
                <a:solidFill>
                  <a:schemeClr val="bg1">
                    <a:lumMod val="75000"/>
                  </a:schemeClr>
                </a:solidFill>
                <a:latin typeface="+mn-lt"/>
              </a:rPr>
              <a:t>nhưng</a:t>
            </a:r>
            <a:r>
              <a:rPr lang="en-US" sz="1400">
                <a:solidFill>
                  <a:schemeClr val="bg1">
                    <a:lumMod val="75000"/>
                  </a:schemeClr>
                </a:solidFill>
                <a:latin typeface="+mn-lt"/>
              </a:rPr>
              <a:t> </a:t>
            </a:r>
            <a:r>
              <a:rPr lang="en-US" sz="1400" err="1">
                <a:solidFill>
                  <a:schemeClr val="bg1">
                    <a:lumMod val="75000"/>
                  </a:schemeClr>
                </a:solidFill>
                <a:latin typeface="+mn-lt"/>
              </a:rPr>
              <a:t>số</a:t>
            </a:r>
            <a:r>
              <a:rPr lang="en-US" sz="1400">
                <a:solidFill>
                  <a:schemeClr val="bg1">
                    <a:lumMod val="75000"/>
                  </a:schemeClr>
                </a:solidFill>
                <a:latin typeface="+mn-lt"/>
              </a:rPr>
              <a:t> </a:t>
            </a:r>
            <a:r>
              <a:rPr lang="en-US" sz="1400" err="1">
                <a:solidFill>
                  <a:schemeClr val="bg1">
                    <a:lumMod val="75000"/>
                  </a:schemeClr>
                </a:solidFill>
                <a:latin typeface="+mn-lt"/>
              </a:rPr>
              <a:t>tiền</a:t>
            </a:r>
            <a:r>
              <a:rPr lang="en-US" sz="1400">
                <a:solidFill>
                  <a:schemeClr val="bg1">
                    <a:lumMod val="75000"/>
                  </a:schemeClr>
                </a:solidFill>
                <a:latin typeface="+mn-lt"/>
              </a:rPr>
              <a:t> </a:t>
            </a:r>
            <a:r>
              <a:rPr lang="en-US" sz="1400" err="1">
                <a:solidFill>
                  <a:schemeClr val="bg1">
                    <a:lumMod val="75000"/>
                  </a:schemeClr>
                </a:solidFill>
                <a:latin typeface="+mn-lt"/>
              </a:rPr>
              <a:t>giao</a:t>
            </a:r>
            <a:r>
              <a:rPr lang="en-US" sz="1400">
                <a:solidFill>
                  <a:schemeClr val="bg1">
                    <a:lumMod val="75000"/>
                  </a:schemeClr>
                </a:solidFill>
                <a:latin typeface="+mn-lt"/>
              </a:rPr>
              <a:t> </a:t>
            </a:r>
            <a:r>
              <a:rPr lang="en-US" sz="1400" err="1">
                <a:solidFill>
                  <a:schemeClr val="bg1">
                    <a:lumMod val="75000"/>
                  </a:schemeClr>
                </a:solidFill>
                <a:latin typeface="+mn-lt"/>
              </a:rPr>
              <a:t>dịch</a:t>
            </a:r>
            <a:r>
              <a:rPr lang="en-US" sz="1400">
                <a:solidFill>
                  <a:schemeClr val="bg1">
                    <a:lumMod val="75000"/>
                  </a:schemeClr>
                </a:solidFill>
                <a:latin typeface="+mn-lt"/>
              </a:rPr>
              <a:t> </a:t>
            </a:r>
            <a:r>
              <a:rPr lang="en-US" sz="1400" err="1">
                <a:solidFill>
                  <a:schemeClr val="bg1">
                    <a:lumMod val="75000"/>
                  </a:schemeClr>
                </a:solidFill>
                <a:latin typeface="+mn-lt"/>
              </a:rPr>
              <a:t>của</a:t>
            </a:r>
            <a:r>
              <a:rPr lang="en-US" sz="1400">
                <a:solidFill>
                  <a:schemeClr val="bg1">
                    <a:lumMod val="75000"/>
                  </a:schemeClr>
                </a:solidFill>
                <a:latin typeface="+mn-lt"/>
              </a:rPr>
              <a:t> </a:t>
            </a:r>
            <a:r>
              <a:rPr lang="en-US" sz="1400" err="1">
                <a:solidFill>
                  <a:schemeClr val="bg1">
                    <a:lumMod val="75000"/>
                  </a:schemeClr>
                </a:solidFill>
                <a:latin typeface="+mn-lt"/>
              </a:rPr>
              <a:t>khách</a:t>
            </a:r>
            <a:r>
              <a:rPr lang="en-US" sz="1400">
                <a:solidFill>
                  <a:schemeClr val="bg1">
                    <a:lumMod val="75000"/>
                  </a:schemeClr>
                </a:solidFill>
                <a:latin typeface="+mn-lt"/>
              </a:rPr>
              <a:t> hàng </a:t>
            </a:r>
            <a:r>
              <a:rPr lang="en-US" sz="1400" err="1">
                <a:solidFill>
                  <a:schemeClr val="bg1">
                    <a:lumMod val="75000"/>
                  </a:schemeClr>
                </a:solidFill>
                <a:latin typeface="+mn-lt"/>
              </a:rPr>
              <a:t>nữ</a:t>
            </a:r>
            <a:r>
              <a:rPr lang="en-US" sz="1400">
                <a:solidFill>
                  <a:schemeClr val="bg1">
                    <a:lumMod val="75000"/>
                  </a:schemeClr>
                </a:solidFill>
                <a:latin typeface="+mn-lt"/>
              </a:rPr>
              <a:t> </a:t>
            </a:r>
            <a:r>
              <a:rPr lang="en-US" sz="1400" err="1">
                <a:solidFill>
                  <a:schemeClr val="bg1">
                    <a:lumMod val="75000"/>
                  </a:schemeClr>
                </a:solidFill>
                <a:latin typeface="+mn-lt"/>
              </a:rPr>
              <a:t>nhiều</a:t>
            </a:r>
            <a:r>
              <a:rPr lang="en-US" sz="1400">
                <a:solidFill>
                  <a:schemeClr val="bg1">
                    <a:lumMod val="75000"/>
                  </a:schemeClr>
                </a:solidFill>
                <a:latin typeface="+mn-lt"/>
              </a:rPr>
              <a:t> </a:t>
            </a:r>
            <a:r>
              <a:rPr lang="en-US" sz="1400" err="1">
                <a:solidFill>
                  <a:schemeClr val="bg1">
                    <a:lumMod val="75000"/>
                  </a:schemeClr>
                </a:solidFill>
                <a:latin typeface="+mn-lt"/>
              </a:rPr>
              <a:t>hơn</a:t>
            </a:r>
            <a:r>
              <a:rPr lang="en-US" sz="1400">
                <a:solidFill>
                  <a:schemeClr val="bg1">
                    <a:lumMod val="75000"/>
                  </a:schemeClr>
                </a:solidFill>
                <a:latin typeface="+mn-lt"/>
              </a:rPr>
              <a:t> </a:t>
            </a:r>
            <a:r>
              <a:rPr lang="en-US" sz="1400" err="1">
                <a:solidFill>
                  <a:schemeClr val="bg1">
                    <a:lumMod val="75000"/>
                  </a:schemeClr>
                </a:solidFill>
                <a:latin typeface="+mn-lt"/>
              </a:rPr>
              <a:t>khách</a:t>
            </a:r>
            <a:r>
              <a:rPr lang="en-US" sz="1400">
                <a:solidFill>
                  <a:schemeClr val="bg1">
                    <a:lumMod val="75000"/>
                  </a:schemeClr>
                </a:solidFill>
                <a:latin typeface="+mn-lt"/>
              </a:rPr>
              <a:t> hàng </a:t>
            </a:r>
            <a:r>
              <a:rPr lang="en-US" sz="1400" err="1">
                <a:solidFill>
                  <a:schemeClr val="bg1">
                    <a:lumMod val="75000"/>
                  </a:schemeClr>
                </a:solidFill>
                <a:latin typeface="+mn-lt"/>
              </a:rPr>
              <a:t>nam</a:t>
            </a:r>
            <a:endParaRPr lang="en-US" sz="1400" b="0" i="0">
              <a:solidFill>
                <a:schemeClr val="bg1">
                  <a:lumMod val="75000"/>
                </a:schemeClr>
              </a:solidFill>
              <a:effectLst/>
              <a:latin typeface="+mn-lt"/>
            </a:endParaRPr>
          </a:p>
          <a:p>
            <a:pPr marL="228600" indent="0">
              <a:buClr>
                <a:schemeClr val="bg1"/>
              </a:buClr>
            </a:pPr>
            <a:endParaRPr lang="en-US">
              <a:solidFill>
                <a:schemeClr val="bg1"/>
              </a:solidFill>
            </a:endParaRPr>
          </a:p>
        </p:txBody>
      </p:sp>
      <p:pic>
        <p:nvPicPr>
          <p:cNvPr id="7" name="Picture 6">
            <a:extLst>
              <a:ext uri="{FF2B5EF4-FFF2-40B4-BE49-F238E27FC236}">
                <a16:creationId xmlns:a16="http://schemas.microsoft.com/office/drawing/2014/main" id="{30714E7C-8754-2467-83EB-CDE130E943F1}"/>
              </a:ext>
            </a:extLst>
          </p:cNvPr>
          <p:cNvPicPr>
            <a:picLocks noChangeAspect="1"/>
          </p:cNvPicPr>
          <p:nvPr/>
        </p:nvPicPr>
        <p:blipFill rotWithShape="1">
          <a:blip r:embed="rId3"/>
          <a:srcRect l="9577" t="21935" r="25346" b="12458"/>
          <a:stretch/>
        </p:blipFill>
        <p:spPr>
          <a:xfrm>
            <a:off x="3648221" y="1286950"/>
            <a:ext cx="7934179" cy="4497129"/>
          </a:xfrm>
          <a:prstGeom prst="rect">
            <a:avLst/>
          </a:prstGeom>
        </p:spPr>
      </p:pic>
    </p:spTree>
    <p:extLst>
      <p:ext uri="{BB962C8B-B14F-4D97-AF65-F5344CB8AC3E}">
        <p14:creationId xmlns:p14="http://schemas.microsoft.com/office/powerpoint/2010/main" val="308472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1261762" y="392317"/>
            <a:ext cx="9956131"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Verdana"/>
              <a:buNone/>
            </a:pPr>
            <a:r>
              <a:rPr lang="en-IN" err="1">
                <a:solidFill>
                  <a:schemeClr val="bg1">
                    <a:lumMod val="75000"/>
                  </a:schemeClr>
                </a:solidFill>
                <a:latin typeface="+mj-lt"/>
              </a:rPr>
              <a:t>Mục</a:t>
            </a:r>
            <a:r>
              <a:rPr lang="en-IN">
                <a:solidFill>
                  <a:schemeClr val="bg1">
                    <a:lumMod val="75000"/>
                  </a:schemeClr>
                </a:solidFill>
                <a:latin typeface="+mj-lt"/>
              </a:rPr>
              <a:t> </a:t>
            </a:r>
            <a:r>
              <a:rPr lang="en-IN" err="1">
                <a:solidFill>
                  <a:schemeClr val="bg1">
                    <a:lumMod val="75000"/>
                  </a:schemeClr>
                </a:solidFill>
                <a:latin typeface="+mj-lt"/>
              </a:rPr>
              <a:t>lục</a:t>
            </a:r>
            <a:endParaRPr>
              <a:solidFill>
                <a:schemeClr val="bg1">
                  <a:lumMod val="75000"/>
                </a:schemeClr>
              </a:solidFill>
              <a:latin typeface="+mj-lt"/>
            </a:endParaRPr>
          </a:p>
        </p:txBody>
      </p:sp>
      <p:sp>
        <p:nvSpPr>
          <p:cNvPr id="227" name="Google Shape;227;p2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4" name="Google Shape;230;p25">
            <a:extLst>
              <a:ext uri="{FF2B5EF4-FFF2-40B4-BE49-F238E27FC236}">
                <a16:creationId xmlns:a16="http://schemas.microsoft.com/office/drawing/2014/main" id="{F775AA64-0865-9D98-0FA9-821803385F1B}"/>
              </a:ext>
            </a:extLst>
          </p:cNvPr>
          <p:cNvSpPr txBox="1">
            <a:spLocks/>
          </p:cNvSpPr>
          <p:nvPr/>
        </p:nvSpPr>
        <p:spPr>
          <a:xfrm>
            <a:off x="874045" y="2212038"/>
            <a:ext cx="10343847" cy="362160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600"/>
              </a:spcBef>
              <a:spcAft>
                <a:spcPts val="0"/>
              </a:spcAft>
              <a:buClr>
                <a:schemeClr val="lt2"/>
              </a:buClr>
              <a:buSzPts val="1400"/>
              <a:buFont typeface="Noto Sans Symbols"/>
              <a:buChar char="▪"/>
              <a:defRPr sz="1400" b="0" i="0" u="none" strike="noStrike" cap="none">
                <a:solidFill>
                  <a:srgbClr val="BFBFBF"/>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pPr marL="285750" indent="-285750">
              <a:lnSpc>
                <a:spcPct val="110000"/>
              </a:lnSpc>
              <a:spcBef>
                <a:spcPts val="0"/>
              </a:spcBef>
              <a:buSzPts val="1500"/>
              <a:buFont typeface="Arial" panose="020B0604020202020204" pitchFamily="34" charset="0"/>
              <a:buChar char="•"/>
            </a:pPr>
            <a:endParaRPr lang="en-US"/>
          </a:p>
          <a:p>
            <a:pPr marL="438150" indent="-342900">
              <a:lnSpc>
                <a:spcPct val="110000"/>
              </a:lnSpc>
              <a:buSzPct val="90000"/>
              <a:buFont typeface="+mj-lt"/>
              <a:buAutoNum type="arabicPeriod"/>
            </a:pPr>
            <a:r>
              <a:rPr lang="en-US" sz="3000" b="1" err="1">
                <a:latin typeface="+mj-lt"/>
              </a:rPr>
              <a:t>Yêu</a:t>
            </a:r>
            <a:r>
              <a:rPr lang="en-US" sz="3000" b="1">
                <a:latin typeface="+mj-lt"/>
              </a:rPr>
              <a:t> </a:t>
            </a:r>
            <a:r>
              <a:rPr lang="en-US" sz="3000" b="1" err="1">
                <a:latin typeface="+mj-lt"/>
              </a:rPr>
              <a:t>cầu</a:t>
            </a:r>
            <a:r>
              <a:rPr lang="en-US" sz="3000" b="1">
                <a:latin typeface="+mj-lt"/>
              </a:rPr>
              <a:t> </a:t>
            </a:r>
            <a:r>
              <a:rPr lang="en-US" sz="3000" b="1" err="1">
                <a:latin typeface="+mj-lt"/>
              </a:rPr>
              <a:t>nghiệp</a:t>
            </a:r>
            <a:r>
              <a:rPr lang="en-US" sz="3000" b="1">
                <a:latin typeface="+mj-lt"/>
              </a:rPr>
              <a:t> </a:t>
            </a:r>
            <a:r>
              <a:rPr lang="en-US" sz="3000" b="1" err="1">
                <a:latin typeface="+mj-lt"/>
              </a:rPr>
              <a:t>vụ</a:t>
            </a:r>
            <a:endParaRPr lang="en-US" sz="3000" b="1">
              <a:latin typeface="+mj-lt"/>
            </a:endParaRPr>
          </a:p>
          <a:p>
            <a:pPr marL="438150" indent="-342900">
              <a:lnSpc>
                <a:spcPct val="110000"/>
              </a:lnSpc>
              <a:buSzPct val="90000"/>
              <a:buFont typeface="+mj-lt"/>
              <a:buAutoNum type="arabicPeriod"/>
            </a:pPr>
            <a:r>
              <a:rPr lang="en-US" sz="3000" b="1" err="1">
                <a:latin typeface="+mj-lt"/>
              </a:rPr>
              <a:t>Tổng</a:t>
            </a:r>
            <a:r>
              <a:rPr lang="en-US" sz="3000" b="1">
                <a:latin typeface="+mj-lt"/>
              </a:rPr>
              <a:t> </a:t>
            </a:r>
            <a:r>
              <a:rPr lang="en-US" sz="3000" b="1" err="1">
                <a:latin typeface="+mj-lt"/>
              </a:rPr>
              <a:t>quan</a:t>
            </a:r>
            <a:r>
              <a:rPr lang="en-US" sz="3000" b="1">
                <a:latin typeface="+mj-lt"/>
              </a:rPr>
              <a:t> </a:t>
            </a:r>
            <a:r>
              <a:rPr lang="en-US" sz="3000" b="1" err="1">
                <a:latin typeface="+mj-lt"/>
              </a:rPr>
              <a:t>về</a:t>
            </a:r>
            <a:r>
              <a:rPr lang="en-US" sz="3000" b="1">
                <a:latin typeface="+mj-lt"/>
              </a:rPr>
              <a:t> </a:t>
            </a:r>
            <a:r>
              <a:rPr lang="en-US" sz="3000" b="1" err="1">
                <a:latin typeface="+mj-lt"/>
              </a:rPr>
              <a:t>thu</a:t>
            </a:r>
            <a:r>
              <a:rPr lang="en-US" sz="3000" b="1">
                <a:latin typeface="+mj-lt"/>
              </a:rPr>
              <a:t> </a:t>
            </a:r>
            <a:r>
              <a:rPr lang="en-US" sz="3000" b="1" err="1">
                <a:latin typeface="+mj-lt"/>
              </a:rPr>
              <a:t>thập</a:t>
            </a:r>
            <a:r>
              <a:rPr lang="en-US" sz="3000" b="1">
                <a:latin typeface="+mj-lt"/>
              </a:rPr>
              <a:t> </a:t>
            </a:r>
            <a:r>
              <a:rPr lang="en-US" sz="3000" b="1" err="1">
                <a:latin typeface="+mj-lt"/>
              </a:rPr>
              <a:t>bộ</a:t>
            </a:r>
            <a:r>
              <a:rPr lang="en-US" sz="3000" b="1">
                <a:latin typeface="+mj-lt"/>
              </a:rPr>
              <a:t> </a:t>
            </a:r>
            <a:r>
              <a:rPr lang="en-US" sz="3000" b="1" err="1">
                <a:latin typeface="+mj-lt"/>
              </a:rPr>
              <a:t>dữ</a:t>
            </a:r>
            <a:r>
              <a:rPr lang="en-US" sz="3000" b="1">
                <a:latin typeface="+mj-lt"/>
              </a:rPr>
              <a:t> </a:t>
            </a:r>
            <a:r>
              <a:rPr lang="en-US" sz="3000" b="1" err="1">
                <a:latin typeface="+mj-lt"/>
              </a:rPr>
              <a:t>liệu</a:t>
            </a:r>
            <a:endParaRPr lang="en-US" sz="3000" b="1">
              <a:latin typeface="+mj-lt"/>
            </a:endParaRPr>
          </a:p>
          <a:p>
            <a:pPr marL="438150" indent="-342900">
              <a:lnSpc>
                <a:spcPct val="110000"/>
              </a:lnSpc>
              <a:buSzPct val="90000"/>
              <a:buFont typeface="+mj-lt"/>
              <a:buAutoNum type="arabicPeriod"/>
            </a:pPr>
            <a:r>
              <a:rPr lang="en-US" sz="3000" b="1" err="1">
                <a:latin typeface="+mj-lt"/>
              </a:rPr>
              <a:t>Xử</a:t>
            </a:r>
            <a:r>
              <a:rPr lang="en-US" sz="3000" b="1">
                <a:latin typeface="+mj-lt"/>
              </a:rPr>
              <a:t> </a:t>
            </a:r>
            <a:r>
              <a:rPr lang="en-US" sz="3000" b="1" err="1">
                <a:latin typeface="+mj-lt"/>
              </a:rPr>
              <a:t>lí</a:t>
            </a:r>
            <a:r>
              <a:rPr lang="en-US" sz="3000" b="1">
                <a:latin typeface="+mj-lt"/>
              </a:rPr>
              <a:t> </a:t>
            </a:r>
            <a:r>
              <a:rPr lang="en-US" sz="3000" b="1" err="1">
                <a:latin typeface="+mj-lt"/>
              </a:rPr>
              <a:t>dữ</a:t>
            </a:r>
            <a:r>
              <a:rPr lang="en-US" sz="3000" b="1">
                <a:latin typeface="+mj-lt"/>
              </a:rPr>
              <a:t> </a:t>
            </a:r>
            <a:r>
              <a:rPr lang="en-US" sz="3000" b="1" err="1">
                <a:latin typeface="+mj-lt"/>
              </a:rPr>
              <a:t>liệu</a:t>
            </a:r>
            <a:endParaRPr lang="en-US" sz="3000" b="1">
              <a:latin typeface="+mj-lt"/>
            </a:endParaRPr>
          </a:p>
          <a:p>
            <a:pPr marL="438150" indent="-342900">
              <a:lnSpc>
                <a:spcPct val="110000"/>
              </a:lnSpc>
              <a:buSzPct val="90000"/>
              <a:buFont typeface="+mj-lt"/>
              <a:buAutoNum type="arabicPeriod"/>
            </a:pPr>
            <a:r>
              <a:rPr lang="en-US" sz="3000" b="1">
                <a:latin typeface="+mj-lt"/>
              </a:rPr>
              <a:t>Power bi</a:t>
            </a:r>
          </a:p>
          <a:p>
            <a:pPr marL="438150" indent="-342900">
              <a:lnSpc>
                <a:spcPct val="110000"/>
              </a:lnSpc>
              <a:buSzPct val="90000"/>
              <a:buFont typeface="+mj-lt"/>
              <a:buAutoNum type="arabicPeriod"/>
            </a:pPr>
            <a:r>
              <a:rPr lang="en-US" sz="3000" b="1" err="1">
                <a:latin typeface="+mj-lt"/>
              </a:rPr>
              <a:t>Đề</a:t>
            </a:r>
            <a:r>
              <a:rPr lang="en-US" sz="3000" b="1">
                <a:latin typeface="+mj-lt"/>
              </a:rPr>
              <a:t> </a:t>
            </a:r>
            <a:r>
              <a:rPr lang="en-US" sz="3000" b="1" err="1">
                <a:latin typeface="+mj-lt"/>
              </a:rPr>
              <a:t>xuất</a:t>
            </a:r>
            <a:endParaRPr lang="en-US" sz="3000" b="1"/>
          </a:p>
          <a:p>
            <a:pPr marL="381000" indent="-285750">
              <a:lnSpc>
                <a:spcPct val="110000"/>
              </a:lnSpc>
              <a:buSzPts val="1500"/>
              <a:buFont typeface="Arial" panose="020B0604020202020204" pitchFamily="34" charset="0"/>
              <a:buChar char="•"/>
            </a:pPr>
            <a:endParaRPr lang="en-US" sz="15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971125" y="1758200"/>
            <a:ext cx="2943600" cy="746000"/>
          </a:xfrm>
          <a:prstGeom prst="rect">
            <a:avLst/>
          </a:prstGeom>
        </p:spPr>
        <p:txBody>
          <a:bodyPr spcFirstLastPara="1" wrap="square" lIns="121900" tIns="121900" rIns="121900" bIns="121900" anchor="t" anchorCtr="0">
            <a:noAutofit/>
          </a:bodyPr>
          <a:lstStyle/>
          <a:p>
            <a:r>
              <a:rPr lang="vi-VN">
                <a:solidFill>
                  <a:schemeClr val="bg1">
                    <a:lumMod val="75000"/>
                  </a:schemeClr>
                </a:solidFill>
                <a:latin typeface="+mn-lt"/>
              </a:rPr>
              <a:t>K-</a:t>
            </a:r>
            <a:r>
              <a:rPr lang="vi-VN" err="1">
                <a:solidFill>
                  <a:schemeClr val="bg1">
                    <a:lumMod val="75000"/>
                  </a:schemeClr>
                </a:solidFill>
                <a:latin typeface="+mn-lt"/>
              </a:rPr>
              <a:t>means</a:t>
            </a:r>
            <a:r>
              <a:rPr lang="vi-VN">
                <a:solidFill>
                  <a:schemeClr val="bg1">
                    <a:lumMod val="75000"/>
                  </a:schemeClr>
                </a:solidFill>
                <a:latin typeface="+mn-lt"/>
              </a:rPr>
              <a:t> </a:t>
            </a:r>
            <a:endParaRPr b="0">
              <a:solidFill>
                <a:schemeClr val="bg1">
                  <a:lumMod val="75000"/>
                </a:schemeClr>
              </a:solidFill>
              <a:latin typeface="+mn-lt"/>
              <a:ea typeface="Montserrat"/>
              <a:cs typeface="Montserrat"/>
              <a:sym typeface="Montserrat"/>
            </a:endParaRPr>
          </a:p>
        </p:txBody>
      </p:sp>
      <p:sp>
        <p:nvSpPr>
          <p:cNvPr id="288" name="Google Shape;288;p30"/>
          <p:cNvSpPr txBox="1">
            <a:spLocks noGrp="1"/>
          </p:cNvSpPr>
          <p:nvPr>
            <p:ph type="body" idx="1"/>
          </p:nvPr>
        </p:nvSpPr>
        <p:spPr>
          <a:xfrm>
            <a:off x="961666" y="2504200"/>
            <a:ext cx="4977018" cy="4167997"/>
          </a:xfrm>
          <a:prstGeom prst="rect">
            <a:avLst/>
          </a:prstGeom>
        </p:spPr>
        <p:txBody>
          <a:bodyPr spcFirstLastPara="1" wrap="square" lIns="121900" tIns="121900" rIns="121900" bIns="121900" anchor="t" anchorCtr="0">
            <a:noAutofit/>
          </a:bodyPr>
          <a:lstStyle/>
          <a:p>
            <a:pPr indent="-397923">
              <a:buClr>
                <a:schemeClr val="bg1"/>
              </a:buClr>
              <a:buSzPts val="1100"/>
              <a:buFont typeface="Open Sans"/>
              <a:buAutoNum type="arabicPeriod"/>
            </a:pPr>
            <a:r>
              <a:rPr lang="vi-VN" sz="1467" err="1">
                <a:solidFill>
                  <a:schemeClr val="bg1">
                    <a:lumMod val="75000"/>
                  </a:schemeClr>
                </a:solidFill>
                <a:latin typeface="+mn-lt"/>
                <a:ea typeface="Open Sans"/>
                <a:cs typeface="Open Sans"/>
                <a:sym typeface="Open Sans"/>
              </a:rPr>
              <a:t>Chọn</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các</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thuộc</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tính</a:t>
            </a:r>
            <a:r>
              <a:rPr lang="vi-VN" sz="1467">
                <a:solidFill>
                  <a:schemeClr val="bg1">
                    <a:lumMod val="75000"/>
                  </a:schemeClr>
                </a:solidFill>
                <a:latin typeface="+mn-lt"/>
                <a:ea typeface="Open Sans"/>
                <a:cs typeface="Open Sans"/>
                <a:sym typeface="Open Sans"/>
              </a:rPr>
              <a:t> quan tâm</a:t>
            </a:r>
            <a:endParaRPr lang="en-US" sz="1467">
              <a:solidFill>
                <a:schemeClr val="bg1">
                  <a:lumMod val="75000"/>
                </a:schemeClr>
              </a:solidFill>
              <a:latin typeface="+mn-lt"/>
              <a:ea typeface="Open Sans"/>
              <a:cs typeface="Open Sans"/>
              <a:sym typeface="Open Sans"/>
            </a:endParaRPr>
          </a:p>
          <a:p>
            <a:pPr indent="-397923">
              <a:buClr>
                <a:schemeClr val="bg1"/>
              </a:buClr>
              <a:buSzPts val="1100"/>
              <a:buFont typeface="Open Sans"/>
              <a:buAutoNum type="arabicPeriod"/>
            </a:pPr>
            <a:endParaRPr lang="vi-VN" sz="1467">
              <a:solidFill>
                <a:schemeClr val="bg1">
                  <a:lumMod val="75000"/>
                </a:schemeClr>
              </a:solidFill>
              <a:latin typeface="+mn-lt"/>
              <a:ea typeface="Open Sans"/>
              <a:cs typeface="Open Sans"/>
              <a:sym typeface="Open Sans"/>
            </a:endParaRPr>
          </a:p>
          <a:p>
            <a:pPr indent="-397923">
              <a:buClr>
                <a:schemeClr val="bg1"/>
              </a:buClr>
              <a:buSzPts val="1100"/>
              <a:buFont typeface="Open Sans"/>
              <a:buAutoNum type="arabicPeriod"/>
            </a:pPr>
            <a:r>
              <a:rPr lang="vi-VN" sz="1467" err="1">
                <a:solidFill>
                  <a:schemeClr val="bg1">
                    <a:lumMod val="75000"/>
                  </a:schemeClr>
                </a:solidFill>
                <a:latin typeface="+mn-lt"/>
                <a:ea typeface="Open Sans"/>
                <a:cs typeface="Open Sans"/>
                <a:sym typeface="Open Sans"/>
              </a:rPr>
              <a:t>Mã</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hóa</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các</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thuộc</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tính</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hạng</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mục</a:t>
            </a:r>
            <a:r>
              <a:rPr lang="vi-VN" sz="1467">
                <a:solidFill>
                  <a:schemeClr val="bg1">
                    <a:lumMod val="75000"/>
                  </a:schemeClr>
                </a:solidFill>
                <a:latin typeface="+mn-lt"/>
                <a:ea typeface="Open Sans"/>
                <a:cs typeface="Open Sans"/>
                <a:sym typeface="Open Sans"/>
              </a:rPr>
              <a:t> </a:t>
            </a:r>
            <a:endParaRPr lang="en-US" sz="1467">
              <a:solidFill>
                <a:schemeClr val="bg1">
                  <a:lumMod val="75000"/>
                </a:schemeClr>
              </a:solidFill>
              <a:latin typeface="+mn-lt"/>
              <a:ea typeface="Open Sans"/>
              <a:cs typeface="Open Sans"/>
              <a:sym typeface="Open Sans"/>
            </a:endParaRPr>
          </a:p>
          <a:p>
            <a:pPr indent="-397923">
              <a:buClr>
                <a:schemeClr val="bg1"/>
              </a:buClr>
              <a:buSzPts val="1100"/>
              <a:buFont typeface="Open Sans"/>
              <a:buAutoNum type="arabicPeriod"/>
            </a:pPr>
            <a:endParaRPr lang="vi-VN" sz="1467">
              <a:solidFill>
                <a:schemeClr val="bg1">
                  <a:lumMod val="75000"/>
                </a:schemeClr>
              </a:solidFill>
              <a:latin typeface="+mn-lt"/>
              <a:ea typeface="Open Sans"/>
              <a:cs typeface="Open Sans"/>
              <a:sym typeface="Open Sans"/>
            </a:endParaRPr>
          </a:p>
          <a:p>
            <a:pPr indent="-397923">
              <a:buClr>
                <a:schemeClr val="bg1"/>
              </a:buClr>
              <a:buSzPts val="1100"/>
              <a:buFont typeface="Open Sans"/>
              <a:buAutoNum type="arabicPeriod"/>
            </a:pPr>
            <a:r>
              <a:rPr lang="vi-VN" sz="1467" err="1">
                <a:solidFill>
                  <a:schemeClr val="bg1">
                    <a:lumMod val="75000"/>
                  </a:schemeClr>
                </a:solidFill>
                <a:latin typeface="+mn-lt"/>
                <a:ea typeface="Open Sans"/>
                <a:cs typeface="Open Sans"/>
                <a:sym typeface="Open Sans"/>
              </a:rPr>
              <a:t>Chọn</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số</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cụm</a:t>
            </a:r>
            <a:r>
              <a:rPr lang="vi-VN" sz="1467">
                <a:solidFill>
                  <a:schemeClr val="bg1">
                    <a:lumMod val="75000"/>
                  </a:schemeClr>
                </a:solidFill>
                <a:latin typeface="+mn-lt"/>
                <a:ea typeface="Open Sans"/>
                <a:cs typeface="Open Sans"/>
                <a:sym typeface="Open Sans"/>
              </a:rPr>
              <a:t> theo phương </a:t>
            </a:r>
            <a:r>
              <a:rPr lang="vi-VN" sz="1467" err="1">
                <a:solidFill>
                  <a:schemeClr val="bg1">
                    <a:lumMod val="75000"/>
                  </a:schemeClr>
                </a:solidFill>
                <a:latin typeface="+mn-lt"/>
                <a:ea typeface="Open Sans"/>
                <a:cs typeface="Open Sans"/>
                <a:sym typeface="Open Sans"/>
              </a:rPr>
              <a:t>pháp</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Silhouette</a:t>
            </a:r>
            <a:endParaRPr lang="en-US" sz="1467">
              <a:solidFill>
                <a:schemeClr val="bg1">
                  <a:lumMod val="75000"/>
                </a:schemeClr>
              </a:solidFill>
              <a:latin typeface="+mn-lt"/>
              <a:ea typeface="Open Sans"/>
              <a:cs typeface="Open Sans"/>
              <a:sym typeface="Open Sans"/>
            </a:endParaRPr>
          </a:p>
          <a:p>
            <a:pPr indent="-397923">
              <a:buClr>
                <a:schemeClr val="bg1"/>
              </a:buClr>
              <a:buSzPts val="1100"/>
              <a:buFont typeface="Open Sans"/>
              <a:buAutoNum type="arabicPeriod"/>
            </a:pPr>
            <a:endParaRPr lang="vi-VN" sz="1467">
              <a:solidFill>
                <a:schemeClr val="bg1">
                  <a:lumMod val="75000"/>
                </a:schemeClr>
              </a:solidFill>
              <a:latin typeface="+mn-lt"/>
              <a:ea typeface="Open Sans"/>
              <a:cs typeface="Open Sans"/>
              <a:sym typeface="Open Sans"/>
            </a:endParaRPr>
          </a:p>
          <a:p>
            <a:pPr indent="-397923">
              <a:buClr>
                <a:schemeClr val="bg1"/>
              </a:buClr>
              <a:buSzPts val="1100"/>
              <a:buFont typeface="Open Sans"/>
              <a:buAutoNum type="arabicPeriod"/>
            </a:pPr>
            <a:r>
              <a:rPr lang="vi-VN" sz="1467" err="1">
                <a:solidFill>
                  <a:schemeClr val="bg1">
                    <a:lumMod val="75000"/>
                  </a:schemeClr>
                </a:solidFill>
                <a:latin typeface="+mn-lt"/>
                <a:ea typeface="Open Sans"/>
                <a:cs typeface="Open Sans"/>
                <a:sym typeface="Open Sans"/>
              </a:rPr>
              <a:t>Chọn</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số</a:t>
            </a:r>
            <a:r>
              <a:rPr lang="vi-VN" sz="1467">
                <a:solidFill>
                  <a:schemeClr val="bg1">
                    <a:lumMod val="75000"/>
                  </a:schemeClr>
                </a:solidFill>
                <a:latin typeface="+mn-lt"/>
                <a:ea typeface="Open Sans"/>
                <a:cs typeface="Open Sans"/>
                <a:sym typeface="Open Sans"/>
              </a:rPr>
              <a:t> k </a:t>
            </a:r>
            <a:r>
              <a:rPr lang="vi-VN" sz="1467" err="1">
                <a:solidFill>
                  <a:schemeClr val="bg1">
                    <a:lumMod val="75000"/>
                  </a:schemeClr>
                </a:solidFill>
                <a:latin typeface="+mn-lt"/>
                <a:ea typeface="Open Sans"/>
                <a:cs typeface="Open Sans"/>
                <a:sym typeface="Open Sans"/>
              </a:rPr>
              <a:t>có</a:t>
            </a:r>
            <a:r>
              <a:rPr lang="vi-VN" sz="1467">
                <a:solidFill>
                  <a:schemeClr val="bg1">
                    <a:lumMod val="75000"/>
                  </a:schemeClr>
                </a:solidFill>
                <a:latin typeface="+mn-lt"/>
                <a:ea typeface="Open Sans"/>
                <a:cs typeface="Open Sans"/>
                <a:sym typeface="Open Sans"/>
              </a:rPr>
              <a:t> S</a:t>
            </a:r>
            <a:r>
              <a:rPr lang="en-GB" sz="1467" err="1">
                <a:solidFill>
                  <a:schemeClr val="bg1">
                    <a:lumMod val="75000"/>
                  </a:schemeClr>
                </a:solidFill>
                <a:latin typeface="+mn-lt"/>
                <a:ea typeface="Open Sans"/>
                <a:cs typeface="Open Sans"/>
                <a:sym typeface="Open Sans"/>
              </a:rPr>
              <a:t>ilhouette</a:t>
            </a:r>
            <a:r>
              <a:rPr lang="vi-VN" sz="1467">
                <a:solidFill>
                  <a:schemeClr val="bg1">
                    <a:lumMod val="75000"/>
                  </a:schemeClr>
                </a:solidFill>
                <a:latin typeface="+mn-lt"/>
                <a:ea typeface="Open Sans"/>
                <a:cs typeface="Open Sans"/>
                <a:sym typeface="Open Sans"/>
              </a:rPr>
              <a:t> s</a:t>
            </a:r>
            <a:r>
              <a:rPr lang="en-GB" sz="1467">
                <a:solidFill>
                  <a:schemeClr val="bg1">
                    <a:lumMod val="75000"/>
                  </a:schemeClr>
                </a:solidFill>
                <a:latin typeface="+mn-lt"/>
                <a:ea typeface="Open Sans"/>
                <a:cs typeface="Open Sans"/>
                <a:sym typeface="Open Sans"/>
              </a:rPr>
              <a:t>cores</a:t>
            </a:r>
            <a:r>
              <a:rPr lang="vi-VN" sz="1467">
                <a:solidFill>
                  <a:schemeClr val="bg1">
                    <a:lumMod val="75000"/>
                  </a:schemeClr>
                </a:solidFill>
                <a:latin typeface="+mn-lt"/>
                <a:ea typeface="Open Sans"/>
                <a:cs typeface="Open Sans"/>
                <a:sym typeface="Open Sans"/>
              </a:rPr>
              <a:t> cao </a:t>
            </a:r>
            <a:r>
              <a:rPr lang="vi-VN" sz="1467" err="1">
                <a:solidFill>
                  <a:schemeClr val="bg1">
                    <a:lumMod val="75000"/>
                  </a:schemeClr>
                </a:solidFill>
                <a:latin typeface="+mn-lt"/>
                <a:ea typeface="Open Sans"/>
                <a:cs typeface="Open Sans"/>
                <a:sym typeface="Open Sans"/>
              </a:rPr>
              <a:t>nhất</a:t>
            </a:r>
            <a:r>
              <a:rPr lang="en-US" sz="1467">
                <a:solidFill>
                  <a:schemeClr val="bg1">
                    <a:lumMod val="75000"/>
                  </a:schemeClr>
                </a:solidFill>
                <a:latin typeface="+mn-lt"/>
                <a:ea typeface="Open Sans"/>
                <a:cs typeface="Open Sans"/>
                <a:sym typeface="Open Sans"/>
              </a:rPr>
              <a:t> (k=5)</a:t>
            </a:r>
            <a:endParaRPr lang="vi-VN" sz="1467">
              <a:solidFill>
                <a:schemeClr val="bg1">
                  <a:lumMod val="75000"/>
                </a:schemeClr>
              </a:solidFill>
              <a:latin typeface="+mn-lt"/>
              <a:ea typeface="Open Sans"/>
              <a:cs typeface="Open Sans"/>
              <a:sym typeface="Open Sans"/>
            </a:endParaRPr>
          </a:p>
          <a:p>
            <a:pPr indent="-397923">
              <a:buClr>
                <a:schemeClr val="bg1"/>
              </a:buClr>
              <a:buSzPts val="1100"/>
              <a:buFont typeface="Open Sans"/>
              <a:buAutoNum type="arabicPeriod"/>
            </a:pPr>
            <a:endParaRPr lang="en-US" sz="1467">
              <a:solidFill>
                <a:schemeClr val="bg1">
                  <a:lumMod val="75000"/>
                </a:schemeClr>
              </a:solidFill>
              <a:latin typeface="+mn-lt"/>
              <a:ea typeface="Open Sans"/>
              <a:cs typeface="Open Sans"/>
              <a:sym typeface="Open Sans"/>
            </a:endParaRPr>
          </a:p>
          <a:p>
            <a:pPr indent="-397923">
              <a:buClr>
                <a:schemeClr val="bg1"/>
              </a:buClr>
              <a:buSzPts val="1100"/>
              <a:buFont typeface="Open Sans"/>
              <a:buAutoNum type="arabicPeriod"/>
            </a:pPr>
            <a:r>
              <a:rPr lang="vi-VN" sz="1467">
                <a:solidFill>
                  <a:schemeClr val="bg1">
                    <a:lumMod val="75000"/>
                  </a:schemeClr>
                </a:solidFill>
                <a:latin typeface="+mn-lt"/>
                <a:ea typeface="Open Sans"/>
                <a:cs typeface="Open Sans"/>
                <a:sym typeface="Open Sans"/>
              </a:rPr>
              <a:t>Áp </a:t>
            </a:r>
            <a:r>
              <a:rPr lang="vi-VN" sz="1467" err="1">
                <a:solidFill>
                  <a:schemeClr val="bg1">
                    <a:lumMod val="75000"/>
                  </a:schemeClr>
                </a:solidFill>
                <a:latin typeface="+mn-lt"/>
                <a:ea typeface="Open Sans"/>
                <a:cs typeface="Open Sans"/>
                <a:sym typeface="Open Sans"/>
              </a:rPr>
              <a:t>dụng</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thuật</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toán</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vào</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bộ</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dữ</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liệu</a:t>
            </a:r>
            <a:r>
              <a:rPr lang="vi-VN" sz="1467">
                <a:solidFill>
                  <a:schemeClr val="bg1">
                    <a:lumMod val="75000"/>
                  </a:schemeClr>
                </a:solidFill>
                <a:latin typeface="+mn-lt"/>
                <a:ea typeface="Open Sans"/>
                <a:cs typeface="Open Sans"/>
                <a:sym typeface="Open Sans"/>
              </a:rPr>
              <a:t> K-</a:t>
            </a:r>
            <a:r>
              <a:rPr lang="vi-VN" sz="1467" err="1">
                <a:solidFill>
                  <a:schemeClr val="bg1">
                    <a:lumMod val="75000"/>
                  </a:schemeClr>
                </a:solidFill>
                <a:latin typeface="+mn-lt"/>
                <a:ea typeface="Open Sans"/>
                <a:cs typeface="Open Sans"/>
                <a:sym typeface="Open Sans"/>
              </a:rPr>
              <a:t>means</a:t>
            </a:r>
            <a:r>
              <a:rPr lang="vi-VN" sz="1467">
                <a:solidFill>
                  <a:schemeClr val="bg1">
                    <a:lumMod val="75000"/>
                  </a:schemeClr>
                </a:solidFill>
                <a:latin typeface="+mn-lt"/>
                <a:ea typeface="Open Sans"/>
                <a:cs typeface="Open Sans"/>
                <a:sym typeface="Open Sans"/>
              </a:rPr>
              <a:t> </a:t>
            </a:r>
            <a:r>
              <a:rPr lang="vi-VN" sz="1467" err="1">
                <a:solidFill>
                  <a:schemeClr val="bg1">
                    <a:lumMod val="75000"/>
                  </a:schemeClr>
                </a:solidFill>
                <a:latin typeface="+mn-lt"/>
                <a:ea typeface="Open Sans"/>
                <a:cs typeface="Open Sans"/>
                <a:sym typeface="Open Sans"/>
              </a:rPr>
              <a:t>với</a:t>
            </a:r>
            <a:r>
              <a:rPr lang="vi-VN" sz="1467">
                <a:solidFill>
                  <a:schemeClr val="bg1">
                    <a:lumMod val="75000"/>
                  </a:schemeClr>
                </a:solidFill>
                <a:latin typeface="+mn-lt"/>
                <a:ea typeface="Open Sans"/>
                <a:cs typeface="Open Sans"/>
                <a:sym typeface="Open Sans"/>
              </a:rPr>
              <a:t> k=</a:t>
            </a:r>
            <a:r>
              <a:rPr lang="en-US" sz="1467">
                <a:solidFill>
                  <a:schemeClr val="bg1">
                    <a:lumMod val="75000"/>
                  </a:schemeClr>
                </a:solidFill>
                <a:latin typeface="+mn-lt"/>
                <a:ea typeface="Open Sans"/>
                <a:cs typeface="Open Sans"/>
                <a:sym typeface="Open Sans"/>
              </a:rPr>
              <a:t>5</a:t>
            </a:r>
          </a:p>
          <a:p>
            <a:pPr marL="211662" indent="0">
              <a:buClr>
                <a:schemeClr val="bg1"/>
              </a:buClr>
              <a:buSzPts val="1100"/>
              <a:buNone/>
            </a:pPr>
            <a:endParaRPr sz="1467">
              <a:solidFill>
                <a:schemeClr val="bg1"/>
              </a:solidFill>
              <a:latin typeface="+mn-lt"/>
              <a:ea typeface="Open Sans"/>
              <a:cs typeface="Open Sans"/>
              <a:sym typeface="Open Sans"/>
            </a:endParaRPr>
          </a:p>
        </p:txBody>
      </p:sp>
      <p:sp>
        <p:nvSpPr>
          <p:cNvPr id="2" name="Google Shape;236;p26">
            <a:extLst>
              <a:ext uri="{FF2B5EF4-FFF2-40B4-BE49-F238E27FC236}">
                <a16:creationId xmlns:a16="http://schemas.microsoft.com/office/drawing/2014/main" id="{F8BF8749-AD22-E889-145F-EEE9B320139E}"/>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2070782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774032" y="1033272"/>
            <a:ext cx="10675846"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Verdana"/>
              <a:buNone/>
            </a:pPr>
            <a:r>
              <a:rPr lang="en-IN">
                <a:solidFill>
                  <a:schemeClr val="bg1">
                    <a:lumMod val="75000"/>
                  </a:schemeClr>
                </a:solidFill>
              </a:rPr>
              <a:t>Phân khúc khách hàng</a:t>
            </a:r>
            <a:endParaRPr>
              <a:solidFill>
                <a:schemeClr val="bg1">
                  <a:lumMod val="75000"/>
                </a:schemeClr>
              </a:solidFill>
            </a:endParaRPr>
          </a:p>
        </p:txBody>
      </p:sp>
      <p:sp>
        <p:nvSpPr>
          <p:cNvPr id="288" name="Google Shape;288;p30"/>
          <p:cNvSpPr txBox="1">
            <a:spLocks noGrp="1"/>
          </p:cNvSpPr>
          <p:nvPr>
            <p:ph type="body" idx="5"/>
          </p:nvPr>
        </p:nvSpPr>
        <p:spPr>
          <a:xfrm>
            <a:off x="488897" y="2349910"/>
            <a:ext cx="2962225" cy="278082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2"/>
              </a:buClr>
              <a:buSzPts val="2200"/>
              <a:buNone/>
            </a:pPr>
            <a:r>
              <a:rPr lang="en-IN" sz="1500">
                <a:solidFill>
                  <a:schemeClr val="bg1">
                    <a:lumMod val="75000"/>
                  </a:schemeClr>
                </a:solidFill>
              </a:rPr>
              <a:t>Phân loại khách hàng dựa trên độ tuổi, thu nhập,tình trạng hôn nhân.</a:t>
            </a:r>
            <a:endParaRPr sz="1500">
              <a:solidFill>
                <a:schemeClr val="bg1">
                  <a:lumMod val="75000"/>
                </a:schemeClr>
              </a:solidFill>
            </a:endParaRPr>
          </a:p>
        </p:txBody>
      </p:sp>
      <p:sp>
        <p:nvSpPr>
          <p:cNvPr id="291" name="Google Shape;291;p30"/>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grpSp>
        <p:nvGrpSpPr>
          <p:cNvPr id="295" name="Google Shape;295;p30"/>
          <p:cNvGrpSpPr/>
          <p:nvPr/>
        </p:nvGrpSpPr>
        <p:grpSpPr>
          <a:xfrm>
            <a:off x="4412638" y="3943052"/>
            <a:ext cx="173038" cy="170914"/>
            <a:chOff x="4412638" y="4168140"/>
            <a:chExt cx="173038" cy="170914"/>
          </a:xfrm>
        </p:grpSpPr>
        <p:cxnSp>
          <p:nvCxnSpPr>
            <p:cNvPr id="296" name="Google Shape;296;p30"/>
            <p:cNvCxnSpPr/>
            <p:nvPr/>
          </p:nvCxnSpPr>
          <p:spPr>
            <a:xfrm>
              <a:off x="4498111" y="4132731"/>
              <a:ext cx="0" cy="241732"/>
            </a:xfrm>
            <a:prstGeom prst="straightConnector1">
              <a:avLst/>
            </a:prstGeom>
            <a:noFill/>
            <a:ln w="9525" cap="flat" cmpd="sng">
              <a:solidFill>
                <a:schemeClr val="lt1"/>
              </a:solidFill>
              <a:prstDash val="solid"/>
              <a:miter lim="800000"/>
              <a:headEnd type="none" w="sm" len="sm"/>
              <a:tailEnd type="none" w="sm" len="sm"/>
            </a:ln>
          </p:spPr>
        </p:cxnSp>
        <p:cxnSp>
          <p:nvCxnSpPr>
            <p:cNvPr id="297" name="Google Shape;297;p30"/>
            <p:cNvCxnSpPr/>
            <p:nvPr/>
          </p:nvCxnSpPr>
          <p:spPr>
            <a:xfrm rot="10800000">
              <a:off x="4510210" y="4151169"/>
              <a:ext cx="0" cy="213471"/>
            </a:xfrm>
            <a:prstGeom prst="straightConnector1">
              <a:avLst/>
            </a:prstGeom>
            <a:noFill/>
            <a:ln w="9525" cap="flat" cmpd="sng">
              <a:solidFill>
                <a:schemeClr val="lt1"/>
              </a:solidFill>
              <a:prstDash val="solid"/>
              <a:miter lim="800000"/>
              <a:headEnd type="none" w="sm" len="sm"/>
              <a:tailEnd type="none" w="sm" len="sm"/>
            </a:ln>
          </p:spPr>
        </p:cxnSp>
      </p:grpSp>
      <p:sp>
        <p:nvSpPr>
          <p:cNvPr id="298" name="Google Shape;298;p30"/>
          <p:cNvSpPr txBox="1"/>
          <p:nvPr/>
        </p:nvSpPr>
        <p:spPr>
          <a:xfrm>
            <a:off x="10673675" y="5097618"/>
            <a:ext cx="1127450" cy="454354"/>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IV</a:t>
            </a:r>
            <a:r>
              <a:rPr lang="en-IN" sz="1600">
                <a:solidFill>
                  <a:srgbClr val="BFBFBF"/>
                </a:solidFill>
                <a:latin typeface="Merriweather Sans"/>
                <a:ea typeface="Merriweather Sans"/>
                <a:cs typeface="Merriweather Sans"/>
                <a:sym typeface="Merriweather Sans"/>
              </a:rPr>
              <a:t> =0.09</a:t>
            </a:r>
            <a:endParaRPr/>
          </a:p>
        </p:txBody>
      </p:sp>
      <p:sp>
        <p:nvSpPr>
          <p:cNvPr id="302" name="Google Shape;302;p30"/>
          <p:cNvSpPr/>
          <p:nvPr/>
        </p:nvSpPr>
        <p:spPr>
          <a:xfrm rot="10800000">
            <a:off x="10730162" y="5130738"/>
            <a:ext cx="852238" cy="365125"/>
          </a:xfrm>
          <a:prstGeom prst="rect">
            <a:avLst/>
          </a:prstGeom>
          <a:noFill/>
          <a:ln w="9525" cap="flat" cmpd="sng">
            <a:solidFill>
              <a:srgbClr val="FFC000"/>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pic>
        <p:nvPicPr>
          <p:cNvPr id="3" name="Picture 2">
            <a:extLst>
              <a:ext uri="{FF2B5EF4-FFF2-40B4-BE49-F238E27FC236}">
                <a16:creationId xmlns:a16="http://schemas.microsoft.com/office/drawing/2014/main" id="{A9B9B94D-C96B-3574-620D-19C85A33AA7E}"/>
              </a:ext>
            </a:extLst>
          </p:cNvPr>
          <p:cNvPicPr>
            <a:picLocks noChangeAspect="1"/>
          </p:cNvPicPr>
          <p:nvPr/>
        </p:nvPicPr>
        <p:blipFill>
          <a:blip r:embed="rId3"/>
          <a:stretch>
            <a:fillRect/>
          </a:stretch>
        </p:blipFill>
        <p:spPr>
          <a:xfrm>
            <a:off x="4088025" y="1752193"/>
            <a:ext cx="7976156" cy="39762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1048752" y="3037681"/>
            <a:ext cx="9956131" cy="782638"/>
          </a:xfrm>
          <a:prstGeom prst="rect">
            <a:avLst/>
          </a:prstGeom>
          <a:noFill/>
          <a:ln>
            <a:noFill/>
          </a:ln>
        </p:spPr>
        <p:txBody>
          <a:bodyPr spcFirstLastPara="1" wrap="square" lIns="91425" tIns="45700" rIns="91425" bIns="45700" anchor="ctr" anchorCtr="0">
            <a:normAutofit/>
          </a:bodyPr>
          <a:lstStyle/>
          <a:p>
            <a:pPr marL="95250" algn="ctr">
              <a:lnSpc>
                <a:spcPct val="110000"/>
              </a:lnSpc>
              <a:buSzPct val="90000"/>
            </a:pPr>
            <a:r>
              <a:rPr lang="en-US">
                <a:latin typeface="+mj-lt"/>
              </a:rPr>
              <a:t>5</a:t>
            </a:r>
            <a:r>
              <a:rPr lang="en-US" sz="4000" b="1">
                <a:latin typeface="+mj-lt"/>
              </a:rPr>
              <a:t>. </a:t>
            </a:r>
            <a:r>
              <a:rPr lang="en-US" err="1">
                <a:latin typeface="+mj-lt"/>
              </a:rPr>
              <a:t>Đề</a:t>
            </a:r>
            <a:r>
              <a:rPr lang="en-US">
                <a:latin typeface="+mj-lt"/>
              </a:rPr>
              <a:t> </a:t>
            </a:r>
            <a:r>
              <a:rPr lang="en-US" err="1">
                <a:latin typeface="+mj-lt"/>
              </a:rPr>
              <a:t>xuất</a:t>
            </a:r>
            <a:endParaRPr lang="en-US" sz="4000" b="1"/>
          </a:p>
        </p:txBody>
      </p:sp>
      <p:sp>
        <p:nvSpPr>
          <p:cNvPr id="227" name="Google Shape;227;p2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1253225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 name="Google Shape;236;p26">
            <a:extLst>
              <a:ext uri="{FF2B5EF4-FFF2-40B4-BE49-F238E27FC236}">
                <a16:creationId xmlns:a16="http://schemas.microsoft.com/office/drawing/2014/main" id="{F8BF8749-AD22-E889-145F-EEE9B320139E}"/>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
        <p:nvSpPr>
          <p:cNvPr id="7" name="TextBox 6">
            <a:extLst>
              <a:ext uri="{FF2B5EF4-FFF2-40B4-BE49-F238E27FC236}">
                <a16:creationId xmlns:a16="http://schemas.microsoft.com/office/drawing/2014/main" id="{9ABE1D62-CBD3-D8FC-C15E-349217D204D1}"/>
              </a:ext>
            </a:extLst>
          </p:cNvPr>
          <p:cNvSpPr txBox="1"/>
          <p:nvPr/>
        </p:nvSpPr>
        <p:spPr>
          <a:xfrm>
            <a:off x="727833" y="1951332"/>
            <a:ext cx="10736334" cy="3754874"/>
          </a:xfrm>
          <a:prstGeom prst="rect">
            <a:avLst/>
          </a:prstGeom>
          <a:noFill/>
        </p:spPr>
        <p:txBody>
          <a:bodyPr wrap="square" rtlCol="0">
            <a:spAutoFit/>
          </a:bodyPr>
          <a:lstStyle/>
          <a:p>
            <a:pPr marL="342900" indent="-342900" algn="just">
              <a:buClr>
                <a:schemeClr val="bg1"/>
              </a:buClr>
              <a:buFont typeface="+mj-lt"/>
              <a:buAutoNum type="arabicPeriod"/>
            </a:pPr>
            <a:r>
              <a:rPr lang="en-US" err="1">
                <a:solidFill>
                  <a:schemeClr val="bg1">
                    <a:lumMod val="75000"/>
                  </a:schemeClr>
                </a:solidFill>
                <a:latin typeface="+mj-lt"/>
              </a:rPr>
              <a:t>Những</a:t>
            </a:r>
            <a:r>
              <a:rPr lang="en-US">
                <a:solidFill>
                  <a:schemeClr val="bg1">
                    <a:lumMod val="75000"/>
                  </a:schemeClr>
                </a:solidFill>
                <a:latin typeface="+mj-lt"/>
              </a:rPr>
              <a:t> </a:t>
            </a:r>
            <a:r>
              <a:rPr lang="en-US" err="1">
                <a:solidFill>
                  <a:schemeClr val="bg1">
                    <a:lumMod val="75000"/>
                  </a:schemeClr>
                </a:solidFill>
                <a:latin typeface="+mj-lt"/>
              </a:rPr>
              <a:t>khách</a:t>
            </a:r>
            <a:r>
              <a:rPr lang="en-US">
                <a:solidFill>
                  <a:schemeClr val="bg1">
                    <a:lumMod val="75000"/>
                  </a:schemeClr>
                </a:solidFill>
                <a:latin typeface="+mj-lt"/>
              </a:rPr>
              <a:t> </a:t>
            </a:r>
            <a:r>
              <a:rPr lang="en-US" err="1">
                <a:solidFill>
                  <a:schemeClr val="bg1">
                    <a:lumMod val="75000"/>
                  </a:schemeClr>
                </a:solidFill>
                <a:latin typeface="+mj-lt"/>
              </a:rPr>
              <a:t>hàng</a:t>
            </a:r>
            <a:r>
              <a:rPr lang="en-US">
                <a:solidFill>
                  <a:schemeClr val="bg1">
                    <a:lumMod val="75000"/>
                  </a:schemeClr>
                </a:solidFill>
                <a:latin typeface="+mj-lt"/>
              </a:rPr>
              <a:t> </a:t>
            </a:r>
            <a:r>
              <a:rPr lang="en-US" err="1">
                <a:solidFill>
                  <a:schemeClr val="bg1">
                    <a:lumMod val="75000"/>
                  </a:schemeClr>
                </a:solidFill>
                <a:latin typeface="+mj-lt"/>
              </a:rPr>
              <a:t>có</a:t>
            </a:r>
            <a:r>
              <a:rPr lang="en-US">
                <a:solidFill>
                  <a:schemeClr val="bg1">
                    <a:lumMod val="75000"/>
                  </a:schemeClr>
                </a:solidFill>
                <a:latin typeface="+mj-lt"/>
              </a:rPr>
              <a:t> </a:t>
            </a:r>
            <a:r>
              <a:rPr lang="en-US" err="1">
                <a:solidFill>
                  <a:schemeClr val="bg1">
                    <a:lumMod val="75000"/>
                  </a:schemeClr>
                </a:solidFill>
                <a:latin typeface="+mj-lt"/>
              </a:rPr>
              <a:t>thu</a:t>
            </a:r>
            <a:r>
              <a:rPr lang="en-US">
                <a:solidFill>
                  <a:schemeClr val="bg1">
                    <a:lumMod val="75000"/>
                  </a:schemeClr>
                </a:solidFill>
                <a:latin typeface="+mj-lt"/>
              </a:rPr>
              <a:t> </a:t>
            </a:r>
            <a:r>
              <a:rPr lang="en-US" err="1">
                <a:solidFill>
                  <a:schemeClr val="bg1">
                    <a:lumMod val="75000"/>
                  </a:schemeClr>
                </a:solidFill>
                <a:latin typeface="+mj-lt"/>
              </a:rPr>
              <a:t>nhập</a:t>
            </a:r>
            <a:r>
              <a:rPr lang="en-US">
                <a:solidFill>
                  <a:schemeClr val="bg1">
                    <a:lumMod val="75000"/>
                  </a:schemeClr>
                </a:solidFill>
                <a:latin typeface="+mj-lt"/>
              </a:rPr>
              <a:t> </a:t>
            </a:r>
            <a:r>
              <a:rPr lang="en-US" err="1">
                <a:solidFill>
                  <a:schemeClr val="bg1">
                    <a:lumMod val="75000"/>
                  </a:schemeClr>
                </a:solidFill>
                <a:latin typeface="+mj-lt"/>
              </a:rPr>
              <a:t>cao</a:t>
            </a:r>
            <a:r>
              <a:rPr lang="en-US">
                <a:solidFill>
                  <a:schemeClr val="bg1">
                    <a:lumMod val="75000"/>
                  </a:schemeClr>
                </a:solidFill>
                <a:latin typeface="+mj-lt"/>
              </a:rPr>
              <a:t> </a:t>
            </a:r>
            <a:r>
              <a:rPr lang="en-US" err="1">
                <a:solidFill>
                  <a:schemeClr val="bg1">
                    <a:lumMod val="75000"/>
                  </a:schemeClr>
                </a:solidFill>
                <a:latin typeface="+mj-lt"/>
              </a:rPr>
              <a:t>có</a:t>
            </a:r>
            <a:r>
              <a:rPr lang="en-US">
                <a:solidFill>
                  <a:schemeClr val="bg1">
                    <a:lumMod val="75000"/>
                  </a:schemeClr>
                </a:solidFill>
                <a:latin typeface="+mj-lt"/>
              </a:rPr>
              <a:t> </a:t>
            </a:r>
            <a:r>
              <a:rPr lang="en-US" err="1">
                <a:solidFill>
                  <a:schemeClr val="bg1">
                    <a:lumMod val="75000"/>
                  </a:schemeClr>
                </a:solidFill>
                <a:latin typeface="+mj-lt"/>
              </a:rPr>
              <a:t>số</a:t>
            </a:r>
            <a:r>
              <a:rPr lang="en-US">
                <a:solidFill>
                  <a:schemeClr val="bg1">
                    <a:lumMod val="75000"/>
                  </a:schemeClr>
                </a:solidFill>
                <a:latin typeface="+mj-lt"/>
              </a:rPr>
              <a:t> </a:t>
            </a:r>
            <a:r>
              <a:rPr lang="en-US" err="1">
                <a:solidFill>
                  <a:schemeClr val="bg1">
                    <a:lumMod val="75000"/>
                  </a:schemeClr>
                </a:solidFill>
                <a:latin typeface="+mj-lt"/>
              </a:rPr>
              <a:t>giao</a:t>
            </a:r>
            <a:r>
              <a:rPr lang="en-US">
                <a:solidFill>
                  <a:schemeClr val="bg1">
                    <a:lumMod val="75000"/>
                  </a:schemeClr>
                </a:solidFill>
                <a:latin typeface="+mj-lt"/>
              </a:rPr>
              <a:t> </a:t>
            </a:r>
            <a:r>
              <a:rPr lang="en-US" err="1">
                <a:solidFill>
                  <a:schemeClr val="bg1">
                    <a:lumMod val="75000"/>
                  </a:schemeClr>
                </a:solidFill>
                <a:latin typeface="+mj-lt"/>
              </a:rPr>
              <a:t>dịch</a:t>
            </a:r>
            <a:r>
              <a:rPr lang="en-US">
                <a:solidFill>
                  <a:schemeClr val="bg1">
                    <a:lumMod val="75000"/>
                  </a:schemeClr>
                </a:solidFill>
                <a:latin typeface="+mj-lt"/>
              </a:rPr>
              <a:t> </a:t>
            </a:r>
            <a:r>
              <a:rPr lang="en-US" err="1">
                <a:solidFill>
                  <a:schemeClr val="bg1">
                    <a:lumMod val="75000"/>
                  </a:schemeClr>
                </a:solidFill>
                <a:latin typeface="+mj-lt"/>
              </a:rPr>
              <a:t>bình</a:t>
            </a:r>
            <a:r>
              <a:rPr lang="en-US">
                <a:solidFill>
                  <a:schemeClr val="bg1">
                    <a:lumMod val="75000"/>
                  </a:schemeClr>
                </a:solidFill>
                <a:latin typeface="+mj-lt"/>
              </a:rPr>
              <a:t> </a:t>
            </a:r>
            <a:r>
              <a:rPr lang="en-US" err="1">
                <a:solidFill>
                  <a:schemeClr val="bg1">
                    <a:lumMod val="75000"/>
                  </a:schemeClr>
                </a:solidFill>
                <a:latin typeface="+mj-lt"/>
              </a:rPr>
              <a:t>quân</a:t>
            </a:r>
            <a:r>
              <a:rPr lang="en-US">
                <a:solidFill>
                  <a:schemeClr val="bg1">
                    <a:lumMod val="75000"/>
                  </a:schemeClr>
                </a:solidFill>
                <a:latin typeface="+mj-lt"/>
              </a:rPr>
              <a:t> </a:t>
            </a:r>
            <a:r>
              <a:rPr lang="en-US" err="1">
                <a:solidFill>
                  <a:schemeClr val="bg1">
                    <a:lumMod val="75000"/>
                  </a:schemeClr>
                </a:solidFill>
                <a:latin typeface="+mj-lt"/>
              </a:rPr>
              <a:t>không</a:t>
            </a:r>
            <a:r>
              <a:rPr lang="en-US">
                <a:solidFill>
                  <a:schemeClr val="bg1">
                    <a:lumMod val="75000"/>
                  </a:schemeClr>
                </a:solidFill>
                <a:latin typeface="+mj-lt"/>
              </a:rPr>
              <a:t> </a:t>
            </a:r>
            <a:r>
              <a:rPr lang="en-US" err="1">
                <a:solidFill>
                  <a:schemeClr val="bg1">
                    <a:lumMod val="75000"/>
                  </a:schemeClr>
                </a:solidFill>
                <a:latin typeface="+mj-lt"/>
              </a:rPr>
              <a:t>được</a:t>
            </a:r>
            <a:r>
              <a:rPr lang="en-US">
                <a:solidFill>
                  <a:schemeClr val="bg1">
                    <a:lumMod val="75000"/>
                  </a:schemeClr>
                </a:solidFill>
                <a:latin typeface="+mj-lt"/>
              </a:rPr>
              <a:t> </a:t>
            </a:r>
            <a:r>
              <a:rPr lang="en-US" err="1">
                <a:solidFill>
                  <a:schemeClr val="bg1">
                    <a:lumMod val="75000"/>
                  </a:schemeClr>
                </a:solidFill>
                <a:latin typeface="+mj-lt"/>
              </a:rPr>
              <a:t>như</a:t>
            </a:r>
            <a:r>
              <a:rPr lang="en-US">
                <a:solidFill>
                  <a:schemeClr val="bg1">
                    <a:lumMod val="75000"/>
                  </a:schemeClr>
                </a:solidFill>
                <a:latin typeface="+mj-lt"/>
              </a:rPr>
              <a:t> </a:t>
            </a:r>
            <a:r>
              <a:rPr lang="en-US" err="1">
                <a:solidFill>
                  <a:schemeClr val="bg1">
                    <a:lumMod val="75000"/>
                  </a:schemeClr>
                </a:solidFill>
                <a:latin typeface="+mj-lt"/>
              </a:rPr>
              <a:t>mong</a:t>
            </a:r>
            <a:r>
              <a:rPr lang="en-US">
                <a:solidFill>
                  <a:schemeClr val="bg1">
                    <a:lumMod val="75000"/>
                  </a:schemeClr>
                </a:solidFill>
                <a:latin typeface="+mj-lt"/>
              </a:rPr>
              <a:t> </a:t>
            </a:r>
            <a:r>
              <a:rPr lang="en-US" err="1">
                <a:solidFill>
                  <a:schemeClr val="bg1">
                    <a:lumMod val="75000"/>
                  </a:schemeClr>
                </a:solidFill>
                <a:latin typeface="+mj-lt"/>
              </a:rPr>
              <a:t>đợi</a:t>
            </a:r>
            <a:r>
              <a:rPr lang="en-US">
                <a:solidFill>
                  <a:schemeClr val="bg1">
                    <a:lumMod val="75000"/>
                  </a:schemeClr>
                </a:solidFill>
                <a:latin typeface="+mj-lt"/>
              </a:rPr>
              <a:t>.</a:t>
            </a:r>
          </a:p>
          <a:p>
            <a:pPr algn="just">
              <a:buClr>
                <a:schemeClr val="bg1"/>
              </a:buClr>
            </a:pPr>
            <a:endParaRPr lang="en-US" sz="1400">
              <a:solidFill>
                <a:schemeClr val="bg1"/>
              </a:solidFill>
              <a:latin typeface="+mj-lt"/>
              <a:ea typeface="Open Sans"/>
              <a:cs typeface="Open Sans"/>
              <a:sym typeface="Wingdings" panose="05000000000000000000" pitchFamily="2" charset="2"/>
            </a:endParaRPr>
          </a:p>
          <a:p>
            <a:pPr algn="just">
              <a:buClr>
                <a:schemeClr val="bg1"/>
              </a:buClr>
            </a:pPr>
            <a:r>
              <a:rPr lang="vi-VN" sz="1400">
                <a:solidFill>
                  <a:schemeClr val="bg1"/>
                </a:solidFill>
                <a:latin typeface="+mn-lt"/>
                <a:ea typeface="Open Sans"/>
                <a:cs typeface="Open Sans"/>
                <a:sym typeface="Wingdings" panose="05000000000000000000" pitchFamily="2" charset="2"/>
              </a:rPr>
              <a:t></a:t>
            </a:r>
            <a:r>
              <a:rPr lang="en-US">
                <a:solidFill>
                  <a:schemeClr val="bg1">
                    <a:lumMod val="75000"/>
                  </a:schemeClr>
                </a:solidFill>
                <a:latin typeface="+mn-lt"/>
              </a:rPr>
              <a:t> </a:t>
            </a:r>
            <a:r>
              <a:rPr lang="en-US" err="1">
                <a:solidFill>
                  <a:schemeClr val="bg1">
                    <a:lumMod val="75000"/>
                  </a:schemeClr>
                </a:solidFill>
                <a:latin typeface="+mn-lt"/>
              </a:rPr>
              <a:t>Ngân</a:t>
            </a:r>
            <a:r>
              <a:rPr lang="en-US">
                <a:solidFill>
                  <a:schemeClr val="bg1">
                    <a:lumMod val="75000"/>
                  </a:schemeClr>
                </a:solidFill>
                <a:latin typeface="+mn-lt"/>
              </a:rPr>
              <a:t> </a:t>
            </a:r>
            <a:r>
              <a:rPr lang="en-US" err="1">
                <a:solidFill>
                  <a:schemeClr val="bg1">
                    <a:lumMod val="75000"/>
                  </a:schemeClr>
                </a:solidFill>
                <a:latin typeface="+mn-lt"/>
              </a:rPr>
              <a:t>hàng</a:t>
            </a:r>
            <a:r>
              <a:rPr lang="en-US">
                <a:solidFill>
                  <a:schemeClr val="bg1">
                    <a:lumMod val="75000"/>
                  </a:schemeClr>
                </a:solidFill>
                <a:latin typeface="+mn-lt"/>
              </a:rPr>
              <a:t> </a:t>
            </a:r>
            <a:r>
              <a:rPr lang="en-US" err="1">
                <a:solidFill>
                  <a:schemeClr val="bg1">
                    <a:lumMod val="75000"/>
                  </a:schemeClr>
                </a:solidFill>
                <a:latin typeface="+mn-lt"/>
              </a:rPr>
              <a:t>nên</a:t>
            </a:r>
            <a:r>
              <a:rPr lang="en-US">
                <a:solidFill>
                  <a:schemeClr val="bg1">
                    <a:lumMod val="75000"/>
                  </a:schemeClr>
                </a:solidFill>
                <a:latin typeface="+mn-lt"/>
              </a:rPr>
              <a:t> </a:t>
            </a:r>
            <a:r>
              <a:rPr lang="en-US" err="1">
                <a:solidFill>
                  <a:schemeClr val="bg1">
                    <a:lumMod val="75000"/>
                  </a:schemeClr>
                </a:solidFill>
                <a:latin typeface="+mn-lt"/>
              </a:rPr>
              <a:t>có</a:t>
            </a:r>
            <a:r>
              <a:rPr lang="en-US">
                <a:solidFill>
                  <a:schemeClr val="bg1">
                    <a:lumMod val="75000"/>
                  </a:schemeClr>
                </a:solidFill>
                <a:latin typeface="+mn-lt"/>
              </a:rPr>
              <a:t> </a:t>
            </a:r>
            <a:r>
              <a:rPr lang="en-US" err="1">
                <a:solidFill>
                  <a:schemeClr val="bg1">
                    <a:lumMod val="75000"/>
                  </a:schemeClr>
                </a:solidFill>
                <a:latin typeface="+mn-lt"/>
              </a:rPr>
              <a:t>những</a:t>
            </a:r>
            <a:r>
              <a:rPr lang="en-US">
                <a:solidFill>
                  <a:schemeClr val="bg1">
                    <a:lumMod val="75000"/>
                  </a:schemeClr>
                </a:solidFill>
                <a:latin typeface="+mn-lt"/>
              </a:rPr>
              <a:t> </a:t>
            </a:r>
            <a:r>
              <a:rPr lang="en-US" err="1">
                <a:solidFill>
                  <a:schemeClr val="bg1">
                    <a:lumMod val="75000"/>
                  </a:schemeClr>
                </a:solidFill>
                <a:latin typeface="+mn-lt"/>
              </a:rPr>
              <a:t>chính</a:t>
            </a:r>
            <a:r>
              <a:rPr lang="en-US">
                <a:solidFill>
                  <a:schemeClr val="bg1">
                    <a:lumMod val="75000"/>
                  </a:schemeClr>
                </a:solidFill>
                <a:latin typeface="+mn-lt"/>
              </a:rPr>
              <a:t> </a:t>
            </a:r>
            <a:r>
              <a:rPr lang="en-US" err="1">
                <a:solidFill>
                  <a:schemeClr val="bg1">
                    <a:lumMod val="75000"/>
                  </a:schemeClr>
                </a:solidFill>
                <a:latin typeface="+mn-lt"/>
              </a:rPr>
              <a:t>sách</a:t>
            </a:r>
            <a:r>
              <a:rPr lang="en-US">
                <a:solidFill>
                  <a:schemeClr val="bg1">
                    <a:lumMod val="75000"/>
                  </a:schemeClr>
                </a:solidFill>
                <a:latin typeface="+mn-lt"/>
              </a:rPr>
              <a:t> </a:t>
            </a:r>
            <a:r>
              <a:rPr lang="en-US" err="1">
                <a:solidFill>
                  <a:schemeClr val="bg1">
                    <a:lumMod val="75000"/>
                  </a:schemeClr>
                </a:solidFill>
                <a:latin typeface="+mn-lt"/>
              </a:rPr>
              <a:t>chú</a:t>
            </a:r>
            <a:r>
              <a:rPr lang="en-US">
                <a:solidFill>
                  <a:schemeClr val="bg1">
                    <a:lumMod val="75000"/>
                  </a:schemeClr>
                </a:solidFill>
                <a:latin typeface="+mn-lt"/>
              </a:rPr>
              <a:t> </a:t>
            </a:r>
            <a:r>
              <a:rPr lang="en-US" err="1">
                <a:solidFill>
                  <a:schemeClr val="bg1">
                    <a:lumMod val="75000"/>
                  </a:schemeClr>
                </a:solidFill>
                <a:latin typeface="+mn-lt"/>
              </a:rPr>
              <a:t>trọng</a:t>
            </a:r>
            <a:r>
              <a:rPr lang="en-US">
                <a:solidFill>
                  <a:schemeClr val="bg1">
                    <a:lumMod val="75000"/>
                  </a:schemeClr>
                </a:solidFill>
                <a:latin typeface="+mn-lt"/>
              </a:rPr>
              <a:t> </a:t>
            </a:r>
            <a:r>
              <a:rPr lang="en-US" err="1">
                <a:solidFill>
                  <a:schemeClr val="bg1">
                    <a:lumMod val="75000"/>
                  </a:schemeClr>
                </a:solidFill>
                <a:latin typeface="+mn-lt"/>
              </a:rPr>
              <a:t>hơn</a:t>
            </a:r>
            <a:r>
              <a:rPr lang="en-US">
                <a:solidFill>
                  <a:schemeClr val="bg1">
                    <a:lumMod val="75000"/>
                  </a:schemeClr>
                </a:solidFill>
                <a:latin typeface="+mn-lt"/>
              </a:rPr>
              <a:t> </a:t>
            </a:r>
            <a:r>
              <a:rPr lang="en-US" err="1">
                <a:solidFill>
                  <a:schemeClr val="bg1">
                    <a:lumMod val="75000"/>
                  </a:schemeClr>
                </a:solidFill>
                <a:latin typeface="+mn-lt"/>
              </a:rPr>
              <a:t>vào</a:t>
            </a:r>
            <a:r>
              <a:rPr lang="en-US">
                <a:solidFill>
                  <a:schemeClr val="bg1">
                    <a:lumMod val="75000"/>
                  </a:schemeClr>
                </a:solidFill>
                <a:latin typeface="+mn-lt"/>
              </a:rPr>
              <a:t> </a:t>
            </a:r>
            <a:r>
              <a:rPr lang="en-US" err="1">
                <a:solidFill>
                  <a:schemeClr val="bg1">
                    <a:lumMod val="75000"/>
                  </a:schemeClr>
                </a:solidFill>
                <a:latin typeface="+mn-lt"/>
              </a:rPr>
              <a:t>những</a:t>
            </a:r>
            <a:r>
              <a:rPr lang="en-US">
                <a:solidFill>
                  <a:schemeClr val="bg1">
                    <a:lumMod val="75000"/>
                  </a:schemeClr>
                </a:solidFill>
                <a:latin typeface="+mn-lt"/>
              </a:rPr>
              <a:t> </a:t>
            </a:r>
            <a:r>
              <a:rPr lang="en-US" err="1">
                <a:solidFill>
                  <a:schemeClr val="bg1">
                    <a:lumMod val="75000"/>
                  </a:schemeClr>
                </a:solidFill>
                <a:latin typeface="+mn-lt"/>
              </a:rPr>
              <a:t>khách</a:t>
            </a:r>
            <a:r>
              <a:rPr lang="en-US">
                <a:solidFill>
                  <a:schemeClr val="bg1">
                    <a:lumMod val="75000"/>
                  </a:schemeClr>
                </a:solidFill>
                <a:latin typeface="+mn-lt"/>
              </a:rPr>
              <a:t> </a:t>
            </a:r>
            <a:r>
              <a:rPr lang="en-US" err="1">
                <a:solidFill>
                  <a:schemeClr val="bg1">
                    <a:lumMod val="75000"/>
                  </a:schemeClr>
                </a:solidFill>
                <a:latin typeface="+mn-lt"/>
              </a:rPr>
              <a:t>hàng</a:t>
            </a:r>
            <a:r>
              <a:rPr lang="en-US">
                <a:solidFill>
                  <a:schemeClr val="bg1">
                    <a:lumMod val="75000"/>
                  </a:schemeClr>
                </a:solidFill>
                <a:latin typeface="+mn-lt"/>
              </a:rPr>
              <a:t> </a:t>
            </a:r>
            <a:r>
              <a:rPr lang="en-US" err="1">
                <a:solidFill>
                  <a:schemeClr val="bg1">
                    <a:lumMod val="75000"/>
                  </a:schemeClr>
                </a:solidFill>
                <a:latin typeface="+mn-lt"/>
              </a:rPr>
              <a:t>giàu</a:t>
            </a:r>
            <a:r>
              <a:rPr lang="en-US">
                <a:solidFill>
                  <a:schemeClr val="bg1">
                    <a:lumMod val="75000"/>
                  </a:schemeClr>
                </a:solidFill>
                <a:latin typeface="+mn-lt"/>
              </a:rPr>
              <a:t> </a:t>
            </a:r>
            <a:r>
              <a:rPr lang="en-US" err="1">
                <a:solidFill>
                  <a:schemeClr val="bg1">
                    <a:lumMod val="75000"/>
                  </a:schemeClr>
                </a:solidFill>
                <a:latin typeface="+mn-lt"/>
              </a:rPr>
              <a:t>có</a:t>
            </a:r>
            <a:r>
              <a:rPr lang="en-US">
                <a:solidFill>
                  <a:schemeClr val="bg1">
                    <a:lumMod val="75000"/>
                  </a:schemeClr>
                </a:solidFill>
                <a:latin typeface="+mn-lt"/>
              </a:rPr>
              <a:t> </a:t>
            </a:r>
            <a:r>
              <a:rPr lang="en-US" err="1">
                <a:solidFill>
                  <a:schemeClr val="bg1">
                    <a:lumMod val="75000"/>
                  </a:schemeClr>
                </a:solidFill>
                <a:latin typeface="+mn-lt"/>
              </a:rPr>
              <a:t>như</a:t>
            </a:r>
            <a:r>
              <a:rPr lang="en-US">
                <a:solidFill>
                  <a:schemeClr val="bg1">
                    <a:lumMod val="75000"/>
                  </a:schemeClr>
                </a:solidFill>
                <a:latin typeface="+mn-lt"/>
              </a:rPr>
              <a:t> </a:t>
            </a:r>
            <a:r>
              <a:rPr lang="en-US" err="1">
                <a:solidFill>
                  <a:schemeClr val="bg1">
                    <a:lumMod val="75000"/>
                  </a:schemeClr>
                </a:solidFill>
                <a:latin typeface="+mn-lt"/>
              </a:rPr>
              <a:t>những</a:t>
            </a:r>
            <a:r>
              <a:rPr lang="en-US">
                <a:solidFill>
                  <a:schemeClr val="bg1">
                    <a:lumMod val="75000"/>
                  </a:schemeClr>
                </a:solidFill>
                <a:latin typeface="+mn-lt"/>
              </a:rPr>
              <a:t> </a:t>
            </a:r>
            <a:r>
              <a:rPr lang="en-US" err="1">
                <a:solidFill>
                  <a:schemeClr val="bg1">
                    <a:lumMod val="75000"/>
                  </a:schemeClr>
                </a:solidFill>
                <a:latin typeface="+mn-lt"/>
              </a:rPr>
              <a:t>ưu</a:t>
            </a:r>
            <a:r>
              <a:rPr lang="en-US">
                <a:solidFill>
                  <a:schemeClr val="bg1">
                    <a:lumMod val="75000"/>
                  </a:schemeClr>
                </a:solidFill>
                <a:latin typeface="+mn-lt"/>
              </a:rPr>
              <a:t> </a:t>
            </a:r>
            <a:r>
              <a:rPr lang="en-US" err="1">
                <a:solidFill>
                  <a:schemeClr val="bg1">
                    <a:lumMod val="75000"/>
                  </a:schemeClr>
                </a:solidFill>
                <a:latin typeface="+mn-lt"/>
              </a:rPr>
              <a:t>đãi</a:t>
            </a:r>
            <a:r>
              <a:rPr lang="en-US">
                <a:solidFill>
                  <a:schemeClr val="bg1">
                    <a:lumMod val="75000"/>
                  </a:schemeClr>
                </a:solidFill>
                <a:latin typeface="+mn-lt"/>
              </a:rPr>
              <a:t> </a:t>
            </a:r>
            <a:r>
              <a:rPr lang="en-US" err="1">
                <a:solidFill>
                  <a:schemeClr val="bg1">
                    <a:lumMod val="75000"/>
                  </a:schemeClr>
                </a:solidFill>
                <a:latin typeface="+mn-lt"/>
              </a:rPr>
              <a:t>đặc</a:t>
            </a:r>
            <a:r>
              <a:rPr lang="en-US">
                <a:solidFill>
                  <a:schemeClr val="bg1">
                    <a:lumMod val="75000"/>
                  </a:schemeClr>
                </a:solidFill>
                <a:latin typeface="+mn-lt"/>
              </a:rPr>
              <a:t> </a:t>
            </a:r>
            <a:r>
              <a:rPr lang="en-US" err="1">
                <a:solidFill>
                  <a:schemeClr val="bg1">
                    <a:lumMod val="75000"/>
                  </a:schemeClr>
                </a:solidFill>
                <a:latin typeface="+mn-lt"/>
              </a:rPr>
              <a:t>quyền</a:t>
            </a:r>
            <a:r>
              <a:rPr lang="en-US">
                <a:solidFill>
                  <a:schemeClr val="bg1">
                    <a:lumMod val="75000"/>
                  </a:schemeClr>
                </a:solidFill>
                <a:latin typeface="+mn-lt"/>
              </a:rPr>
              <a:t> </a:t>
            </a:r>
            <a:r>
              <a:rPr lang="en-US" err="1">
                <a:solidFill>
                  <a:schemeClr val="bg1">
                    <a:lumMod val="75000"/>
                  </a:schemeClr>
                </a:solidFill>
                <a:latin typeface="+mn-lt"/>
              </a:rPr>
              <a:t>về</a:t>
            </a:r>
            <a:r>
              <a:rPr lang="en-US">
                <a:solidFill>
                  <a:schemeClr val="bg1">
                    <a:lumMod val="75000"/>
                  </a:schemeClr>
                </a:solidFill>
                <a:latin typeface="+mn-lt"/>
              </a:rPr>
              <a:t> </a:t>
            </a:r>
            <a:r>
              <a:rPr lang="en-US" err="1">
                <a:solidFill>
                  <a:schemeClr val="bg1">
                    <a:lumMod val="75000"/>
                  </a:schemeClr>
                </a:solidFill>
                <a:latin typeface="+mn-lt"/>
              </a:rPr>
              <a:t>ẩm</a:t>
            </a:r>
            <a:r>
              <a:rPr lang="en-US">
                <a:solidFill>
                  <a:schemeClr val="bg1">
                    <a:lumMod val="75000"/>
                  </a:schemeClr>
                </a:solidFill>
                <a:latin typeface="+mn-lt"/>
              </a:rPr>
              <a:t> </a:t>
            </a:r>
            <a:r>
              <a:rPr lang="en-US" err="1">
                <a:solidFill>
                  <a:schemeClr val="bg1">
                    <a:lumMod val="75000"/>
                  </a:schemeClr>
                </a:solidFill>
                <a:latin typeface="+mn-lt"/>
              </a:rPr>
              <a:t>thực</a:t>
            </a:r>
            <a:r>
              <a:rPr lang="en-US">
                <a:solidFill>
                  <a:schemeClr val="bg1">
                    <a:lumMod val="75000"/>
                  </a:schemeClr>
                </a:solidFill>
                <a:latin typeface="+mn-lt"/>
              </a:rPr>
              <a:t>, </a:t>
            </a:r>
            <a:r>
              <a:rPr lang="en-US" err="1">
                <a:solidFill>
                  <a:schemeClr val="bg1">
                    <a:lumMod val="75000"/>
                  </a:schemeClr>
                </a:solidFill>
                <a:latin typeface="+mn-lt"/>
              </a:rPr>
              <a:t>thời</a:t>
            </a:r>
            <a:r>
              <a:rPr lang="en-US">
                <a:solidFill>
                  <a:schemeClr val="bg1">
                    <a:lumMod val="75000"/>
                  </a:schemeClr>
                </a:solidFill>
                <a:latin typeface="+mn-lt"/>
              </a:rPr>
              <a:t> </a:t>
            </a:r>
            <a:r>
              <a:rPr lang="en-US" err="1">
                <a:solidFill>
                  <a:schemeClr val="bg1">
                    <a:lumMod val="75000"/>
                  </a:schemeClr>
                </a:solidFill>
                <a:latin typeface="+mn-lt"/>
              </a:rPr>
              <a:t>trang</a:t>
            </a:r>
            <a:r>
              <a:rPr lang="en-US">
                <a:solidFill>
                  <a:schemeClr val="bg1">
                    <a:lumMod val="75000"/>
                  </a:schemeClr>
                </a:solidFill>
                <a:latin typeface="+mn-lt"/>
              </a:rPr>
              <a:t>, </a:t>
            </a:r>
            <a:r>
              <a:rPr lang="en-US" err="1">
                <a:solidFill>
                  <a:schemeClr val="bg1">
                    <a:lumMod val="75000"/>
                  </a:schemeClr>
                </a:solidFill>
                <a:latin typeface="+mn-lt"/>
              </a:rPr>
              <a:t>sức</a:t>
            </a:r>
            <a:r>
              <a:rPr lang="en-US">
                <a:solidFill>
                  <a:schemeClr val="bg1">
                    <a:lumMod val="75000"/>
                  </a:schemeClr>
                </a:solidFill>
                <a:latin typeface="+mn-lt"/>
              </a:rPr>
              <a:t> </a:t>
            </a:r>
            <a:r>
              <a:rPr lang="en-US" err="1">
                <a:solidFill>
                  <a:schemeClr val="bg1">
                    <a:lumMod val="75000"/>
                  </a:schemeClr>
                </a:solidFill>
                <a:latin typeface="+mn-lt"/>
              </a:rPr>
              <a:t>khỏe</a:t>
            </a:r>
            <a:r>
              <a:rPr lang="en-US">
                <a:solidFill>
                  <a:schemeClr val="bg1">
                    <a:lumMod val="75000"/>
                  </a:schemeClr>
                </a:solidFill>
                <a:latin typeface="+mn-lt"/>
              </a:rPr>
              <a:t> </a:t>
            </a:r>
            <a:r>
              <a:rPr lang="en-US" err="1">
                <a:solidFill>
                  <a:schemeClr val="bg1">
                    <a:lumMod val="75000"/>
                  </a:schemeClr>
                </a:solidFill>
                <a:latin typeface="+mn-lt"/>
              </a:rPr>
              <a:t>vì</a:t>
            </a:r>
            <a:r>
              <a:rPr lang="en-US">
                <a:solidFill>
                  <a:schemeClr val="bg1">
                    <a:lumMod val="75000"/>
                  </a:schemeClr>
                </a:solidFill>
                <a:latin typeface="+mn-lt"/>
              </a:rPr>
              <a:t> n</a:t>
            </a:r>
            <a:r>
              <a:rPr lang="vi-VN" i="0">
                <a:solidFill>
                  <a:schemeClr val="bg1">
                    <a:lumMod val="75000"/>
                  </a:schemeClr>
                </a:solidFill>
                <a:effectLst/>
                <a:latin typeface="+mn-lt"/>
              </a:rPr>
              <a:t>hóm người giàu có thường tập trung vào những thứ khiến họ hạnh phúc. Họ hiếm khi quan tâm đến các chương trình khuyến mãi, rút ​​thăm may mắn</a:t>
            </a:r>
            <a:r>
              <a:rPr lang="en-US" i="0">
                <a:solidFill>
                  <a:schemeClr val="bg1">
                    <a:lumMod val="75000"/>
                  </a:schemeClr>
                </a:solidFill>
                <a:effectLst/>
                <a:latin typeface="+mn-lt"/>
              </a:rPr>
              <a:t>…</a:t>
            </a:r>
          </a:p>
          <a:p>
            <a:pPr algn="just"/>
            <a:endParaRPr lang="en-US">
              <a:solidFill>
                <a:schemeClr val="bg1">
                  <a:lumMod val="75000"/>
                </a:schemeClr>
              </a:solidFill>
              <a:latin typeface="+mj-lt"/>
              <a:ea typeface="Open Sans"/>
              <a:cs typeface="Open Sans"/>
              <a:sym typeface="Wingdings" panose="05000000000000000000" pitchFamily="2" charset="2"/>
            </a:endParaRPr>
          </a:p>
          <a:p>
            <a:pPr marL="342900" indent="-342900" algn="just">
              <a:buClr>
                <a:schemeClr val="bg1"/>
              </a:buClr>
              <a:buFont typeface="+mj-lt"/>
              <a:buAutoNum type="arabicPeriod" startAt="2"/>
            </a:pPr>
            <a:r>
              <a:rPr lang="en-US">
                <a:solidFill>
                  <a:schemeClr val="bg1">
                    <a:lumMod val="75000"/>
                  </a:schemeClr>
                </a:solidFill>
                <a:latin typeface="+mj-lt"/>
              </a:rPr>
              <a:t> </a:t>
            </a:r>
            <a:r>
              <a:rPr lang="en-US" err="1">
                <a:solidFill>
                  <a:schemeClr val="bg1">
                    <a:lumMod val="75000"/>
                  </a:schemeClr>
                </a:solidFill>
                <a:latin typeface="+mj-lt"/>
              </a:rPr>
              <a:t>Khách</a:t>
            </a:r>
            <a:r>
              <a:rPr lang="en-US">
                <a:solidFill>
                  <a:schemeClr val="bg1">
                    <a:lumMod val="75000"/>
                  </a:schemeClr>
                </a:solidFill>
                <a:latin typeface="+mj-lt"/>
              </a:rPr>
              <a:t> </a:t>
            </a:r>
            <a:r>
              <a:rPr lang="en-US" err="1">
                <a:solidFill>
                  <a:schemeClr val="bg1">
                    <a:lumMod val="75000"/>
                  </a:schemeClr>
                </a:solidFill>
                <a:latin typeface="+mj-lt"/>
              </a:rPr>
              <a:t>hàng</a:t>
            </a:r>
            <a:r>
              <a:rPr lang="en-US">
                <a:solidFill>
                  <a:schemeClr val="bg1">
                    <a:lumMod val="75000"/>
                  </a:schemeClr>
                </a:solidFill>
                <a:latin typeface="+mj-lt"/>
              </a:rPr>
              <a:t> </a:t>
            </a:r>
            <a:r>
              <a:rPr lang="en-US" err="1">
                <a:solidFill>
                  <a:schemeClr val="bg1">
                    <a:lumMod val="75000"/>
                  </a:schemeClr>
                </a:solidFill>
                <a:latin typeface="+mj-lt"/>
              </a:rPr>
              <a:t>thường</a:t>
            </a:r>
            <a:r>
              <a:rPr lang="en-US">
                <a:solidFill>
                  <a:schemeClr val="bg1">
                    <a:lumMod val="75000"/>
                  </a:schemeClr>
                </a:solidFill>
                <a:latin typeface="+mj-lt"/>
              </a:rPr>
              <a:t> hay </a:t>
            </a:r>
            <a:r>
              <a:rPr lang="en-US" err="1">
                <a:solidFill>
                  <a:schemeClr val="bg1">
                    <a:lumMod val="75000"/>
                  </a:schemeClr>
                </a:solidFill>
                <a:latin typeface="+mj-lt"/>
              </a:rPr>
              <a:t>liên</a:t>
            </a:r>
            <a:r>
              <a:rPr lang="en-US">
                <a:solidFill>
                  <a:schemeClr val="bg1">
                    <a:lumMod val="75000"/>
                  </a:schemeClr>
                </a:solidFill>
                <a:latin typeface="+mj-lt"/>
              </a:rPr>
              <a:t> </a:t>
            </a:r>
            <a:r>
              <a:rPr lang="en-US" err="1">
                <a:solidFill>
                  <a:schemeClr val="bg1">
                    <a:lumMod val="75000"/>
                  </a:schemeClr>
                </a:solidFill>
                <a:latin typeface="+mj-lt"/>
              </a:rPr>
              <a:t>lạc</a:t>
            </a:r>
            <a:r>
              <a:rPr lang="en-US">
                <a:solidFill>
                  <a:schemeClr val="bg1">
                    <a:lumMod val="75000"/>
                  </a:schemeClr>
                </a:solidFill>
                <a:latin typeface="+mj-lt"/>
              </a:rPr>
              <a:t> </a:t>
            </a:r>
            <a:r>
              <a:rPr lang="en-US" err="1">
                <a:solidFill>
                  <a:schemeClr val="bg1">
                    <a:lumMod val="75000"/>
                  </a:schemeClr>
                </a:solidFill>
                <a:latin typeface="+mj-lt"/>
              </a:rPr>
              <a:t>với</a:t>
            </a:r>
            <a:r>
              <a:rPr lang="en-US">
                <a:solidFill>
                  <a:schemeClr val="bg1">
                    <a:lumMod val="75000"/>
                  </a:schemeClr>
                </a:solidFill>
                <a:latin typeface="+mj-lt"/>
              </a:rPr>
              <a:t> </a:t>
            </a:r>
            <a:r>
              <a:rPr lang="en-US" err="1">
                <a:solidFill>
                  <a:schemeClr val="bg1">
                    <a:lumMod val="75000"/>
                  </a:schemeClr>
                </a:solidFill>
                <a:latin typeface="+mj-lt"/>
              </a:rPr>
              <a:t>ngân</a:t>
            </a:r>
            <a:r>
              <a:rPr lang="en-US">
                <a:solidFill>
                  <a:schemeClr val="bg1">
                    <a:lumMod val="75000"/>
                  </a:schemeClr>
                </a:solidFill>
                <a:latin typeface="+mj-lt"/>
              </a:rPr>
              <a:t> </a:t>
            </a:r>
            <a:r>
              <a:rPr lang="en-US" err="1">
                <a:solidFill>
                  <a:schemeClr val="bg1">
                    <a:lumMod val="75000"/>
                  </a:schemeClr>
                </a:solidFill>
                <a:latin typeface="+mj-lt"/>
              </a:rPr>
              <a:t>hàng</a:t>
            </a:r>
            <a:r>
              <a:rPr lang="en-US">
                <a:solidFill>
                  <a:schemeClr val="bg1">
                    <a:lumMod val="75000"/>
                  </a:schemeClr>
                </a:solidFill>
                <a:latin typeface="+mj-lt"/>
              </a:rPr>
              <a:t> </a:t>
            </a:r>
            <a:r>
              <a:rPr lang="en-US" err="1">
                <a:solidFill>
                  <a:schemeClr val="bg1">
                    <a:lumMod val="75000"/>
                  </a:schemeClr>
                </a:solidFill>
                <a:latin typeface="+mj-lt"/>
              </a:rPr>
              <a:t>trước</a:t>
            </a:r>
            <a:r>
              <a:rPr lang="en-US">
                <a:solidFill>
                  <a:schemeClr val="bg1">
                    <a:lumMod val="75000"/>
                  </a:schemeClr>
                </a:solidFill>
                <a:latin typeface="+mj-lt"/>
              </a:rPr>
              <a:t> </a:t>
            </a:r>
            <a:r>
              <a:rPr lang="en-US" err="1">
                <a:solidFill>
                  <a:schemeClr val="bg1">
                    <a:lumMod val="75000"/>
                  </a:schemeClr>
                </a:solidFill>
                <a:latin typeface="+mj-lt"/>
              </a:rPr>
              <a:t>khi</a:t>
            </a:r>
            <a:r>
              <a:rPr lang="en-US">
                <a:solidFill>
                  <a:schemeClr val="bg1">
                    <a:lumMod val="75000"/>
                  </a:schemeClr>
                </a:solidFill>
                <a:latin typeface="+mj-lt"/>
              </a:rPr>
              <a:t> </a:t>
            </a:r>
            <a:r>
              <a:rPr lang="en-US" err="1">
                <a:solidFill>
                  <a:schemeClr val="bg1">
                    <a:lumMod val="75000"/>
                  </a:schemeClr>
                </a:solidFill>
                <a:latin typeface="+mj-lt"/>
              </a:rPr>
              <a:t>đóng</a:t>
            </a:r>
            <a:r>
              <a:rPr lang="en-US">
                <a:solidFill>
                  <a:schemeClr val="bg1">
                    <a:lumMod val="75000"/>
                  </a:schemeClr>
                </a:solidFill>
                <a:latin typeface="+mj-lt"/>
              </a:rPr>
              <a:t> </a:t>
            </a:r>
            <a:r>
              <a:rPr lang="en-US" err="1">
                <a:solidFill>
                  <a:schemeClr val="bg1">
                    <a:lumMod val="75000"/>
                  </a:schemeClr>
                </a:solidFill>
                <a:latin typeface="+mj-lt"/>
              </a:rPr>
              <a:t>thẻ</a:t>
            </a:r>
            <a:endParaRPr lang="en-US">
              <a:solidFill>
                <a:schemeClr val="bg1">
                  <a:lumMod val="75000"/>
                </a:schemeClr>
              </a:solidFill>
              <a:latin typeface="+mj-lt"/>
            </a:endParaRPr>
          </a:p>
          <a:p>
            <a:pPr algn="just"/>
            <a:endParaRPr lang="en-US" sz="1400">
              <a:solidFill>
                <a:schemeClr val="bg1"/>
              </a:solidFill>
              <a:latin typeface="+mj-lt"/>
              <a:ea typeface="Open Sans"/>
              <a:cs typeface="Open Sans"/>
              <a:sym typeface="Wingdings" panose="05000000000000000000" pitchFamily="2" charset="2"/>
            </a:endParaRPr>
          </a:p>
          <a:p>
            <a:pPr algn="just"/>
            <a:r>
              <a:rPr lang="vi-VN" sz="1400">
                <a:solidFill>
                  <a:schemeClr val="bg1"/>
                </a:solidFill>
                <a:latin typeface="+mj-lt"/>
                <a:ea typeface="Open Sans"/>
                <a:cs typeface="Open Sans"/>
                <a:sym typeface="Wingdings" panose="05000000000000000000" pitchFamily="2" charset="2"/>
              </a:rPr>
              <a:t></a:t>
            </a:r>
            <a:r>
              <a:rPr lang="en-US" sz="1400">
                <a:solidFill>
                  <a:schemeClr val="bg1"/>
                </a:solidFill>
                <a:latin typeface="+mj-lt"/>
                <a:ea typeface="Open Sans"/>
                <a:cs typeface="Open Sans"/>
                <a:sym typeface="Wingdings" panose="05000000000000000000" pitchFamily="2" charset="2"/>
              </a:rPr>
              <a:t> </a:t>
            </a:r>
            <a:r>
              <a:rPr lang="en-US">
                <a:solidFill>
                  <a:schemeClr val="bg1">
                    <a:lumMod val="75000"/>
                  </a:schemeClr>
                </a:solidFill>
                <a:latin typeface="+mj-lt"/>
              </a:rPr>
              <a:t> </a:t>
            </a:r>
            <a:r>
              <a:rPr lang="en-US" err="1">
                <a:solidFill>
                  <a:schemeClr val="bg1">
                    <a:lumMod val="75000"/>
                  </a:schemeClr>
                </a:solidFill>
                <a:latin typeface="+mj-lt"/>
              </a:rPr>
              <a:t>Ngân</a:t>
            </a:r>
            <a:r>
              <a:rPr lang="en-US">
                <a:solidFill>
                  <a:schemeClr val="bg1">
                    <a:lumMod val="75000"/>
                  </a:schemeClr>
                </a:solidFill>
                <a:latin typeface="+mj-lt"/>
              </a:rPr>
              <a:t> </a:t>
            </a:r>
            <a:r>
              <a:rPr lang="en-US" err="1">
                <a:solidFill>
                  <a:schemeClr val="bg1">
                    <a:lumMod val="75000"/>
                  </a:schemeClr>
                </a:solidFill>
                <a:latin typeface="+mj-lt"/>
              </a:rPr>
              <a:t>hàng</a:t>
            </a:r>
            <a:r>
              <a:rPr lang="en-US">
                <a:solidFill>
                  <a:schemeClr val="bg1">
                    <a:lumMod val="75000"/>
                  </a:schemeClr>
                </a:solidFill>
                <a:latin typeface="+mj-lt"/>
              </a:rPr>
              <a:t> </a:t>
            </a:r>
            <a:r>
              <a:rPr lang="en-US" err="1">
                <a:solidFill>
                  <a:schemeClr val="bg1">
                    <a:lumMod val="75000"/>
                  </a:schemeClr>
                </a:solidFill>
                <a:latin typeface="+mj-lt"/>
              </a:rPr>
              <a:t>nên</a:t>
            </a:r>
            <a:r>
              <a:rPr lang="en-US">
                <a:solidFill>
                  <a:schemeClr val="bg1">
                    <a:lumMod val="75000"/>
                  </a:schemeClr>
                </a:solidFill>
                <a:latin typeface="+mj-lt"/>
              </a:rPr>
              <a:t> </a:t>
            </a:r>
            <a:r>
              <a:rPr lang="en-US" err="1">
                <a:solidFill>
                  <a:schemeClr val="bg1">
                    <a:lumMod val="75000"/>
                  </a:schemeClr>
                </a:solidFill>
                <a:latin typeface="+mj-lt"/>
              </a:rPr>
              <a:t>liên</a:t>
            </a:r>
            <a:r>
              <a:rPr lang="en-US">
                <a:solidFill>
                  <a:schemeClr val="bg1">
                    <a:lumMod val="75000"/>
                  </a:schemeClr>
                </a:solidFill>
                <a:latin typeface="+mj-lt"/>
              </a:rPr>
              <a:t> </a:t>
            </a:r>
            <a:r>
              <a:rPr lang="en-US" err="1">
                <a:solidFill>
                  <a:schemeClr val="bg1">
                    <a:lumMod val="75000"/>
                  </a:schemeClr>
                </a:solidFill>
                <a:latin typeface="+mj-lt"/>
              </a:rPr>
              <a:t>lạc</a:t>
            </a:r>
            <a:r>
              <a:rPr lang="en-US">
                <a:solidFill>
                  <a:schemeClr val="bg1">
                    <a:lumMod val="75000"/>
                  </a:schemeClr>
                </a:solidFill>
                <a:latin typeface="+mj-lt"/>
              </a:rPr>
              <a:t> </a:t>
            </a:r>
            <a:r>
              <a:rPr lang="en-US" err="1">
                <a:solidFill>
                  <a:schemeClr val="bg1">
                    <a:lumMod val="75000"/>
                  </a:schemeClr>
                </a:solidFill>
                <a:latin typeface="+mj-lt"/>
              </a:rPr>
              <a:t>với</a:t>
            </a:r>
            <a:r>
              <a:rPr lang="en-US">
                <a:solidFill>
                  <a:schemeClr val="bg1">
                    <a:lumMod val="75000"/>
                  </a:schemeClr>
                </a:solidFill>
                <a:latin typeface="+mj-lt"/>
              </a:rPr>
              <a:t> </a:t>
            </a:r>
            <a:r>
              <a:rPr lang="en-US" err="1">
                <a:solidFill>
                  <a:schemeClr val="bg1">
                    <a:lumMod val="75000"/>
                  </a:schemeClr>
                </a:solidFill>
                <a:latin typeface="+mj-lt"/>
              </a:rPr>
              <a:t>những</a:t>
            </a:r>
            <a:r>
              <a:rPr lang="en-US">
                <a:solidFill>
                  <a:schemeClr val="bg1">
                    <a:lumMod val="75000"/>
                  </a:schemeClr>
                </a:solidFill>
                <a:latin typeface="+mj-lt"/>
              </a:rPr>
              <a:t> </a:t>
            </a:r>
            <a:r>
              <a:rPr lang="en-US" err="1">
                <a:solidFill>
                  <a:schemeClr val="bg1">
                    <a:lumMod val="75000"/>
                  </a:schemeClr>
                </a:solidFill>
                <a:latin typeface="+mj-lt"/>
              </a:rPr>
              <a:t>khách</a:t>
            </a:r>
            <a:r>
              <a:rPr lang="en-US">
                <a:solidFill>
                  <a:schemeClr val="bg1">
                    <a:lumMod val="75000"/>
                  </a:schemeClr>
                </a:solidFill>
                <a:latin typeface="+mj-lt"/>
              </a:rPr>
              <a:t> </a:t>
            </a:r>
            <a:r>
              <a:rPr lang="en-US" err="1">
                <a:solidFill>
                  <a:schemeClr val="bg1">
                    <a:lumMod val="75000"/>
                  </a:schemeClr>
                </a:solidFill>
                <a:latin typeface="+mj-lt"/>
              </a:rPr>
              <a:t>hàng</a:t>
            </a:r>
            <a:r>
              <a:rPr lang="en-US">
                <a:solidFill>
                  <a:schemeClr val="bg1">
                    <a:lumMod val="75000"/>
                  </a:schemeClr>
                </a:solidFill>
                <a:latin typeface="+mj-lt"/>
              </a:rPr>
              <a:t> </a:t>
            </a:r>
            <a:r>
              <a:rPr lang="en-US" err="1">
                <a:solidFill>
                  <a:schemeClr val="bg1">
                    <a:lumMod val="75000"/>
                  </a:schemeClr>
                </a:solidFill>
                <a:latin typeface="+mj-lt"/>
              </a:rPr>
              <a:t>này</a:t>
            </a:r>
            <a:r>
              <a:rPr lang="en-US">
                <a:solidFill>
                  <a:schemeClr val="bg1">
                    <a:lumMod val="75000"/>
                  </a:schemeClr>
                </a:solidFill>
                <a:latin typeface="+mj-lt"/>
              </a:rPr>
              <a:t> </a:t>
            </a:r>
            <a:r>
              <a:rPr lang="en-US" err="1">
                <a:solidFill>
                  <a:schemeClr val="bg1">
                    <a:lumMod val="75000"/>
                  </a:schemeClr>
                </a:solidFill>
                <a:latin typeface="+mj-lt"/>
              </a:rPr>
              <a:t>và</a:t>
            </a:r>
            <a:r>
              <a:rPr lang="en-US">
                <a:solidFill>
                  <a:schemeClr val="bg1">
                    <a:lumMod val="75000"/>
                  </a:schemeClr>
                </a:solidFill>
                <a:latin typeface="+mj-lt"/>
              </a:rPr>
              <a:t> </a:t>
            </a:r>
            <a:r>
              <a:rPr lang="en-US" err="1">
                <a:solidFill>
                  <a:schemeClr val="bg1">
                    <a:lumMod val="75000"/>
                  </a:schemeClr>
                </a:solidFill>
                <a:latin typeface="+mj-lt"/>
              </a:rPr>
              <a:t>thu</a:t>
            </a:r>
            <a:r>
              <a:rPr lang="en-US">
                <a:solidFill>
                  <a:schemeClr val="bg1">
                    <a:lumMod val="75000"/>
                  </a:schemeClr>
                </a:solidFill>
                <a:latin typeface="+mj-lt"/>
              </a:rPr>
              <a:t> </a:t>
            </a:r>
            <a:r>
              <a:rPr lang="en-US" err="1">
                <a:solidFill>
                  <a:schemeClr val="bg1">
                    <a:lumMod val="75000"/>
                  </a:schemeClr>
                </a:solidFill>
                <a:latin typeface="+mj-lt"/>
              </a:rPr>
              <a:t>thập</a:t>
            </a:r>
            <a:r>
              <a:rPr lang="en-US">
                <a:solidFill>
                  <a:schemeClr val="bg1">
                    <a:lumMod val="75000"/>
                  </a:schemeClr>
                </a:solidFill>
                <a:latin typeface="+mj-lt"/>
              </a:rPr>
              <a:t> </a:t>
            </a:r>
            <a:r>
              <a:rPr lang="en-US" err="1">
                <a:solidFill>
                  <a:schemeClr val="bg1">
                    <a:lumMod val="75000"/>
                  </a:schemeClr>
                </a:solidFill>
                <a:latin typeface="+mj-lt"/>
              </a:rPr>
              <a:t>phản</a:t>
            </a:r>
            <a:r>
              <a:rPr lang="en-US">
                <a:solidFill>
                  <a:schemeClr val="bg1">
                    <a:lumMod val="75000"/>
                  </a:schemeClr>
                </a:solidFill>
                <a:latin typeface="+mj-lt"/>
              </a:rPr>
              <a:t> </a:t>
            </a:r>
            <a:r>
              <a:rPr lang="en-US" err="1">
                <a:solidFill>
                  <a:schemeClr val="bg1">
                    <a:lumMod val="75000"/>
                  </a:schemeClr>
                </a:solidFill>
                <a:latin typeface="+mj-lt"/>
              </a:rPr>
              <a:t>hồi</a:t>
            </a:r>
            <a:r>
              <a:rPr lang="en-US">
                <a:solidFill>
                  <a:schemeClr val="bg1">
                    <a:lumMod val="75000"/>
                  </a:schemeClr>
                </a:solidFill>
                <a:latin typeface="+mj-lt"/>
              </a:rPr>
              <a:t> </a:t>
            </a:r>
            <a:r>
              <a:rPr lang="en-US" err="1">
                <a:solidFill>
                  <a:schemeClr val="bg1">
                    <a:lumMod val="75000"/>
                  </a:schemeClr>
                </a:solidFill>
                <a:latin typeface="+mj-lt"/>
              </a:rPr>
              <a:t>để</a:t>
            </a:r>
            <a:r>
              <a:rPr lang="en-US">
                <a:solidFill>
                  <a:schemeClr val="bg1">
                    <a:lumMod val="75000"/>
                  </a:schemeClr>
                </a:solidFill>
                <a:latin typeface="+mj-lt"/>
              </a:rPr>
              <a:t> </a:t>
            </a:r>
            <a:r>
              <a:rPr lang="en-US" err="1">
                <a:solidFill>
                  <a:schemeClr val="bg1">
                    <a:lumMod val="75000"/>
                  </a:schemeClr>
                </a:solidFill>
                <a:latin typeface="+mj-lt"/>
              </a:rPr>
              <a:t>tỉm</a:t>
            </a:r>
            <a:r>
              <a:rPr lang="en-US">
                <a:solidFill>
                  <a:schemeClr val="bg1">
                    <a:lumMod val="75000"/>
                  </a:schemeClr>
                </a:solidFill>
                <a:latin typeface="+mj-lt"/>
              </a:rPr>
              <a:t> </a:t>
            </a:r>
            <a:r>
              <a:rPr lang="en-US" err="1">
                <a:solidFill>
                  <a:schemeClr val="bg1">
                    <a:lumMod val="75000"/>
                  </a:schemeClr>
                </a:solidFill>
                <a:latin typeface="+mj-lt"/>
              </a:rPr>
              <a:t>hiểu</a:t>
            </a:r>
            <a:r>
              <a:rPr lang="en-US">
                <a:solidFill>
                  <a:schemeClr val="bg1">
                    <a:lumMod val="75000"/>
                  </a:schemeClr>
                </a:solidFill>
                <a:latin typeface="+mj-lt"/>
              </a:rPr>
              <a:t> </a:t>
            </a:r>
            <a:r>
              <a:rPr lang="en-US" err="1">
                <a:solidFill>
                  <a:schemeClr val="bg1">
                    <a:lumMod val="75000"/>
                  </a:schemeClr>
                </a:solidFill>
                <a:latin typeface="+mj-lt"/>
              </a:rPr>
              <a:t>lí</a:t>
            </a:r>
            <a:r>
              <a:rPr lang="en-US">
                <a:solidFill>
                  <a:schemeClr val="bg1">
                    <a:lumMod val="75000"/>
                  </a:schemeClr>
                </a:solidFill>
                <a:latin typeface="+mj-lt"/>
              </a:rPr>
              <a:t> do </a:t>
            </a:r>
            <a:r>
              <a:rPr lang="en-US" err="1">
                <a:solidFill>
                  <a:schemeClr val="bg1">
                    <a:lumMod val="75000"/>
                  </a:schemeClr>
                </a:solidFill>
                <a:latin typeface="+mj-lt"/>
              </a:rPr>
              <a:t>từ</a:t>
            </a:r>
            <a:r>
              <a:rPr lang="en-US">
                <a:solidFill>
                  <a:schemeClr val="bg1">
                    <a:lumMod val="75000"/>
                  </a:schemeClr>
                </a:solidFill>
                <a:latin typeface="+mj-lt"/>
              </a:rPr>
              <a:t> </a:t>
            </a:r>
            <a:r>
              <a:rPr lang="en-US" err="1">
                <a:solidFill>
                  <a:schemeClr val="bg1">
                    <a:lumMod val="75000"/>
                  </a:schemeClr>
                </a:solidFill>
                <a:latin typeface="+mj-lt"/>
              </a:rPr>
              <a:t>đó</a:t>
            </a:r>
            <a:r>
              <a:rPr lang="en-US">
                <a:solidFill>
                  <a:schemeClr val="bg1">
                    <a:lumMod val="75000"/>
                  </a:schemeClr>
                </a:solidFill>
                <a:latin typeface="+mj-lt"/>
              </a:rPr>
              <a:t> </a:t>
            </a:r>
            <a:r>
              <a:rPr lang="en-US" err="1">
                <a:solidFill>
                  <a:schemeClr val="bg1">
                    <a:lumMod val="75000"/>
                  </a:schemeClr>
                </a:solidFill>
                <a:latin typeface="+mj-lt"/>
              </a:rPr>
              <a:t>khắc</a:t>
            </a:r>
            <a:r>
              <a:rPr lang="en-US">
                <a:solidFill>
                  <a:schemeClr val="bg1">
                    <a:lumMod val="75000"/>
                  </a:schemeClr>
                </a:solidFill>
                <a:latin typeface="+mj-lt"/>
              </a:rPr>
              <a:t> </a:t>
            </a:r>
            <a:r>
              <a:rPr lang="en-US" err="1">
                <a:solidFill>
                  <a:schemeClr val="bg1">
                    <a:lumMod val="75000"/>
                  </a:schemeClr>
                </a:solidFill>
                <a:latin typeface="+mj-lt"/>
              </a:rPr>
              <a:t>phục</a:t>
            </a:r>
            <a:r>
              <a:rPr lang="en-US">
                <a:solidFill>
                  <a:schemeClr val="bg1">
                    <a:lumMod val="75000"/>
                  </a:schemeClr>
                </a:solidFill>
                <a:latin typeface="+mj-lt"/>
              </a:rPr>
              <a:t> </a:t>
            </a:r>
            <a:r>
              <a:rPr lang="en-US" err="1">
                <a:solidFill>
                  <a:schemeClr val="bg1">
                    <a:lumMod val="75000"/>
                  </a:schemeClr>
                </a:solidFill>
                <a:latin typeface="+mj-lt"/>
              </a:rPr>
              <a:t>những</a:t>
            </a:r>
            <a:r>
              <a:rPr lang="en-US">
                <a:solidFill>
                  <a:schemeClr val="bg1">
                    <a:lumMod val="75000"/>
                  </a:schemeClr>
                </a:solidFill>
                <a:latin typeface="+mj-lt"/>
              </a:rPr>
              <a:t> </a:t>
            </a:r>
            <a:r>
              <a:rPr lang="en-US" err="1">
                <a:solidFill>
                  <a:schemeClr val="bg1">
                    <a:lumMod val="75000"/>
                  </a:schemeClr>
                </a:solidFill>
                <a:latin typeface="+mj-lt"/>
              </a:rPr>
              <a:t>điều</a:t>
            </a:r>
            <a:r>
              <a:rPr lang="en-US">
                <a:solidFill>
                  <a:schemeClr val="bg1">
                    <a:lumMod val="75000"/>
                  </a:schemeClr>
                </a:solidFill>
                <a:latin typeface="+mj-lt"/>
              </a:rPr>
              <a:t> </a:t>
            </a:r>
            <a:r>
              <a:rPr lang="en-US" err="1">
                <a:solidFill>
                  <a:schemeClr val="bg1">
                    <a:lumMod val="75000"/>
                  </a:schemeClr>
                </a:solidFill>
                <a:latin typeface="+mj-lt"/>
              </a:rPr>
              <a:t>chưa</a:t>
            </a:r>
            <a:r>
              <a:rPr lang="en-US">
                <a:solidFill>
                  <a:schemeClr val="bg1">
                    <a:lumMod val="75000"/>
                  </a:schemeClr>
                </a:solidFill>
                <a:latin typeface="+mj-lt"/>
              </a:rPr>
              <a:t> </a:t>
            </a:r>
            <a:r>
              <a:rPr lang="en-US" err="1">
                <a:solidFill>
                  <a:schemeClr val="bg1">
                    <a:lumMod val="75000"/>
                  </a:schemeClr>
                </a:solidFill>
                <a:latin typeface="+mj-lt"/>
              </a:rPr>
              <a:t>hài</a:t>
            </a:r>
            <a:r>
              <a:rPr lang="en-US">
                <a:solidFill>
                  <a:schemeClr val="bg1">
                    <a:lumMod val="75000"/>
                  </a:schemeClr>
                </a:solidFill>
                <a:latin typeface="+mj-lt"/>
              </a:rPr>
              <a:t> </a:t>
            </a:r>
            <a:r>
              <a:rPr lang="en-US" err="1">
                <a:solidFill>
                  <a:schemeClr val="bg1">
                    <a:lumMod val="75000"/>
                  </a:schemeClr>
                </a:solidFill>
                <a:latin typeface="+mj-lt"/>
              </a:rPr>
              <a:t>lòng</a:t>
            </a:r>
            <a:r>
              <a:rPr lang="en-US">
                <a:solidFill>
                  <a:schemeClr val="bg1">
                    <a:lumMod val="75000"/>
                  </a:schemeClr>
                </a:solidFill>
                <a:latin typeface="+mj-lt"/>
              </a:rPr>
              <a:t> </a:t>
            </a:r>
            <a:r>
              <a:rPr lang="en-US" err="1">
                <a:solidFill>
                  <a:schemeClr val="bg1">
                    <a:lumMod val="75000"/>
                  </a:schemeClr>
                </a:solidFill>
                <a:latin typeface="+mj-lt"/>
              </a:rPr>
              <a:t>của</a:t>
            </a:r>
            <a:r>
              <a:rPr lang="en-US">
                <a:solidFill>
                  <a:schemeClr val="bg1">
                    <a:lumMod val="75000"/>
                  </a:schemeClr>
                </a:solidFill>
                <a:latin typeface="+mj-lt"/>
              </a:rPr>
              <a:t> </a:t>
            </a:r>
            <a:r>
              <a:rPr lang="en-US" err="1">
                <a:solidFill>
                  <a:schemeClr val="bg1">
                    <a:lumMod val="75000"/>
                  </a:schemeClr>
                </a:solidFill>
                <a:latin typeface="+mj-lt"/>
              </a:rPr>
              <a:t>khách</a:t>
            </a:r>
            <a:r>
              <a:rPr lang="en-US">
                <a:solidFill>
                  <a:schemeClr val="bg1">
                    <a:lumMod val="75000"/>
                  </a:schemeClr>
                </a:solidFill>
                <a:latin typeface="+mj-lt"/>
              </a:rPr>
              <a:t> </a:t>
            </a:r>
            <a:r>
              <a:rPr lang="en-US" err="1">
                <a:solidFill>
                  <a:schemeClr val="bg1">
                    <a:lumMod val="75000"/>
                  </a:schemeClr>
                </a:solidFill>
                <a:latin typeface="+mj-lt"/>
              </a:rPr>
              <a:t>hàng</a:t>
            </a:r>
            <a:endParaRPr lang="en-US">
              <a:solidFill>
                <a:schemeClr val="bg1">
                  <a:lumMod val="75000"/>
                </a:schemeClr>
              </a:solidFill>
              <a:latin typeface="+mj-lt"/>
            </a:endParaRPr>
          </a:p>
          <a:p>
            <a:pPr marL="342900" indent="-342900" algn="just">
              <a:buClr>
                <a:schemeClr val="bg1"/>
              </a:buClr>
              <a:buFont typeface="+mj-lt"/>
              <a:buAutoNum type="arabicPeriod" startAt="3"/>
            </a:pPr>
            <a:endParaRPr lang="en-US">
              <a:solidFill>
                <a:schemeClr val="bg1">
                  <a:lumMod val="75000"/>
                </a:schemeClr>
              </a:solidFill>
              <a:latin typeface="+mj-lt"/>
            </a:endParaRPr>
          </a:p>
          <a:p>
            <a:pPr marL="342900" indent="-342900" algn="just">
              <a:buClr>
                <a:schemeClr val="bg1"/>
              </a:buClr>
              <a:buFont typeface="+mj-lt"/>
              <a:buAutoNum type="arabicPeriod" startAt="3"/>
            </a:pPr>
            <a:r>
              <a:rPr lang="en-US">
                <a:solidFill>
                  <a:schemeClr val="bg1">
                    <a:lumMod val="75000"/>
                  </a:schemeClr>
                </a:solidFill>
                <a:latin typeface="Arial (Headings)"/>
              </a:rPr>
              <a:t>T</a:t>
            </a:r>
            <a:r>
              <a:rPr lang="vi-VN" err="1">
                <a:solidFill>
                  <a:schemeClr val="bg1">
                    <a:lumMod val="75000"/>
                  </a:schemeClr>
                </a:solidFill>
                <a:latin typeface="Arial (Headings)"/>
              </a:rPr>
              <a:t>ìm</a:t>
            </a:r>
            <a:r>
              <a:rPr lang="vi-VN">
                <a:solidFill>
                  <a:schemeClr val="bg1">
                    <a:lumMod val="75000"/>
                  </a:schemeClr>
                </a:solidFill>
                <a:latin typeface="Arial (Headings)"/>
              </a:rPr>
              <a:t> hiểu lý do tại sao có một số mục “</a:t>
            </a:r>
            <a:r>
              <a:rPr lang="en-US">
                <a:solidFill>
                  <a:schemeClr val="bg1">
                    <a:lumMod val="75000"/>
                  </a:schemeClr>
                </a:solidFill>
                <a:latin typeface="Arial (Headings)"/>
              </a:rPr>
              <a:t>Unknown</a:t>
            </a:r>
            <a:r>
              <a:rPr lang="vi-VN">
                <a:solidFill>
                  <a:schemeClr val="bg1">
                    <a:lumMod val="75000"/>
                  </a:schemeClr>
                </a:solidFill>
                <a:latin typeface="Arial (Headings)"/>
              </a:rPr>
              <a:t>” trong phần </a:t>
            </a:r>
            <a:r>
              <a:rPr lang="en-US">
                <a:solidFill>
                  <a:schemeClr val="bg1">
                    <a:lumMod val="75000"/>
                  </a:schemeClr>
                </a:solidFill>
                <a:latin typeface="Arial (Headings)"/>
              </a:rPr>
              <a:t>“</a:t>
            </a:r>
            <a:r>
              <a:rPr lang="vi-VN">
                <a:solidFill>
                  <a:schemeClr val="bg1">
                    <a:lumMod val="75000"/>
                  </a:schemeClr>
                </a:solidFill>
                <a:latin typeface="Arial (Headings)"/>
              </a:rPr>
              <a:t>Thu nhập</a:t>
            </a:r>
            <a:r>
              <a:rPr lang="en-US">
                <a:solidFill>
                  <a:schemeClr val="bg1">
                    <a:lumMod val="75000"/>
                  </a:schemeClr>
                </a:solidFill>
                <a:latin typeface="Arial (Headings)"/>
              </a:rPr>
              <a:t>” </a:t>
            </a:r>
            <a:r>
              <a:rPr lang="en-US" err="1">
                <a:solidFill>
                  <a:schemeClr val="bg1">
                    <a:lumMod val="75000"/>
                  </a:schemeClr>
                </a:solidFill>
                <a:latin typeface="Arial (Headings)"/>
              </a:rPr>
              <a:t>vì</a:t>
            </a:r>
            <a:r>
              <a:rPr lang="en-US">
                <a:solidFill>
                  <a:schemeClr val="bg1">
                    <a:lumMod val="75000"/>
                  </a:schemeClr>
                </a:solidFill>
                <a:latin typeface="Arial (Headings)"/>
              </a:rPr>
              <a:t> d</a:t>
            </a:r>
            <a:r>
              <a:rPr lang="vi-VN">
                <a:solidFill>
                  <a:schemeClr val="bg1">
                    <a:lumMod val="75000"/>
                  </a:schemeClr>
                </a:solidFill>
                <a:latin typeface="Arial (Headings)"/>
              </a:rPr>
              <a:t>anh mục</a:t>
            </a:r>
            <a:r>
              <a:rPr lang="en-US">
                <a:solidFill>
                  <a:schemeClr val="bg1">
                    <a:lumMod val="75000"/>
                  </a:schemeClr>
                </a:solidFill>
                <a:latin typeface="Arial (Headings)"/>
              </a:rPr>
              <a:t> </a:t>
            </a:r>
            <a:r>
              <a:rPr lang="en-US" err="1">
                <a:solidFill>
                  <a:schemeClr val="bg1">
                    <a:lumMod val="75000"/>
                  </a:schemeClr>
                </a:solidFill>
                <a:latin typeface="Arial (Headings)"/>
              </a:rPr>
              <a:t>này</a:t>
            </a:r>
            <a:r>
              <a:rPr lang="vi-VN">
                <a:solidFill>
                  <a:schemeClr val="bg1">
                    <a:lumMod val="75000"/>
                  </a:schemeClr>
                </a:solidFill>
                <a:latin typeface="Arial (Headings)"/>
              </a:rPr>
              <a:t> sẽ khiến việc phân tích dữ liệu trở nên khó khăn hơn vì tập dữ liệu đó có thể</a:t>
            </a:r>
            <a:r>
              <a:rPr lang="en-US">
                <a:solidFill>
                  <a:schemeClr val="bg1">
                    <a:lumMod val="75000"/>
                  </a:schemeClr>
                </a:solidFill>
                <a:latin typeface="Arial (Headings)"/>
              </a:rPr>
              <a:t> </a:t>
            </a:r>
            <a:r>
              <a:rPr lang="vi-VN">
                <a:solidFill>
                  <a:schemeClr val="bg1">
                    <a:lumMod val="75000"/>
                  </a:schemeClr>
                </a:solidFill>
                <a:latin typeface="Arial (Headings)"/>
              </a:rPr>
              <a:t>được lọc ra để phân tích.</a:t>
            </a:r>
            <a:endParaRPr lang="en-US">
              <a:solidFill>
                <a:schemeClr val="bg1">
                  <a:lumMod val="75000"/>
                </a:schemeClr>
              </a:solidFill>
              <a:latin typeface="Arial (Headings)"/>
            </a:endParaRPr>
          </a:p>
          <a:p>
            <a:pPr algn="just">
              <a:buClr>
                <a:schemeClr val="bg1"/>
              </a:buClr>
            </a:pPr>
            <a:endParaRPr lang="en-US" sz="1400">
              <a:solidFill>
                <a:schemeClr val="bg1"/>
              </a:solidFill>
              <a:latin typeface="+mn-lt"/>
              <a:ea typeface="Open Sans"/>
              <a:cs typeface="Open Sans"/>
              <a:sym typeface="Wingdings" panose="05000000000000000000" pitchFamily="2" charset="2"/>
            </a:endParaRPr>
          </a:p>
          <a:p>
            <a:pPr marL="342900" indent="-342900" algn="just">
              <a:buClr>
                <a:schemeClr val="bg1"/>
              </a:buClr>
              <a:buFont typeface="+mj-lt"/>
              <a:buAutoNum type="arabicPeriod" startAt="4"/>
            </a:pPr>
            <a:r>
              <a:rPr lang="vi-VN" sz="1400">
                <a:solidFill>
                  <a:schemeClr val="bg1">
                    <a:lumMod val="75000"/>
                  </a:schemeClr>
                </a:solidFill>
                <a:latin typeface="+mn-lt"/>
                <a:ea typeface="Open Sans"/>
                <a:cs typeface="Open Sans"/>
                <a:sym typeface="Wingdings" panose="05000000000000000000" pitchFamily="2" charset="2"/>
              </a:rPr>
              <a:t>Rà soát hạn mức tín dụng hiện tại dành cho </a:t>
            </a:r>
            <a:r>
              <a:rPr lang="en-US" err="1">
                <a:solidFill>
                  <a:schemeClr val="bg1">
                    <a:lumMod val="75000"/>
                  </a:schemeClr>
                </a:solidFill>
                <a:latin typeface="+mj-lt"/>
              </a:rPr>
              <a:t>khách</a:t>
            </a:r>
            <a:r>
              <a:rPr lang="en-US">
                <a:solidFill>
                  <a:schemeClr val="bg1">
                    <a:lumMod val="75000"/>
                  </a:schemeClr>
                </a:solidFill>
                <a:latin typeface="+mj-lt"/>
              </a:rPr>
              <a:t> </a:t>
            </a:r>
            <a:r>
              <a:rPr lang="en-US" err="1">
                <a:solidFill>
                  <a:schemeClr val="bg1">
                    <a:lumMod val="75000"/>
                  </a:schemeClr>
                </a:solidFill>
                <a:latin typeface="+mj-lt"/>
              </a:rPr>
              <a:t>hàng</a:t>
            </a:r>
            <a:r>
              <a:rPr lang="en-US">
                <a:solidFill>
                  <a:schemeClr val="bg1">
                    <a:lumMod val="75000"/>
                  </a:schemeClr>
                </a:solidFill>
                <a:latin typeface="+mj-lt"/>
              </a:rPr>
              <a:t> </a:t>
            </a:r>
            <a:r>
              <a:rPr lang="vi-VN" sz="1400">
                <a:solidFill>
                  <a:schemeClr val="bg1">
                    <a:lumMod val="75000"/>
                  </a:schemeClr>
                </a:solidFill>
                <a:latin typeface="+mn-lt"/>
                <a:ea typeface="Open Sans"/>
                <a:cs typeface="Open Sans"/>
                <a:sym typeface="Wingdings" panose="05000000000000000000" pitchFamily="2" charset="2"/>
              </a:rPr>
              <a:t>nữ </a:t>
            </a:r>
            <a:r>
              <a:rPr lang="en-US" sz="1400" err="1">
                <a:solidFill>
                  <a:schemeClr val="bg1">
                    <a:lumMod val="75000"/>
                  </a:schemeClr>
                </a:solidFill>
                <a:latin typeface="+mn-lt"/>
                <a:ea typeface="Open Sans"/>
                <a:cs typeface="Open Sans"/>
                <a:sym typeface="Wingdings" panose="05000000000000000000" pitchFamily="2" charset="2"/>
              </a:rPr>
              <a:t>vì</a:t>
            </a:r>
            <a:r>
              <a:rPr lang="en-US" sz="1400">
                <a:solidFill>
                  <a:schemeClr val="bg1">
                    <a:lumMod val="75000"/>
                  </a:schemeClr>
                </a:solidFill>
                <a:latin typeface="+mn-lt"/>
                <a:ea typeface="Open Sans"/>
                <a:cs typeface="Open Sans"/>
                <a:sym typeface="Wingdings" panose="05000000000000000000" pitchFamily="2" charset="2"/>
              </a:rPr>
              <a:t> </a:t>
            </a:r>
            <a:r>
              <a:rPr lang="en-US" err="1">
                <a:solidFill>
                  <a:schemeClr val="bg1">
                    <a:lumMod val="75000"/>
                  </a:schemeClr>
                </a:solidFill>
                <a:latin typeface="+mj-lt"/>
              </a:rPr>
              <a:t>khách</a:t>
            </a:r>
            <a:r>
              <a:rPr lang="en-US">
                <a:solidFill>
                  <a:schemeClr val="bg1">
                    <a:lumMod val="75000"/>
                  </a:schemeClr>
                </a:solidFill>
                <a:latin typeface="+mj-lt"/>
              </a:rPr>
              <a:t> </a:t>
            </a:r>
            <a:r>
              <a:rPr lang="en-US" err="1">
                <a:solidFill>
                  <a:schemeClr val="bg1">
                    <a:lumMod val="75000"/>
                  </a:schemeClr>
                </a:solidFill>
                <a:latin typeface="+mj-lt"/>
              </a:rPr>
              <a:t>hàng</a:t>
            </a:r>
            <a:r>
              <a:rPr lang="en-US">
                <a:solidFill>
                  <a:schemeClr val="bg1">
                    <a:lumMod val="75000"/>
                  </a:schemeClr>
                </a:solidFill>
                <a:latin typeface="+mj-lt"/>
              </a:rPr>
              <a:t> </a:t>
            </a:r>
            <a:r>
              <a:rPr lang="en-US" err="1">
                <a:solidFill>
                  <a:schemeClr val="bg1">
                    <a:lumMod val="75000"/>
                  </a:schemeClr>
                </a:solidFill>
                <a:latin typeface="+mj-lt"/>
              </a:rPr>
              <a:t>nữ</a:t>
            </a:r>
            <a:r>
              <a:rPr lang="en-US">
                <a:solidFill>
                  <a:schemeClr val="bg1">
                    <a:lumMod val="75000"/>
                  </a:schemeClr>
                </a:solidFill>
                <a:latin typeface="+mj-lt"/>
              </a:rPr>
              <a:t> </a:t>
            </a:r>
            <a:r>
              <a:rPr lang="en-US" err="1">
                <a:solidFill>
                  <a:schemeClr val="bg1">
                    <a:lumMod val="75000"/>
                  </a:schemeClr>
                </a:solidFill>
                <a:latin typeface="+mj-lt"/>
              </a:rPr>
              <a:t>sử</a:t>
            </a:r>
            <a:r>
              <a:rPr lang="en-US">
                <a:solidFill>
                  <a:schemeClr val="bg1">
                    <a:lumMod val="75000"/>
                  </a:schemeClr>
                </a:solidFill>
                <a:latin typeface="+mj-lt"/>
              </a:rPr>
              <a:t> </a:t>
            </a:r>
            <a:r>
              <a:rPr lang="en-US" err="1">
                <a:solidFill>
                  <a:schemeClr val="bg1">
                    <a:lumMod val="75000"/>
                  </a:schemeClr>
                </a:solidFill>
                <a:latin typeface="+mj-lt"/>
              </a:rPr>
              <a:t>dụng</a:t>
            </a:r>
            <a:r>
              <a:rPr lang="en-US">
                <a:solidFill>
                  <a:schemeClr val="bg1">
                    <a:lumMod val="75000"/>
                  </a:schemeClr>
                </a:solidFill>
                <a:latin typeface="+mj-lt"/>
              </a:rPr>
              <a:t> </a:t>
            </a:r>
            <a:r>
              <a:rPr lang="en-US" err="1">
                <a:solidFill>
                  <a:schemeClr val="bg1">
                    <a:lumMod val="75000"/>
                  </a:schemeClr>
                </a:solidFill>
                <a:latin typeface="+mj-lt"/>
              </a:rPr>
              <a:t>nhiều</a:t>
            </a:r>
            <a:r>
              <a:rPr lang="en-US">
                <a:solidFill>
                  <a:schemeClr val="bg1">
                    <a:lumMod val="75000"/>
                  </a:schemeClr>
                </a:solidFill>
                <a:latin typeface="+mj-lt"/>
              </a:rPr>
              <a:t> </a:t>
            </a:r>
            <a:r>
              <a:rPr lang="en-US" err="1">
                <a:solidFill>
                  <a:schemeClr val="bg1">
                    <a:lumMod val="75000"/>
                  </a:schemeClr>
                </a:solidFill>
                <a:latin typeface="+mj-lt"/>
              </a:rPr>
              <a:t>hơn</a:t>
            </a:r>
            <a:r>
              <a:rPr lang="en-US">
                <a:solidFill>
                  <a:schemeClr val="bg1">
                    <a:lumMod val="75000"/>
                  </a:schemeClr>
                </a:solidFill>
                <a:latin typeface="+mj-lt"/>
              </a:rPr>
              <a:t> </a:t>
            </a:r>
            <a:r>
              <a:rPr lang="en-US" err="1">
                <a:solidFill>
                  <a:schemeClr val="bg1">
                    <a:lumMod val="75000"/>
                  </a:schemeClr>
                </a:solidFill>
                <a:latin typeface="+mj-lt"/>
              </a:rPr>
              <a:t>khách</a:t>
            </a:r>
            <a:r>
              <a:rPr lang="en-US">
                <a:solidFill>
                  <a:schemeClr val="bg1">
                    <a:lumMod val="75000"/>
                  </a:schemeClr>
                </a:solidFill>
                <a:latin typeface="+mj-lt"/>
              </a:rPr>
              <a:t> </a:t>
            </a:r>
            <a:r>
              <a:rPr lang="en-US" err="1">
                <a:solidFill>
                  <a:schemeClr val="bg1">
                    <a:lumMod val="75000"/>
                  </a:schemeClr>
                </a:solidFill>
                <a:latin typeface="+mj-lt"/>
              </a:rPr>
              <a:t>hàng</a:t>
            </a:r>
            <a:r>
              <a:rPr lang="en-US">
                <a:solidFill>
                  <a:schemeClr val="bg1">
                    <a:lumMod val="75000"/>
                  </a:schemeClr>
                </a:solidFill>
                <a:latin typeface="+mj-lt"/>
              </a:rPr>
              <a:t> </a:t>
            </a:r>
            <a:r>
              <a:rPr lang="en-US" err="1">
                <a:solidFill>
                  <a:schemeClr val="bg1">
                    <a:lumMod val="75000"/>
                  </a:schemeClr>
                </a:solidFill>
                <a:latin typeface="+mj-lt"/>
              </a:rPr>
              <a:t>nam</a:t>
            </a:r>
            <a:r>
              <a:rPr lang="en-US">
                <a:solidFill>
                  <a:schemeClr val="bg1">
                    <a:lumMod val="75000"/>
                  </a:schemeClr>
                </a:solidFill>
                <a:latin typeface="+mj-lt"/>
              </a:rPr>
              <a:t> </a:t>
            </a:r>
            <a:r>
              <a:rPr lang="en-US" err="1">
                <a:solidFill>
                  <a:schemeClr val="bg1">
                    <a:lumMod val="75000"/>
                  </a:schemeClr>
                </a:solidFill>
                <a:latin typeface="+mj-lt"/>
              </a:rPr>
              <a:t>nhưng</a:t>
            </a:r>
            <a:r>
              <a:rPr lang="en-US">
                <a:solidFill>
                  <a:schemeClr val="bg1">
                    <a:lumMod val="75000"/>
                  </a:schemeClr>
                </a:solidFill>
                <a:latin typeface="+mj-lt"/>
              </a:rPr>
              <a:t> </a:t>
            </a:r>
            <a:r>
              <a:rPr lang="en-US" err="1">
                <a:solidFill>
                  <a:schemeClr val="bg1">
                    <a:lumMod val="75000"/>
                  </a:schemeClr>
                </a:solidFill>
                <a:latin typeface="+mj-lt"/>
              </a:rPr>
              <a:t>hạn</a:t>
            </a:r>
            <a:r>
              <a:rPr lang="en-US">
                <a:solidFill>
                  <a:schemeClr val="bg1">
                    <a:lumMod val="75000"/>
                  </a:schemeClr>
                </a:solidFill>
                <a:latin typeface="+mj-lt"/>
              </a:rPr>
              <a:t> </a:t>
            </a:r>
            <a:r>
              <a:rPr lang="en-US" err="1">
                <a:solidFill>
                  <a:schemeClr val="bg1">
                    <a:lumMod val="75000"/>
                  </a:schemeClr>
                </a:solidFill>
                <a:latin typeface="+mj-lt"/>
              </a:rPr>
              <a:t>mức</a:t>
            </a:r>
            <a:r>
              <a:rPr lang="en-US">
                <a:solidFill>
                  <a:schemeClr val="bg1">
                    <a:lumMod val="75000"/>
                  </a:schemeClr>
                </a:solidFill>
                <a:latin typeface="+mj-lt"/>
              </a:rPr>
              <a:t> </a:t>
            </a:r>
            <a:r>
              <a:rPr lang="en-US" err="1">
                <a:solidFill>
                  <a:schemeClr val="bg1">
                    <a:lumMod val="75000"/>
                  </a:schemeClr>
                </a:solidFill>
                <a:latin typeface="+mj-lt"/>
              </a:rPr>
              <a:t>của</a:t>
            </a:r>
            <a:r>
              <a:rPr lang="en-US">
                <a:solidFill>
                  <a:schemeClr val="bg1">
                    <a:lumMod val="75000"/>
                  </a:schemeClr>
                </a:solidFill>
                <a:latin typeface="+mj-lt"/>
              </a:rPr>
              <a:t> </a:t>
            </a:r>
            <a:r>
              <a:rPr lang="en-US" err="1">
                <a:solidFill>
                  <a:schemeClr val="bg1">
                    <a:lumMod val="75000"/>
                  </a:schemeClr>
                </a:solidFill>
                <a:latin typeface="+mj-lt"/>
              </a:rPr>
              <a:t>khách</a:t>
            </a:r>
            <a:r>
              <a:rPr lang="en-US">
                <a:solidFill>
                  <a:schemeClr val="bg1">
                    <a:lumMod val="75000"/>
                  </a:schemeClr>
                </a:solidFill>
                <a:latin typeface="+mj-lt"/>
              </a:rPr>
              <a:t> </a:t>
            </a:r>
            <a:r>
              <a:rPr lang="en-US" err="1">
                <a:solidFill>
                  <a:schemeClr val="bg1">
                    <a:lumMod val="75000"/>
                  </a:schemeClr>
                </a:solidFill>
                <a:latin typeface="+mj-lt"/>
              </a:rPr>
              <a:t>hàng</a:t>
            </a:r>
            <a:r>
              <a:rPr lang="en-US">
                <a:solidFill>
                  <a:schemeClr val="bg1">
                    <a:lumMod val="75000"/>
                  </a:schemeClr>
                </a:solidFill>
                <a:latin typeface="+mj-lt"/>
              </a:rPr>
              <a:t> </a:t>
            </a:r>
            <a:r>
              <a:rPr lang="en-US" err="1">
                <a:solidFill>
                  <a:schemeClr val="bg1">
                    <a:lumMod val="75000"/>
                  </a:schemeClr>
                </a:solidFill>
                <a:latin typeface="+mj-lt"/>
              </a:rPr>
              <a:t>nữ</a:t>
            </a:r>
            <a:r>
              <a:rPr lang="en-US">
                <a:solidFill>
                  <a:schemeClr val="bg1">
                    <a:lumMod val="75000"/>
                  </a:schemeClr>
                </a:solidFill>
                <a:latin typeface="+mj-lt"/>
              </a:rPr>
              <a:t> </a:t>
            </a:r>
            <a:r>
              <a:rPr lang="en-US" err="1">
                <a:solidFill>
                  <a:schemeClr val="bg1">
                    <a:lumMod val="75000"/>
                  </a:schemeClr>
                </a:solidFill>
                <a:latin typeface="+mj-lt"/>
              </a:rPr>
              <a:t>lại</a:t>
            </a:r>
            <a:r>
              <a:rPr lang="en-US">
                <a:solidFill>
                  <a:schemeClr val="bg1">
                    <a:lumMod val="75000"/>
                  </a:schemeClr>
                </a:solidFill>
                <a:latin typeface="+mj-lt"/>
              </a:rPr>
              <a:t> </a:t>
            </a:r>
            <a:r>
              <a:rPr lang="en-US" err="1">
                <a:solidFill>
                  <a:schemeClr val="bg1">
                    <a:lumMod val="75000"/>
                  </a:schemeClr>
                </a:solidFill>
                <a:latin typeface="+mj-lt"/>
              </a:rPr>
              <a:t>thấp</a:t>
            </a:r>
            <a:r>
              <a:rPr lang="en-US">
                <a:solidFill>
                  <a:schemeClr val="bg1">
                    <a:lumMod val="75000"/>
                  </a:schemeClr>
                </a:solidFill>
                <a:latin typeface="+mj-lt"/>
              </a:rPr>
              <a:t> </a:t>
            </a:r>
            <a:r>
              <a:rPr lang="en-US" err="1">
                <a:solidFill>
                  <a:schemeClr val="bg1">
                    <a:lumMod val="75000"/>
                  </a:schemeClr>
                </a:solidFill>
                <a:latin typeface="+mj-lt"/>
              </a:rPr>
              <a:t>hơn</a:t>
            </a:r>
            <a:r>
              <a:rPr lang="en-US">
                <a:solidFill>
                  <a:schemeClr val="bg1">
                    <a:lumMod val="75000"/>
                  </a:schemeClr>
                </a:solidFill>
                <a:latin typeface="+mj-lt"/>
              </a:rPr>
              <a:t> </a:t>
            </a:r>
            <a:r>
              <a:rPr lang="en-US" err="1">
                <a:solidFill>
                  <a:schemeClr val="bg1">
                    <a:lumMod val="75000"/>
                  </a:schemeClr>
                </a:solidFill>
                <a:latin typeface="+mj-lt"/>
              </a:rPr>
              <a:t>khách</a:t>
            </a:r>
            <a:r>
              <a:rPr lang="en-US">
                <a:solidFill>
                  <a:schemeClr val="bg1">
                    <a:lumMod val="75000"/>
                  </a:schemeClr>
                </a:solidFill>
                <a:latin typeface="+mj-lt"/>
              </a:rPr>
              <a:t> </a:t>
            </a:r>
            <a:r>
              <a:rPr lang="en-US" err="1">
                <a:solidFill>
                  <a:schemeClr val="bg1">
                    <a:lumMod val="75000"/>
                  </a:schemeClr>
                </a:solidFill>
                <a:latin typeface="+mj-lt"/>
              </a:rPr>
              <a:t>hàng</a:t>
            </a:r>
            <a:r>
              <a:rPr lang="en-US">
                <a:solidFill>
                  <a:schemeClr val="bg1">
                    <a:lumMod val="75000"/>
                  </a:schemeClr>
                </a:solidFill>
                <a:latin typeface="+mj-lt"/>
              </a:rPr>
              <a:t> </a:t>
            </a:r>
            <a:r>
              <a:rPr lang="en-US" err="1">
                <a:solidFill>
                  <a:schemeClr val="bg1">
                    <a:lumMod val="75000"/>
                  </a:schemeClr>
                </a:solidFill>
                <a:latin typeface="+mj-lt"/>
              </a:rPr>
              <a:t>nam</a:t>
            </a:r>
            <a:endParaRPr lang="en-US" sz="1400">
              <a:solidFill>
                <a:schemeClr val="bg1">
                  <a:lumMod val="75000"/>
                </a:schemeClr>
              </a:solidFill>
              <a:latin typeface="+mj-lt"/>
              <a:ea typeface="Open Sans"/>
              <a:cs typeface="Open Sans"/>
              <a:sym typeface="Wingdings" panose="05000000000000000000" pitchFamily="2" charset="2"/>
            </a:endParaRPr>
          </a:p>
          <a:p>
            <a:pPr algn="just">
              <a:buClr>
                <a:schemeClr val="bg1"/>
              </a:buClr>
            </a:pPr>
            <a:endParaRPr lang="en-US">
              <a:solidFill>
                <a:schemeClr val="bg1">
                  <a:lumMod val="75000"/>
                </a:schemeClr>
              </a:solidFill>
              <a:latin typeface="+mn-lt"/>
            </a:endParaRPr>
          </a:p>
        </p:txBody>
      </p:sp>
      <p:sp>
        <p:nvSpPr>
          <p:cNvPr id="8" name="Google Shape;377;p35">
            <a:extLst>
              <a:ext uri="{FF2B5EF4-FFF2-40B4-BE49-F238E27FC236}">
                <a16:creationId xmlns:a16="http://schemas.microsoft.com/office/drawing/2014/main" id="{D2310779-3EAB-87B8-9119-F726413E3B6A}"/>
              </a:ext>
            </a:extLst>
          </p:cNvPr>
          <p:cNvSpPr txBox="1">
            <a:spLocks noGrp="1"/>
          </p:cNvSpPr>
          <p:nvPr>
            <p:ph type="title"/>
          </p:nvPr>
        </p:nvSpPr>
        <p:spPr>
          <a:xfrm>
            <a:off x="727833" y="987410"/>
            <a:ext cx="5056083"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Verdana"/>
              <a:buNone/>
            </a:pPr>
            <a:r>
              <a:rPr lang="en-US" err="1">
                <a:solidFill>
                  <a:schemeClr val="bg1">
                    <a:lumMod val="85000"/>
                  </a:schemeClr>
                </a:solidFill>
                <a:latin typeface="+mj-lt"/>
              </a:rPr>
              <a:t>Đề</a:t>
            </a:r>
            <a:r>
              <a:rPr lang="en-US">
                <a:solidFill>
                  <a:schemeClr val="bg1">
                    <a:lumMod val="85000"/>
                  </a:schemeClr>
                </a:solidFill>
                <a:latin typeface="+mj-lt"/>
              </a:rPr>
              <a:t> </a:t>
            </a:r>
            <a:r>
              <a:rPr lang="en-US" err="1">
                <a:solidFill>
                  <a:schemeClr val="bg1">
                    <a:lumMod val="85000"/>
                  </a:schemeClr>
                </a:solidFill>
                <a:latin typeface="+mj-lt"/>
              </a:rPr>
              <a:t>xuất</a:t>
            </a:r>
            <a:endParaRPr>
              <a:solidFill>
                <a:schemeClr val="bg1">
                  <a:lumMod val="85000"/>
                </a:schemeClr>
              </a:solidFill>
              <a:latin typeface="+mj-lt"/>
            </a:endParaRPr>
          </a:p>
        </p:txBody>
      </p:sp>
    </p:spTree>
    <p:extLst>
      <p:ext uri="{BB962C8B-B14F-4D97-AF65-F5344CB8AC3E}">
        <p14:creationId xmlns:p14="http://schemas.microsoft.com/office/powerpoint/2010/main" val="3011382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p36" descr="Low Angle View of Office Building Against Blue Sky"/>
          <p:cNvPicPr preferRelativeResize="0">
            <a:picLocks noGrp="1"/>
          </p:cNvPicPr>
          <p:nvPr>
            <p:ph type="pic" idx="2"/>
          </p:nvPr>
        </p:nvPicPr>
        <p:blipFill rotWithShape="1">
          <a:blip r:embed="rId3">
            <a:alphaModFix/>
          </a:blip>
          <a:srcRect l="2749" r="2748"/>
          <a:stretch/>
        </p:blipFill>
        <p:spPr>
          <a:xfrm>
            <a:off x="2" y="0"/>
            <a:ext cx="9155429" cy="6858000"/>
          </a:xfrm>
          <a:prstGeom prst="rect">
            <a:avLst/>
          </a:prstGeom>
          <a:solidFill>
            <a:srgbClr val="A5A5A5"/>
          </a:solidFill>
          <a:ln>
            <a:noFill/>
          </a:ln>
        </p:spPr>
      </p:pic>
      <p:sp>
        <p:nvSpPr>
          <p:cNvPr id="385" name="Google Shape;385;p36"/>
          <p:cNvSpPr txBox="1">
            <a:spLocks noGrp="1"/>
          </p:cNvSpPr>
          <p:nvPr>
            <p:ph type="title"/>
          </p:nvPr>
        </p:nvSpPr>
        <p:spPr>
          <a:xfrm>
            <a:off x="6990735" y="973512"/>
            <a:ext cx="4149602" cy="2281355"/>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7000"/>
              <a:buFont typeface="Verdana"/>
              <a:buNone/>
            </a:pPr>
            <a:r>
              <a:rPr lang="en-IN">
                <a:solidFill>
                  <a:schemeClr val="bg1">
                    <a:lumMod val="75000"/>
                  </a:schemeClr>
                </a:solidFill>
                <a:latin typeface="+mj-lt"/>
              </a:rPr>
              <a:t>THANK</a:t>
            </a:r>
            <a:br>
              <a:rPr lang="en-IN">
                <a:solidFill>
                  <a:schemeClr val="bg1">
                    <a:lumMod val="75000"/>
                  </a:schemeClr>
                </a:solidFill>
                <a:latin typeface="+mj-lt"/>
              </a:rPr>
            </a:br>
            <a:r>
              <a:rPr lang="en-IN">
                <a:solidFill>
                  <a:schemeClr val="bg1">
                    <a:lumMod val="75000"/>
                  </a:schemeClr>
                </a:solidFill>
                <a:latin typeface="+mj-lt"/>
              </a:rPr>
              <a:t>YOU!</a:t>
            </a:r>
            <a:endParaRPr>
              <a:solidFill>
                <a:schemeClr val="bg1">
                  <a:lumMod val="75000"/>
                </a:schemeClr>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1048752" y="3037681"/>
            <a:ext cx="9956131" cy="782638"/>
          </a:xfrm>
          <a:prstGeom prst="rect">
            <a:avLst/>
          </a:prstGeom>
          <a:noFill/>
          <a:ln>
            <a:noFill/>
          </a:ln>
        </p:spPr>
        <p:txBody>
          <a:bodyPr spcFirstLastPara="1" wrap="square" lIns="91425" tIns="45700" rIns="91425" bIns="45700" anchor="ctr" anchorCtr="0">
            <a:normAutofit/>
          </a:bodyPr>
          <a:lstStyle/>
          <a:p>
            <a:pPr marL="438150" indent="-342900" algn="ctr">
              <a:lnSpc>
                <a:spcPct val="110000"/>
              </a:lnSpc>
              <a:buSzPct val="90000"/>
              <a:buFont typeface="+mj-lt"/>
              <a:buAutoNum type="arabicPeriod"/>
            </a:pPr>
            <a:r>
              <a:rPr lang="en-US" sz="4000" b="1" err="1">
                <a:latin typeface="+mj-lt"/>
              </a:rPr>
              <a:t>Yêu</a:t>
            </a:r>
            <a:r>
              <a:rPr lang="en-US" sz="4000" b="1">
                <a:latin typeface="+mj-lt"/>
              </a:rPr>
              <a:t> </a:t>
            </a:r>
            <a:r>
              <a:rPr lang="en-US" sz="4000" b="1" err="1">
                <a:latin typeface="+mj-lt"/>
              </a:rPr>
              <a:t>cầu</a:t>
            </a:r>
            <a:r>
              <a:rPr lang="en-US" sz="4000" b="1">
                <a:latin typeface="+mj-lt"/>
              </a:rPr>
              <a:t> </a:t>
            </a:r>
            <a:r>
              <a:rPr lang="en-US" sz="4000" b="1" err="1">
                <a:latin typeface="+mj-lt"/>
              </a:rPr>
              <a:t>nghiệp</a:t>
            </a:r>
            <a:r>
              <a:rPr lang="en-US" sz="4000" b="1">
                <a:latin typeface="+mj-lt"/>
              </a:rPr>
              <a:t> </a:t>
            </a:r>
            <a:r>
              <a:rPr lang="en-US" sz="4000" b="1" err="1">
                <a:latin typeface="+mj-lt"/>
              </a:rPr>
              <a:t>vụ</a:t>
            </a:r>
            <a:endParaRPr lang="en-US" sz="4000" b="1">
              <a:latin typeface="+mj-lt"/>
            </a:endParaRPr>
          </a:p>
        </p:txBody>
      </p:sp>
      <p:sp>
        <p:nvSpPr>
          <p:cNvPr id="227" name="Google Shape;227;p2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Tree>
    <p:extLst>
      <p:ext uri="{BB962C8B-B14F-4D97-AF65-F5344CB8AC3E}">
        <p14:creationId xmlns:p14="http://schemas.microsoft.com/office/powerpoint/2010/main" val="411648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3" descr="Low Angle View of Office Building Against Clear Sky"/>
          <p:cNvPicPr preferRelativeResize="0">
            <a:picLocks noGrp="1"/>
          </p:cNvPicPr>
          <p:nvPr>
            <p:ph type="pic" idx="2"/>
          </p:nvPr>
        </p:nvPicPr>
        <p:blipFill rotWithShape="1">
          <a:blip r:embed="rId3">
            <a:alphaModFix/>
          </a:blip>
          <a:srcRect t="13926" b="13925"/>
          <a:stretch/>
        </p:blipFill>
        <p:spPr>
          <a:xfrm>
            <a:off x="0" y="63200"/>
            <a:ext cx="12192000" cy="6858000"/>
          </a:xfrm>
          <a:prstGeom prst="rect">
            <a:avLst/>
          </a:prstGeom>
          <a:solidFill>
            <a:srgbClr val="A5A5A5"/>
          </a:solidFill>
          <a:ln>
            <a:noFill/>
          </a:ln>
        </p:spPr>
      </p:pic>
      <p:sp>
        <p:nvSpPr>
          <p:cNvPr id="206" name="Google Shape;206;p23"/>
          <p:cNvSpPr txBox="1">
            <a:spLocks noGrp="1"/>
          </p:cNvSpPr>
          <p:nvPr>
            <p:ph type="title"/>
          </p:nvPr>
        </p:nvSpPr>
        <p:spPr>
          <a:xfrm>
            <a:off x="456915" y="376922"/>
            <a:ext cx="5056200" cy="782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Verdana"/>
              <a:buNone/>
            </a:pPr>
            <a:r>
              <a:rPr lang="en-IN" err="1">
                <a:solidFill>
                  <a:schemeClr val="bg1">
                    <a:lumMod val="75000"/>
                  </a:schemeClr>
                </a:solidFill>
                <a:latin typeface="+mj-lt"/>
              </a:rPr>
              <a:t>Yêu</a:t>
            </a:r>
            <a:r>
              <a:rPr lang="en-IN">
                <a:solidFill>
                  <a:schemeClr val="bg1">
                    <a:lumMod val="75000"/>
                  </a:schemeClr>
                </a:solidFill>
                <a:latin typeface="+mj-lt"/>
              </a:rPr>
              <a:t> </a:t>
            </a:r>
            <a:r>
              <a:rPr lang="en-IN" err="1">
                <a:solidFill>
                  <a:schemeClr val="bg1">
                    <a:lumMod val="75000"/>
                  </a:schemeClr>
                </a:solidFill>
                <a:latin typeface="+mj-lt"/>
              </a:rPr>
              <a:t>cầu</a:t>
            </a:r>
            <a:r>
              <a:rPr lang="en-IN">
                <a:solidFill>
                  <a:schemeClr val="bg1">
                    <a:lumMod val="75000"/>
                  </a:schemeClr>
                </a:solidFill>
                <a:latin typeface="+mj-lt"/>
              </a:rPr>
              <a:t> </a:t>
            </a:r>
            <a:r>
              <a:rPr lang="en-IN" err="1">
                <a:solidFill>
                  <a:schemeClr val="bg1">
                    <a:lumMod val="75000"/>
                  </a:schemeClr>
                </a:solidFill>
                <a:latin typeface="+mj-lt"/>
              </a:rPr>
              <a:t>nghiệp</a:t>
            </a:r>
            <a:r>
              <a:rPr lang="en-IN">
                <a:solidFill>
                  <a:schemeClr val="bg1">
                    <a:lumMod val="75000"/>
                  </a:schemeClr>
                </a:solidFill>
                <a:latin typeface="+mj-lt"/>
              </a:rPr>
              <a:t> </a:t>
            </a:r>
            <a:r>
              <a:rPr lang="en-IN" err="1">
                <a:solidFill>
                  <a:schemeClr val="bg1">
                    <a:lumMod val="75000"/>
                  </a:schemeClr>
                </a:solidFill>
                <a:latin typeface="+mj-lt"/>
              </a:rPr>
              <a:t>vụ</a:t>
            </a:r>
            <a:endParaRPr>
              <a:solidFill>
                <a:schemeClr val="bg1">
                  <a:lumMod val="75000"/>
                </a:schemeClr>
              </a:solidFill>
              <a:latin typeface="+mj-lt"/>
            </a:endParaRPr>
          </a:p>
        </p:txBody>
      </p:sp>
      <p:sp>
        <p:nvSpPr>
          <p:cNvPr id="207" name="Google Shape;207;p23"/>
          <p:cNvSpPr txBox="1">
            <a:spLocks noGrp="1"/>
          </p:cNvSpPr>
          <p:nvPr>
            <p:ph type="body" idx="1"/>
          </p:nvPr>
        </p:nvSpPr>
        <p:spPr>
          <a:xfrm>
            <a:off x="279934" y="1266282"/>
            <a:ext cx="6780600" cy="306717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2"/>
              </a:buClr>
              <a:buSzPts val="2200"/>
              <a:buNone/>
            </a:pPr>
            <a:r>
              <a:rPr lang="vi-VN">
                <a:solidFill>
                  <a:schemeClr val="bg1">
                    <a:lumMod val="75000"/>
                  </a:schemeClr>
                </a:solidFill>
                <a:latin typeface="+mn-lt"/>
              </a:rPr>
              <a:t>Trưởng phòng Thẻ tín dụng</a:t>
            </a:r>
            <a:r>
              <a:rPr lang="en-US">
                <a:solidFill>
                  <a:schemeClr val="bg1">
                    <a:lumMod val="75000"/>
                  </a:schemeClr>
                </a:solidFill>
                <a:latin typeface="+mn-lt"/>
              </a:rPr>
              <a:t> của một ngân hàng giả định</a:t>
            </a:r>
            <a:r>
              <a:rPr lang="vi-VN">
                <a:solidFill>
                  <a:schemeClr val="bg1">
                    <a:lumMod val="75000"/>
                  </a:schemeClr>
                </a:solidFill>
                <a:latin typeface="+mn-lt"/>
              </a:rPr>
              <a:t> </a:t>
            </a:r>
            <a:r>
              <a:rPr lang="en-US">
                <a:solidFill>
                  <a:schemeClr val="bg1">
                    <a:lumMod val="75000"/>
                  </a:schemeClr>
                </a:solidFill>
                <a:latin typeface="+mn-lt"/>
              </a:rPr>
              <a:t>đang muốn tăng số tiền giao dịch của thẻ tín dụng năm nay so với năm ngoái. Là một nhà phân tích dữ liệu em sẽ phân tích bộ dữ liệu thẻ tín dụng để đưa ra những đề xuất nhằm tăng trưởng khách hàng sử dụng thẻ và giảm thiểu khách hàng rời bỏ việc sử dụng thẻ.</a:t>
            </a:r>
          </a:p>
        </p:txBody>
      </p:sp>
      <p:sp>
        <p:nvSpPr>
          <p:cNvPr id="208" name="Google Shape;208;p23"/>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774032" y="1033272"/>
            <a:ext cx="9350629"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Verdana"/>
              <a:buNone/>
            </a:pPr>
            <a:r>
              <a:rPr lang="en-IN" err="1">
                <a:solidFill>
                  <a:schemeClr val="bg1">
                    <a:lumMod val="75000"/>
                  </a:schemeClr>
                </a:solidFill>
                <a:latin typeface="+mj-lt"/>
              </a:rPr>
              <a:t>Bài</a:t>
            </a:r>
            <a:r>
              <a:rPr lang="en-IN">
                <a:solidFill>
                  <a:schemeClr val="bg1">
                    <a:lumMod val="75000"/>
                  </a:schemeClr>
                </a:solidFill>
                <a:latin typeface="+mj-lt"/>
              </a:rPr>
              <a:t> </a:t>
            </a:r>
            <a:r>
              <a:rPr lang="en-IN" err="1">
                <a:solidFill>
                  <a:schemeClr val="bg1">
                    <a:lumMod val="75000"/>
                  </a:schemeClr>
                </a:solidFill>
                <a:latin typeface="+mj-lt"/>
              </a:rPr>
              <a:t>toán</a:t>
            </a:r>
            <a:r>
              <a:rPr lang="en-IN">
                <a:solidFill>
                  <a:schemeClr val="bg1">
                    <a:lumMod val="75000"/>
                  </a:schemeClr>
                </a:solidFill>
                <a:latin typeface="+mj-lt"/>
              </a:rPr>
              <a:t> </a:t>
            </a:r>
            <a:r>
              <a:rPr lang="en-IN" err="1">
                <a:solidFill>
                  <a:schemeClr val="bg1">
                    <a:lumMod val="75000"/>
                  </a:schemeClr>
                </a:solidFill>
                <a:latin typeface="+mj-lt"/>
              </a:rPr>
              <a:t>cần</a:t>
            </a:r>
            <a:r>
              <a:rPr lang="en-IN">
                <a:solidFill>
                  <a:schemeClr val="bg1">
                    <a:lumMod val="75000"/>
                  </a:schemeClr>
                </a:solidFill>
                <a:latin typeface="+mj-lt"/>
              </a:rPr>
              <a:t> </a:t>
            </a:r>
            <a:r>
              <a:rPr lang="en-IN" err="1">
                <a:solidFill>
                  <a:schemeClr val="bg1">
                    <a:lumMod val="75000"/>
                  </a:schemeClr>
                </a:solidFill>
                <a:latin typeface="+mj-lt"/>
              </a:rPr>
              <a:t>giải</a:t>
            </a:r>
            <a:r>
              <a:rPr lang="en-IN">
                <a:solidFill>
                  <a:schemeClr val="bg1">
                    <a:lumMod val="75000"/>
                  </a:schemeClr>
                </a:solidFill>
                <a:latin typeface="+mj-lt"/>
              </a:rPr>
              <a:t> </a:t>
            </a:r>
            <a:r>
              <a:rPr lang="en-IN" err="1">
                <a:solidFill>
                  <a:schemeClr val="bg1">
                    <a:lumMod val="75000"/>
                  </a:schemeClr>
                </a:solidFill>
                <a:latin typeface="+mj-lt"/>
              </a:rPr>
              <a:t>quyết</a:t>
            </a:r>
            <a:endParaRPr>
              <a:solidFill>
                <a:schemeClr val="bg1">
                  <a:lumMod val="75000"/>
                </a:schemeClr>
              </a:solidFill>
              <a:latin typeface="+mj-lt"/>
            </a:endParaRPr>
          </a:p>
        </p:txBody>
      </p:sp>
      <p:sp>
        <p:nvSpPr>
          <p:cNvPr id="215" name="Google Shape;215;p24"/>
          <p:cNvSpPr txBox="1">
            <a:spLocks noGrp="1"/>
          </p:cNvSpPr>
          <p:nvPr>
            <p:ph type="body" idx="3"/>
          </p:nvPr>
        </p:nvSpPr>
        <p:spPr>
          <a:xfrm>
            <a:off x="560440" y="2143433"/>
            <a:ext cx="10825316" cy="3681295"/>
          </a:xfrm>
          <a:prstGeom prst="rect">
            <a:avLst/>
          </a:prstGeom>
          <a:noFill/>
          <a:ln>
            <a:noFill/>
          </a:ln>
        </p:spPr>
        <p:txBody>
          <a:bodyPr spcFirstLastPara="1" wrap="square" lIns="91425" tIns="45700" rIns="91425" bIns="45700" anchor="t" anchorCtr="0">
            <a:noAutofit/>
          </a:bodyPr>
          <a:lstStyle/>
          <a:p>
            <a:pPr marL="180000" lvl="0" indent="-180000" algn="just" rtl="0">
              <a:lnSpc>
                <a:spcPct val="110000"/>
              </a:lnSpc>
              <a:spcBef>
                <a:spcPts val="0"/>
              </a:spcBef>
              <a:spcAft>
                <a:spcPts val="0"/>
              </a:spcAft>
              <a:buSzPts val="1400"/>
              <a:buChar char="▪"/>
            </a:pPr>
            <a:r>
              <a:rPr lang="en-US" err="1">
                <a:latin typeface="+mn-lt"/>
              </a:rPr>
              <a:t>Tính</a:t>
            </a:r>
            <a:r>
              <a:rPr lang="en-US">
                <a:latin typeface="+mn-lt"/>
              </a:rPr>
              <a:t> </a:t>
            </a:r>
            <a:r>
              <a:rPr lang="en-US" err="1">
                <a:latin typeface="+mn-lt"/>
              </a:rPr>
              <a:t>toán</a:t>
            </a:r>
            <a:r>
              <a:rPr lang="en-US">
                <a:latin typeface="+mn-lt"/>
              </a:rPr>
              <a:t> </a:t>
            </a:r>
            <a:r>
              <a:rPr lang="en-US" err="1">
                <a:latin typeface="+mn-lt"/>
              </a:rPr>
              <a:t>sự</a:t>
            </a:r>
            <a:r>
              <a:rPr lang="en-US">
                <a:latin typeface="+mn-lt"/>
              </a:rPr>
              <a:t> </a:t>
            </a:r>
            <a:r>
              <a:rPr lang="en-US" err="1">
                <a:latin typeface="+mn-lt"/>
              </a:rPr>
              <a:t>phân</a:t>
            </a:r>
            <a:r>
              <a:rPr lang="en-US">
                <a:latin typeface="+mn-lt"/>
              </a:rPr>
              <a:t> </a:t>
            </a:r>
            <a:r>
              <a:rPr lang="en-US" err="1">
                <a:latin typeface="+mn-lt"/>
              </a:rPr>
              <a:t>bố</a:t>
            </a:r>
            <a:r>
              <a:rPr lang="en-US">
                <a:latin typeface="+mn-lt"/>
              </a:rPr>
              <a:t> </a:t>
            </a:r>
            <a:r>
              <a:rPr lang="en-US" err="1">
                <a:latin typeface="+mn-lt"/>
              </a:rPr>
              <a:t>số</a:t>
            </a:r>
            <a:r>
              <a:rPr lang="en-US">
                <a:latin typeface="+mn-lt"/>
              </a:rPr>
              <a:t> </a:t>
            </a:r>
            <a:r>
              <a:rPr lang="en-US" err="1">
                <a:latin typeface="+mn-lt"/>
              </a:rPr>
              <a:t>tiền</a:t>
            </a:r>
            <a:r>
              <a:rPr lang="en-US">
                <a:latin typeface="+mn-lt"/>
              </a:rPr>
              <a:t> </a:t>
            </a:r>
            <a:r>
              <a:rPr lang="en-US" err="1">
                <a:latin typeface="+mn-lt"/>
              </a:rPr>
              <a:t>giao</a:t>
            </a:r>
            <a:r>
              <a:rPr lang="en-US">
                <a:latin typeface="+mn-lt"/>
              </a:rPr>
              <a:t> </a:t>
            </a:r>
            <a:r>
              <a:rPr lang="en-US" err="1">
                <a:latin typeface="+mn-lt"/>
              </a:rPr>
              <a:t>dịch</a:t>
            </a:r>
            <a:r>
              <a:rPr lang="en-US">
                <a:latin typeface="+mn-lt"/>
              </a:rPr>
              <a:t> </a:t>
            </a:r>
            <a:r>
              <a:rPr lang="en-US" err="1">
                <a:latin typeface="+mn-lt"/>
              </a:rPr>
              <a:t>của</a:t>
            </a:r>
            <a:r>
              <a:rPr lang="en-US">
                <a:latin typeface="+mn-lt"/>
              </a:rPr>
              <a:t> </a:t>
            </a:r>
            <a:r>
              <a:rPr lang="en-US" err="1">
                <a:latin typeface="+mn-lt"/>
              </a:rPr>
              <a:t>tổng</a:t>
            </a:r>
            <a:r>
              <a:rPr lang="en-US">
                <a:latin typeface="+mn-lt"/>
              </a:rPr>
              <a:t> </a:t>
            </a:r>
            <a:r>
              <a:rPr lang="en-US" err="1">
                <a:latin typeface="+mn-lt"/>
              </a:rPr>
              <a:t>số</a:t>
            </a:r>
            <a:r>
              <a:rPr lang="en-US">
                <a:latin typeface="+mn-lt"/>
              </a:rPr>
              <a:t> </a:t>
            </a:r>
            <a:r>
              <a:rPr lang="en-US" err="1">
                <a:latin typeface="+mn-lt"/>
              </a:rPr>
              <a:t>khách</a:t>
            </a:r>
            <a:r>
              <a:rPr lang="en-US">
                <a:latin typeface="+mn-lt"/>
              </a:rPr>
              <a:t> </a:t>
            </a:r>
            <a:r>
              <a:rPr lang="en-US" err="1">
                <a:latin typeface="+mn-lt"/>
              </a:rPr>
              <a:t>hàng</a:t>
            </a:r>
            <a:r>
              <a:rPr lang="en-US">
                <a:latin typeface="+mn-lt"/>
              </a:rPr>
              <a:t> </a:t>
            </a:r>
            <a:r>
              <a:rPr lang="en-US" err="1">
                <a:latin typeface="+mn-lt"/>
              </a:rPr>
              <a:t>và</a:t>
            </a:r>
            <a:r>
              <a:rPr lang="en-US">
                <a:latin typeface="+mn-lt"/>
              </a:rPr>
              <a:t> </a:t>
            </a:r>
            <a:r>
              <a:rPr lang="en-US" err="1">
                <a:latin typeface="+mn-lt"/>
              </a:rPr>
              <a:t>thông</a:t>
            </a:r>
            <a:r>
              <a:rPr lang="en-US">
                <a:latin typeface="+mn-lt"/>
              </a:rPr>
              <a:t> tin </a:t>
            </a:r>
            <a:r>
              <a:rPr lang="en-US" err="1">
                <a:latin typeface="+mn-lt"/>
              </a:rPr>
              <a:t>của</a:t>
            </a:r>
            <a:r>
              <a:rPr lang="en-US">
                <a:latin typeface="+mn-lt"/>
              </a:rPr>
              <a:t> </a:t>
            </a:r>
            <a:r>
              <a:rPr lang="en-US" err="1">
                <a:latin typeface="+mn-lt"/>
              </a:rPr>
              <a:t>khách</a:t>
            </a:r>
            <a:r>
              <a:rPr lang="en-US">
                <a:latin typeface="+mn-lt"/>
              </a:rPr>
              <a:t> </a:t>
            </a:r>
            <a:r>
              <a:rPr lang="en-US" err="1">
                <a:latin typeface="+mn-lt"/>
              </a:rPr>
              <a:t>hàng</a:t>
            </a:r>
            <a:r>
              <a:rPr lang="en-US">
                <a:latin typeface="+mn-lt"/>
              </a:rPr>
              <a:t> </a:t>
            </a:r>
            <a:r>
              <a:rPr lang="en-US" err="1">
                <a:latin typeface="+mn-lt"/>
              </a:rPr>
              <a:t>như</a:t>
            </a:r>
            <a:r>
              <a:rPr lang="en-US">
                <a:latin typeface="+mn-lt"/>
              </a:rPr>
              <a:t> </a:t>
            </a:r>
            <a:r>
              <a:rPr lang="en-US" err="1">
                <a:latin typeface="+mn-lt"/>
              </a:rPr>
              <a:t>giới</a:t>
            </a:r>
            <a:r>
              <a:rPr lang="en-US">
                <a:latin typeface="+mn-lt"/>
              </a:rPr>
              <a:t> </a:t>
            </a:r>
            <a:r>
              <a:rPr lang="en-US" err="1">
                <a:latin typeface="+mn-lt"/>
              </a:rPr>
              <a:t>tính</a:t>
            </a:r>
            <a:r>
              <a:rPr lang="en-US">
                <a:latin typeface="+mn-lt"/>
              </a:rPr>
              <a:t>, </a:t>
            </a:r>
            <a:r>
              <a:rPr lang="en-US" err="1">
                <a:latin typeface="+mn-lt"/>
              </a:rPr>
              <a:t>loại</a:t>
            </a:r>
            <a:r>
              <a:rPr lang="en-US">
                <a:latin typeface="+mn-lt"/>
              </a:rPr>
              <a:t> </a:t>
            </a:r>
            <a:r>
              <a:rPr lang="en-US" err="1">
                <a:latin typeface="+mn-lt"/>
              </a:rPr>
              <a:t>thẻ</a:t>
            </a:r>
            <a:r>
              <a:rPr lang="en-US">
                <a:latin typeface="+mn-lt"/>
              </a:rPr>
              <a:t> </a:t>
            </a:r>
            <a:r>
              <a:rPr lang="en-US" err="1">
                <a:latin typeface="+mn-lt"/>
              </a:rPr>
              <a:t>sử</a:t>
            </a:r>
            <a:r>
              <a:rPr lang="en-US">
                <a:latin typeface="+mn-lt"/>
              </a:rPr>
              <a:t> </a:t>
            </a:r>
            <a:r>
              <a:rPr lang="en-US" err="1">
                <a:latin typeface="+mn-lt"/>
              </a:rPr>
              <a:t>dụng</a:t>
            </a:r>
            <a:r>
              <a:rPr lang="en-US">
                <a:latin typeface="+mn-lt"/>
              </a:rPr>
              <a:t> , </a:t>
            </a:r>
            <a:r>
              <a:rPr lang="en-US" err="1">
                <a:latin typeface="+mn-lt"/>
              </a:rPr>
              <a:t>hôn</a:t>
            </a:r>
            <a:r>
              <a:rPr lang="en-US">
                <a:latin typeface="+mn-lt"/>
              </a:rPr>
              <a:t> </a:t>
            </a:r>
            <a:r>
              <a:rPr lang="en-US" err="1">
                <a:latin typeface="+mn-lt"/>
              </a:rPr>
              <a:t>nhân</a:t>
            </a:r>
            <a:r>
              <a:rPr lang="en-US">
                <a:latin typeface="+mn-lt"/>
              </a:rPr>
              <a:t> </a:t>
            </a:r>
            <a:r>
              <a:rPr lang="en-US" err="1">
                <a:latin typeface="+mn-lt"/>
              </a:rPr>
              <a:t>để</a:t>
            </a:r>
            <a:r>
              <a:rPr lang="en-US">
                <a:latin typeface="+mn-lt"/>
              </a:rPr>
              <a:t> </a:t>
            </a:r>
            <a:r>
              <a:rPr lang="en-US" err="1">
                <a:latin typeface="+mn-lt"/>
              </a:rPr>
              <a:t>đánh</a:t>
            </a:r>
            <a:r>
              <a:rPr lang="en-US">
                <a:latin typeface="+mn-lt"/>
              </a:rPr>
              <a:t> </a:t>
            </a:r>
            <a:r>
              <a:rPr lang="en-US" err="1">
                <a:latin typeface="+mn-lt"/>
              </a:rPr>
              <a:t>giá</a:t>
            </a:r>
            <a:r>
              <a:rPr lang="en-US">
                <a:latin typeface="+mn-lt"/>
              </a:rPr>
              <a:t> </a:t>
            </a:r>
            <a:r>
              <a:rPr lang="en-US" err="1">
                <a:latin typeface="+mn-lt"/>
              </a:rPr>
              <a:t>hiệu</a:t>
            </a:r>
            <a:r>
              <a:rPr lang="en-US">
                <a:latin typeface="+mn-lt"/>
              </a:rPr>
              <a:t> </a:t>
            </a:r>
            <a:r>
              <a:rPr lang="en-US" err="1">
                <a:latin typeface="+mn-lt"/>
              </a:rPr>
              <a:t>suất</a:t>
            </a:r>
            <a:r>
              <a:rPr lang="en-US">
                <a:latin typeface="+mn-lt"/>
              </a:rPr>
              <a:t> </a:t>
            </a:r>
            <a:r>
              <a:rPr lang="en-US" err="1">
                <a:latin typeface="+mn-lt"/>
              </a:rPr>
              <a:t>của</a:t>
            </a:r>
            <a:r>
              <a:rPr lang="en-US">
                <a:latin typeface="+mn-lt"/>
              </a:rPr>
              <a:t> </a:t>
            </a:r>
            <a:r>
              <a:rPr lang="en-US" err="1">
                <a:latin typeface="+mn-lt"/>
              </a:rPr>
              <a:t>công</a:t>
            </a:r>
            <a:r>
              <a:rPr lang="en-US">
                <a:latin typeface="+mn-lt"/>
              </a:rPr>
              <a:t> ty</a:t>
            </a:r>
          </a:p>
          <a:p>
            <a:pPr marL="180000" lvl="0" indent="-180000" algn="just" rtl="0">
              <a:lnSpc>
                <a:spcPct val="110000"/>
              </a:lnSpc>
              <a:spcBef>
                <a:spcPts val="0"/>
              </a:spcBef>
              <a:spcAft>
                <a:spcPts val="0"/>
              </a:spcAft>
              <a:buSzPts val="1400"/>
              <a:buChar char="▪"/>
            </a:pPr>
            <a:endParaRPr lang="en-US">
              <a:latin typeface="+mn-lt"/>
            </a:endParaRPr>
          </a:p>
          <a:p>
            <a:pPr marL="180000" lvl="0" indent="-180000" algn="just" rtl="0">
              <a:lnSpc>
                <a:spcPct val="110000"/>
              </a:lnSpc>
              <a:spcBef>
                <a:spcPts val="0"/>
              </a:spcBef>
              <a:spcAft>
                <a:spcPts val="0"/>
              </a:spcAft>
              <a:buSzPts val="1400"/>
              <a:buChar char="▪"/>
            </a:pPr>
            <a:r>
              <a:rPr lang="en-US" err="1">
                <a:latin typeface="+mn-lt"/>
              </a:rPr>
              <a:t>Tính</a:t>
            </a:r>
            <a:r>
              <a:rPr lang="en-US">
                <a:latin typeface="+mn-lt"/>
              </a:rPr>
              <a:t> </a:t>
            </a:r>
            <a:r>
              <a:rPr lang="en-US" err="1">
                <a:latin typeface="+mn-lt"/>
              </a:rPr>
              <a:t>toán</a:t>
            </a:r>
            <a:r>
              <a:rPr lang="en-US">
                <a:latin typeface="+mn-lt"/>
              </a:rPr>
              <a:t> </a:t>
            </a:r>
            <a:r>
              <a:rPr lang="en-US" err="1">
                <a:latin typeface="+mn-lt"/>
              </a:rPr>
              <a:t>sự</a:t>
            </a:r>
            <a:r>
              <a:rPr lang="en-US">
                <a:latin typeface="+mn-lt"/>
              </a:rPr>
              <a:t> </a:t>
            </a:r>
            <a:r>
              <a:rPr lang="en-US" err="1">
                <a:latin typeface="+mn-lt"/>
              </a:rPr>
              <a:t>phân</a:t>
            </a:r>
            <a:r>
              <a:rPr lang="en-US">
                <a:latin typeface="+mn-lt"/>
              </a:rPr>
              <a:t> </a:t>
            </a:r>
            <a:r>
              <a:rPr lang="en-US" err="1">
                <a:latin typeface="+mn-lt"/>
              </a:rPr>
              <a:t>bố</a:t>
            </a:r>
            <a:r>
              <a:rPr lang="en-US">
                <a:latin typeface="+mn-lt"/>
              </a:rPr>
              <a:t> </a:t>
            </a:r>
            <a:r>
              <a:rPr lang="en-US" err="1">
                <a:latin typeface="+mn-lt"/>
              </a:rPr>
              <a:t>số</a:t>
            </a:r>
            <a:r>
              <a:rPr lang="en-US">
                <a:latin typeface="+mn-lt"/>
              </a:rPr>
              <a:t> </a:t>
            </a:r>
            <a:r>
              <a:rPr lang="en-US" err="1">
                <a:latin typeface="+mn-lt"/>
              </a:rPr>
              <a:t>tiền</a:t>
            </a:r>
            <a:r>
              <a:rPr lang="en-US">
                <a:latin typeface="+mn-lt"/>
              </a:rPr>
              <a:t> </a:t>
            </a:r>
            <a:r>
              <a:rPr lang="en-US" err="1">
                <a:latin typeface="+mn-lt"/>
              </a:rPr>
              <a:t>giao</a:t>
            </a:r>
            <a:r>
              <a:rPr lang="en-US">
                <a:latin typeface="+mn-lt"/>
              </a:rPr>
              <a:t> </a:t>
            </a:r>
            <a:r>
              <a:rPr lang="en-US" err="1">
                <a:latin typeface="+mn-lt"/>
              </a:rPr>
              <a:t>dịch</a:t>
            </a:r>
            <a:r>
              <a:rPr lang="en-US">
                <a:latin typeface="+mn-lt"/>
              </a:rPr>
              <a:t> </a:t>
            </a:r>
            <a:r>
              <a:rPr lang="en-US" err="1">
                <a:latin typeface="+mn-lt"/>
              </a:rPr>
              <a:t>của</a:t>
            </a:r>
            <a:r>
              <a:rPr lang="en-US">
                <a:latin typeface="+mn-lt"/>
              </a:rPr>
              <a:t> </a:t>
            </a:r>
            <a:r>
              <a:rPr lang="en-US" err="1">
                <a:latin typeface="+mn-lt"/>
              </a:rPr>
              <a:t>những</a:t>
            </a:r>
            <a:r>
              <a:rPr lang="en-US">
                <a:latin typeface="+mn-lt"/>
              </a:rPr>
              <a:t> </a:t>
            </a:r>
            <a:r>
              <a:rPr lang="en-US" err="1">
                <a:latin typeface="+mn-lt"/>
              </a:rPr>
              <a:t>khách</a:t>
            </a:r>
            <a:r>
              <a:rPr lang="en-US">
                <a:latin typeface="+mn-lt"/>
              </a:rPr>
              <a:t> </a:t>
            </a:r>
            <a:r>
              <a:rPr lang="en-US" err="1">
                <a:latin typeface="+mn-lt"/>
              </a:rPr>
              <a:t>hàng</a:t>
            </a:r>
            <a:r>
              <a:rPr lang="en-US">
                <a:latin typeface="+mn-lt"/>
              </a:rPr>
              <a:t> </a:t>
            </a:r>
            <a:r>
              <a:rPr lang="en-US" err="1">
                <a:latin typeface="+mn-lt"/>
              </a:rPr>
              <a:t>đang</a:t>
            </a:r>
            <a:r>
              <a:rPr lang="en-US">
                <a:latin typeface="+mn-lt"/>
              </a:rPr>
              <a:t> </a:t>
            </a:r>
            <a:r>
              <a:rPr lang="en-US" err="1">
                <a:latin typeface="+mn-lt"/>
              </a:rPr>
              <a:t>sử</a:t>
            </a:r>
            <a:r>
              <a:rPr lang="en-US">
                <a:latin typeface="+mn-lt"/>
              </a:rPr>
              <a:t> </a:t>
            </a:r>
            <a:r>
              <a:rPr lang="en-US" err="1">
                <a:latin typeface="+mn-lt"/>
              </a:rPr>
              <a:t>dụng</a:t>
            </a:r>
            <a:r>
              <a:rPr lang="en-US">
                <a:latin typeface="+mn-lt"/>
              </a:rPr>
              <a:t> </a:t>
            </a:r>
            <a:r>
              <a:rPr lang="en-US" err="1">
                <a:latin typeface="+mn-lt"/>
              </a:rPr>
              <a:t>thẻ</a:t>
            </a:r>
            <a:r>
              <a:rPr lang="en-US">
                <a:latin typeface="+mn-lt"/>
              </a:rPr>
              <a:t> </a:t>
            </a:r>
            <a:r>
              <a:rPr lang="en-US" err="1">
                <a:latin typeface="+mn-lt"/>
              </a:rPr>
              <a:t>và</a:t>
            </a:r>
            <a:r>
              <a:rPr lang="en-US">
                <a:latin typeface="+mn-lt"/>
              </a:rPr>
              <a:t> </a:t>
            </a:r>
            <a:r>
              <a:rPr lang="en-US" err="1">
                <a:latin typeface="+mn-lt"/>
              </a:rPr>
              <a:t>các</a:t>
            </a:r>
            <a:r>
              <a:rPr lang="en-US">
                <a:latin typeface="+mn-lt"/>
              </a:rPr>
              <a:t> </a:t>
            </a:r>
            <a:r>
              <a:rPr lang="en-US" err="1">
                <a:latin typeface="+mn-lt"/>
              </a:rPr>
              <a:t>thông</a:t>
            </a:r>
            <a:r>
              <a:rPr lang="en-US">
                <a:latin typeface="+mn-lt"/>
              </a:rPr>
              <a:t> tin </a:t>
            </a:r>
            <a:r>
              <a:rPr lang="en-US" err="1">
                <a:latin typeface="+mn-lt"/>
              </a:rPr>
              <a:t>của</a:t>
            </a:r>
            <a:r>
              <a:rPr lang="en-US">
                <a:latin typeface="+mn-lt"/>
              </a:rPr>
              <a:t> </a:t>
            </a:r>
            <a:r>
              <a:rPr lang="en-US" err="1">
                <a:latin typeface="+mn-lt"/>
              </a:rPr>
              <a:t>khách</a:t>
            </a:r>
            <a:r>
              <a:rPr lang="en-US">
                <a:latin typeface="+mn-lt"/>
              </a:rPr>
              <a:t> </a:t>
            </a:r>
            <a:r>
              <a:rPr lang="en-US" err="1">
                <a:latin typeface="+mn-lt"/>
              </a:rPr>
              <a:t>hàng</a:t>
            </a:r>
            <a:r>
              <a:rPr lang="en-US">
                <a:latin typeface="+mn-lt"/>
              </a:rPr>
              <a:t> </a:t>
            </a:r>
            <a:r>
              <a:rPr lang="en-US" err="1">
                <a:latin typeface="+mn-lt"/>
              </a:rPr>
              <a:t>như</a:t>
            </a:r>
            <a:r>
              <a:rPr lang="en-US">
                <a:latin typeface="+mn-lt"/>
              </a:rPr>
              <a:t> </a:t>
            </a:r>
            <a:r>
              <a:rPr lang="en-US" err="1">
                <a:latin typeface="+mn-lt"/>
              </a:rPr>
              <a:t>học</a:t>
            </a:r>
            <a:r>
              <a:rPr lang="en-US">
                <a:latin typeface="+mn-lt"/>
              </a:rPr>
              <a:t> </a:t>
            </a:r>
            <a:r>
              <a:rPr lang="en-US" err="1">
                <a:latin typeface="+mn-lt"/>
              </a:rPr>
              <a:t>vấn</a:t>
            </a:r>
            <a:r>
              <a:rPr lang="en-US">
                <a:latin typeface="+mn-lt"/>
              </a:rPr>
              <a:t> , </a:t>
            </a:r>
            <a:r>
              <a:rPr lang="en-US" err="1">
                <a:latin typeface="+mn-lt"/>
              </a:rPr>
              <a:t>loại</a:t>
            </a:r>
            <a:r>
              <a:rPr lang="en-US">
                <a:latin typeface="+mn-lt"/>
              </a:rPr>
              <a:t> </a:t>
            </a:r>
            <a:r>
              <a:rPr lang="en-US" err="1">
                <a:latin typeface="+mn-lt"/>
              </a:rPr>
              <a:t>thẻ</a:t>
            </a:r>
            <a:r>
              <a:rPr lang="en-US">
                <a:latin typeface="+mn-lt"/>
              </a:rPr>
              <a:t> </a:t>
            </a:r>
            <a:r>
              <a:rPr lang="en-US" err="1">
                <a:latin typeface="+mn-lt"/>
              </a:rPr>
              <a:t>sử</a:t>
            </a:r>
            <a:r>
              <a:rPr lang="en-US">
                <a:latin typeface="+mn-lt"/>
              </a:rPr>
              <a:t> </a:t>
            </a:r>
            <a:r>
              <a:rPr lang="en-US" err="1">
                <a:latin typeface="+mn-lt"/>
              </a:rPr>
              <a:t>dụng</a:t>
            </a:r>
            <a:r>
              <a:rPr lang="en-US">
                <a:latin typeface="+mn-lt"/>
              </a:rPr>
              <a:t>,  </a:t>
            </a:r>
            <a:r>
              <a:rPr lang="en-US" err="1">
                <a:latin typeface="+mn-lt"/>
              </a:rPr>
              <a:t>tình</a:t>
            </a:r>
            <a:r>
              <a:rPr lang="en-US">
                <a:latin typeface="+mn-lt"/>
              </a:rPr>
              <a:t> </a:t>
            </a:r>
            <a:r>
              <a:rPr lang="en-US" err="1">
                <a:latin typeface="+mn-lt"/>
              </a:rPr>
              <a:t>trạng</a:t>
            </a:r>
            <a:r>
              <a:rPr lang="en-US">
                <a:latin typeface="+mn-lt"/>
              </a:rPr>
              <a:t> </a:t>
            </a:r>
            <a:r>
              <a:rPr lang="en-US" err="1">
                <a:latin typeface="+mn-lt"/>
              </a:rPr>
              <a:t>hôn</a:t>
            </a:r>
            <a:r>
              <a:rPr lang="en-US">
                <a:latin typeface="+mn-lt"/>
              </a:rPr>
              <a:t> </a:t>
            </a:r>
            <a:r>
              <a:rPr lang="en-US" err="1">
                <a:latin typeface="+mn-lt"/>
              </a:rPr>
              <a:t>nhân</a:t>
            </a:r>
            <a:r>
              <a:rPr lang="en-US">
                <a:latin typeface="+mn-lt"/>
              </a:rPr>
              <a:t>, </a:t>
            </a:r>
            <a:r>
              <a:rPr lang="en-US" err="1">
                <a:latin typeface="+mn-lt"/>
              </a:rPr>
              <a:t>giới</a:t>
            </a:r>
            <a:r>
              <a:rPr lang="en-US">
                <a:latin typeface="+mn-lt"/>
              </a:rPr>
              <a:t> </a:t>
            </a:r>
            <a:r>
              <a:rPr lang="en-US" err="1">
                <a:latin typeface="+mn-lt"/>
              </a:rPr>
              <a:t>tính</a:t>
            </a:r>
            <a:r>
              <a:rPr lang="en-US">
                <a:latin typeface="+mn-lt"/>
              </a:rPr>
              <a:t>, </a:t>
            </a:r>
            <a:r>
              <a:rPr lang="en-US" err="1">
                <a:latin typeface="+mn-lt"/>
              </a:rPr>
              <a:t>thu</a:t>
            </a:r>
            <a:r>
              <a:rPr lang="en-US">
                <a:latin typeface="+mn-lt"/>
              </a:rPr>
              <a:t> </a:t>
            </a:r>
            <a:r>
              <a:rPr lang="en-US" err="1">
                <a:latin typeface="+mn-lt"/>
              </a:rPr>
              <a:t>nhập</a:t>
            </a:r>
            <a:r>
              <a:rPr lang="en-US">
                <a:latin typeface="+mn-lt"/>
              </a:rPr>
              <a:t>, </a:t>
            </a:r>
            <a:r>
              <a:rPr lang="en-US" err="1">
                <a:latin typeface="+mn-lt"/>
              </a:rPr>
              <a:t>độ</a:t>
            </a:r>
            <a:r>
              <a:rPr lang="en-US">
                <a:latin typeface="+mn-lt"/>
              </a:rPr>
              <a:t> </a:t>
            </a:r>
            <a:r>
              <a:rPr lang="en-US" err="1">
                <a:latin typeface="+mn-lt"/>
              </a:rPr>
              <a:t>tuổi</a:t>
            </a:r>
            <a:r>
              <a:rPr lang="en-US">
                <a:latin typeface="+mn-lt"/>
              </a:rPr>
              <a:t> </a:t>
            </a:r>
            <a:r>
              <a:rPr lang="en-US" err="1">
                <a:latin typeface="+mn-lt"/>
              </a:rPr>
              <a:t>để</a:t>
            </a:r>
            <a:r>
              <a:rPr lang="en-US">
                <a:latin typeface="+mn-lt"/>
              </a:rPr>
              <a:t> </a:t>
            </a:r>
            <a:r>
              <a:rPr lang="en-US" err="1">
                <a:latin typeface="+mn-lt"/>
              </a:rPr>
              <a:t>tìm</a:t>
            </a:r>
            <a:r>
              <a:rPr lang="en-US">
                <a:latin typeface="+mn-lt"/>
              </a:rPr>
              <a:t> </a:t>
            </a:r>
            <a:r>
              <a:rPr lang="en-US" err="1">
                <a:latin typeface="+mn-lt"/>
              </a:rPr>
              <a:t>ra</a:t>
            </a:r>
            <a:r>
              <a:rPr lang="en-US">
                <a:latin typeface="+mn-lt"/>
              </a:rPr>
              <a:t> xu </a:t>
            </a:r>
            <a:r>
              <a:rPr lang="en-US" err="1">
                <a:latin typeface="+mn-lt"/>
              </a:rPr>
              <a:t>hướng</a:t>
            </a:r>
            <a:r>
              <a:rPr lang="en-US">
                <a:latin typeface="+mn-lt"/>
              </a:rPr>
              <a:t> </a:t>
            </a:r>
            <a:r>
              <a:rPr lang="en-US" err="1">
                <a:latin typeface="+mn-lt"/>
              </a:rPr>
              <a:t>sử</a:t>
            </a:r>
            <a:r>
              <a:rPr lang="en-US">
                <a:latin typeface="+mn-lt"/>
              </a:rPr>
              <a:t> </a:t>
            </a:r>
            <a:r>
              <a:rPr lang="en-US" err="1">
                <a:latin typeface="+mn-lt"/>
              </a:rPr>
              <a:t>dụng</a:t>
            </a:r>
            <a:r>
              <a:rPr lang="en-US">
                <a:latin typeface="+mn-lt"/>
              </a:rPr>
              <a:t> </a:t>
            </a:r>
            <a:r>
              <a:rPr lang="en-US" err="1">
                <a:latin typeface="+mn-lt"/>
              </a:rPr>
              <a:t>thẻ</a:t>
            </a:r>
            <a:r>
              <a:rPr lang="en-US">
                <a:latin typeface="+mn-lt"/>
              </a:rPr>
              <a:t> </a:t>
            </a:r>
            <a:r>
              <a:rPr lang="en-US" err="1">
                <a:latin typeface="+mn-lt"/>
              </a:rPr>
              <a:t>từ</a:t>
            </a:r>
            <a:r>
              <a:rPr lang="en-US">
                <a:latin typeface="+mn-lt"/>
              </a:rPr>
              <a:t> </a:t>
            </a:r>
            <a:r>
              <a:rPr lang="en-US" err="1">
                <a:latin typeface="+mn-lt"/>
              </a:rPr>
              <a:t>đó</a:t>
            </a:r>
            <a:r>
              <a:rPr lang="en-US">
                <a:latin typeface="+mn-lt"/>
              </a:rPr>
              <a:t> </a:t>
            </a:r>
            <a:r>
              <a:rPr lang="en-US" err="1">
                <a:latin typeface="+mn-lt"/>
              </a:rPr>
              <a:t>đưa</a:t>
            </a:r>
            <a:r>
              <a:rPr lang="en-US">
                <a:latin typeface="+mn-lt"/>
              </a:rPr>
              <a:t> </a:t>
            </a:r>
            <a:r>
              <a:rPr lang="en-US" err="1">
                <a:latin typeface="+mn-lt"/>
              </a:rPr>
              <a:t>ra</a:t>
            </a:r>
            <a:r>
              <a:rPr lang="en-US">
                <a:latin typeface="+mn-lt"/>
              </a:rPr>
              <a:t> </a:t>
            </a:r>
            <a:r>
              <a:rPr lang="en-US" err="1">
                <a:latin typeface="+mn-lt"/>
              </a:rPr>
              <a:t>những</a:t>
            </a:r>
            <a:r>
              <a:rPr lang="en-US">
                <a:latin typeface="+mn-lt"/>
              </a:rPr>
              <a:t> </a:t>
            </a:r>
            <a:r>
              <a:rPr lang="en-US" err="1">
                <a:latin typeface="+mn-lt"/>
              </a:rPr>
              <a:t>chính</a:t>
            </a:r>
            <a:r>
              <a:rPr lang="en-US">
                <a:latin typeface="+mn-lt"/>
              </a:rPr>
              <a:t> </a:t>
            </a:r>
            <a:r>
              <a:rPr lang="en-US" err="1">
                <a:latin typeface="+mn-lt"/>
              </a:rPr>
              <a:t>sách</a:t>
            </a:r>
            <a:r>
              <a:rPr lang="en-US">
                <a:latin typeface="+mn-lt"/>
              </a:rPr>
              <a:t> </a:t>
            </a:r>
            <a:r>
              <a:rPr lang="en-US" err="1">
                <a:latin typeface="+mn-lt"/>
              </a:rPr>
              <a:t>sản</a:t>
            </a:r>
            <a:r>
              <a:rPr lang="en-US">
                <a:latin typeface="+mn-lt"/>
              </a:rPr>
              <a:t> </a:t>
            </a:r>
            <a:r>
              <a:rPr lang="en-US" err="1">
                <a:latin typeface="+mn-lt"/>
              </a:rPr>
              <a:t>phẩm</a:t>
            </a:r>
            <a:r>
              <a:rPr lang="en-US">
                <a:latin typeface="+mn-lt"/>
              </a:rPr>
              <a:t> </a:t>
            </a:r>
            <a:r>
              <a:rPr lang="en-US" err="1">
                <a:latin typeface="+mn-lt"/>
              </a:rPr>
              <a:t>thẻ</a:t>
            </a:r>
            <a:r>
              <a:rPr lang="en-US">
                <a:latin typeface="+mn-lt"/>
              </a:rPr>
              <a:t> </a:t>
            </a:r>
            <a:r>
              <a:rPr lang="en-US" err="1">
                <a:latin typeface="+mn-lt"/>
              </a:rPr>
              <a:t>phù</a:t>
            </a:r>
            <a:r>
              <a:rPr lang="en-US">
                <a:latin typeface="+mn-lt"/>
              </a:rPr>
              <a:t> </a:t>
            </a:r>
            <a:r>
              <a:rPr lang="en-US" err="1">
                <a:latin typeface="+mn-lt"/>
              </a:rPr>
              <a:t>hợp</a:t>
            </a:r>
            <a:endParaRPr lang="en-US">
              <a:latin typeface="+mn-lt"/>
            </a:endParaRPr>
          </a:p>
          <a:p>
            <a:pPr marL="180000" indent="-180000" algn="just">
              <a:lnSpc>
                <a:spcPct val="110000"/>
              </a:lnSpc>
              <a:spcBef>
                <a:spcPts val="0"/>
              </a:spcBef>
            </a:pPr>
            <a:endParaRPr lang="en-US">
              <a:latin typeface="+mn-lt"/>
            </a:endParaRPr>
          </a:p>
          <a:p>
            <a:pPr marL="180000" indent="-180000" algn="just">
              <a:lnSpc>
                <a:spcPct val="110000"/>
              </a:lnSpc>
              <a:spcBef>
                <a:spcPts val="0"/>
              </a:spcBef>
            </a:pPr>
            <a:r>
              <a:rPr lang="vi-VN">
                <a:latin typeface="+mn-lt"/>
              </a:rPr>
              <a:t>Tính toán sự phân bố số tiền giao dịch của những khách hàng </a:t>
            </a:r>
            <a:r>
              <a:rPr lang="en-US" err="1">
                <a:latin typeface="+mn-lt"/>
              </a:rPr>
              <a:t>đã</a:t>
            </a:r>
            <a:r>
              <a:rPr lang="en-US">
                <a:latin typeface="+mn-lt"/>
              </a:rPr>
              <a:t> </a:t>
            </a:r>
            <a:r>
              <a:rPr lang="en-US" err="1">
                <a:latin typeface="+mn-lt"/>
              </a:rPr>
              <a:t>dừng</a:t>
            </a:r>
            <a:r>
              <a:rPr lang="en-US">
                <a:latin typeface="+mn-lt"/>
              </a:rPr>
              <a:t> </a:t>
            </a:r>
            <a:r>
              <a:rPr lang="en-US" err="1">
                <a:latin typeface="+mn-lt"/>
              </a:rPr>
              <a:t>sử</a:t>
            </a:r>
            <a:r>
              <a:rPr lang="en-US">
                <a:latin typeface="+mn-lt"/>
              </a:rPr>
              <a:t> </a:t>
            </a:r>
            <a:r>
              <a:rPr lang="en-US" err="1">
                <a:latin typeface="+mn-lt"/>
              </a:rPr>
              <a:t>dụng</a:t>
            </a:r>
            <a:r>
              <a:rPr lang="en-US">
                <a:latin typeface="+mn-lt"/>
              </a:rPr>
              <a:t> </a:t>
            </a:r>
            <a:r>
              <a:rPr lang="en-US" err="1">
                <a:latin typeface="+mn-lt"/>
              </a:rPr>
              <a:t>thẻ</a:t>
            </a:r>
            <a:r>
              <a:rPr lang="en-US">
                <a:latin typeface="+mn-lt"/>
              </a:rPr>
              <a:t> </a:t>
            </a:r>
            <a:r>
              <a:rPr lang="vi-VN">
                <a:latin typeface="+mn-lt"/>
              </a:rPr>
              <a:t>và các thông tin của khách hàng như học vấn , loại thẻ sử dụng, tình trạng hôn nhân, giới tính, </a:t>
            </a:r>
            <a:r>
              <a:rPr lang="en-US" err="1">
                <a:latin typeface="+mn-lt"/>
              </a:rPr>
              <a:t>thu</a:t>
            </a:r>
            <a:r>
              <a:rPr lang="en-US">
                <a:latin typeface="+mn-lt"/>
              </a:rPr>
              <a:t> </a:t>
            </a:r>
            <a:r>
              <a:rPr lang="en-US" err="1">
                <a:latin typeface="+mn-lt"/>
              </a:rPr>
              <a:t>nhập</a:t>
            </a:r>
            <a:r>
              <a:rPr lang="en-US">
                <a:latin typeface="+mn-lt"/>
              </a:rPr>
              <a:t>, </a:t>
            </a:r>
            <a:r>
              <a:rPr lang="vi-VN">
                <a:latin typeface="+mn-lt"/>
              </a:rPr>
              <a:t>độ tuổi để tìm ra xu hướng sử dụng thẻ từ đó đưa ra những </a:t>
            </a:r>
            <a:r>
              <a:rPr lang="en-US" err="1">
                <a:latin typeface="+mn-lt"/>
              </a:rPr>
              <a:t>nguyên</a:t>
            </a:r>
            <a:r>
              <a:rPr lang="en-US">
                <a:latin typeface="+mn-lt"/>
              </a:rPr>
              <a:t> </a:t>
            </a:r>
            <a:r>
              <a:rPr lang="en-US" err="1">
                <a:latin typeface="+mn-lt"/>
              </a:rPr>
              <a:t>nhân</a:t>
            </a:r>
            <a:r>
              <a:rPr lang="en-US">
                <a:latin typeface="+mn-lt"/>
              </a:rPr>
              <a:t> </a:t>
            </a:r>
            <a:r>
              <a:rPr lang="en-US" err="1">
                <a:latin typeface="+mn-lt"/>
              </a:rPr>
              <a:t>khiến</a:t>
            </a:r>
            <a:r>
              <a:rPr lang="en-US">
                <a:latin typeface="+mn-lt"/>
              </a:rPr>
              <a:t> </a:t>
            </a:r>
            <a:r>
              <a:rPr lang="en-US" err="1">
                <a:latin typeface="+mn-lt"/>
              </a:rPr>
              <a:t>khách</a:t>
            </a:r>
            <a:r>
              <a:rPr lang="en-US">
                <a:latin typeface="+mn-lt"/>
              </a:rPr>
              <a:t> </a:t>
            </a:r>
            <a:r>
              <a:rPr lang="en-US" err="1">
                <a:latin typeface="+mn-lt"/>
              </a:rPr>
              <a:t>hàng</a:t>
            </a:r>
            <a:r>
              <a:rPr lang="en-US">
                <a:latin typeface="+mn-lt"/>
              </a:rPr>
              <a:t> </a:t>
            </a:r>
            <a:r>
              <a:rPr lang="en-US" err="1">
                <a:latin typeface="+mn-lt"/>
              </a:rPr>
              <a:t>rời</a:t>
            </a:r>
            <a:r>
              <a:rPr lang="en-US">
                <a:latin typeface="+mn-lt"/>
              </a:rPr>
              <a:t> </a:t>
            </a:r>
            <a:r>
              <a:rPr lang="en-US" err="1">
                <a:latin typeface="+mn-lt"/>
              </a:rPr>
              <a:t>bỏ</a:t>
            </a:r>
            <a:r>
              <a:rPr lang="en-US">
                <a:latin typeface="+mn-lt"/>
              </a:rPr>
              <a:t> </a:t>
            </a:r>
            <a:r>
              <a:rPr lang="en-US" err="1">
                <a:latin typeface="+mn-lt"/>
              </a:rPr>
              <a:t>sử</a:t>
            </a:r>
            <a:r>
              <a:rPr lang="en-US">
                <a:latin typeface="+mn-lt"/>
              </a:rPr>
              <a:t> </a:t>
            </a:r>
            <a:r>
              <a:rPr lang="en-US" err="1">
                <a:latin typeface="+mn-lt"/>
              </a:rPr>
              <a:t>dụng</a:t>
            </a:r>
            <a:r>
              <a:rPr lang="en-US">
                <a:latin typeface="+mn-lt"/>
              </a:rPr>
              <a:t> </a:t>
            </a:r>
            <a:r>
              <a:rPr lang="en-US" err="1">
                <a:latin typeface="+mn-lt"/>
              </a:rPr>
              <a:t>thẻ</a:t>
            </a:r>
            <a:endParaRPr lang="en-US">
              <a:latin typeface="+mn-lt"/>
            </a:endParaRPr>
          </a:p>
          <a:p>
            <a:pPr marL="180000" indent="-180000" algn="just">
              <a:lnSpc>
                <a:spcPct val="110000"/>
              </a:lnSpc>
              <a:spcBef>
                <a:spcPts val="0"/>
              </a:spcBef>
            </a:pPr>
            <a:endParaRPr lang="en-US">
              <a:solidFill>
                <a:schemeClr val="bg1">
                  <a:lumMod val="85000"/>
                </a:schemeClr>
              </a:solidFill>
              <a:latin typeface="+mn-lt"/>
              <a:ea typeface="Open Sans"/>
              <a:cs typeface="Open Sans"/>
              <a:sym typeface="Open Sans"/>
            </a:endParaRPr>
          </a:p>
          <a:p>
            <a:pPr marL="180000" indent="-180000" algn="just">
              <a:lnSpc>
                <a:spcPct val="110000"/>
              </a:lnSpc>
              <a:spcBef>
                <a:spcPts val="0"/>
              </a:spcBef>
            </a:pPr>
            <a:r>
              <a:rPr lang="en-US" err="1">
                <a:solidFill>
                  <a:schemeClr val="bg1">
                    <a:lumMod val="75000"/>
                  </a:schemeClr>
                </a:solidFill>
                <a:latin typeface="+mn-lt"/>
                <a:ea typeface="Open Sans"/>
                <a:cs typeface="Open Sans"/>
                <a:sym typeface="Open Sans"/>
              </a:rPr>
              <a:t>Đánh</a:t>
            </a:r>
            <a:r>
              <a:rPr lang="en-US">
                <a:solidFill>
                  <a:schemeClr val="bg1">
                    <a:lumMod val="75000"/>
                  </a:schemeClr>
                </a:solidFill>
                <a:latin typeface="+mn-lt"/>
                <a:ea typeface="Open Sans"/>
                <a:cs typeface="Open Sans"/>
                <a:sym typeface="Open Sans"/>
              </a:rPr>
              <a:t> </a:t>
            </a:r>
            <a:r>
              <a:rPr lang="en-US" err="1">
                <a:solidFill>
                  <a:schemeClr val="bg1">
                    <a:lumMod val="75000"/>
                  </a:schemeClr>
                </a:solidFill>
                <a:latin typeface="+mn-lt"/>
                <a:ea typeface="Open Sans"/>
                <a:cs typeface="Open Sans"/>
                <a:sym typeface="Open Sans"/>
              </a:rPr>
              <a:t>giá</a:t>
            </a:r>
            <a:r>
              <a:rPr lang="en-US">
                <a:solidFill>
                  <a:schemeClr val="bg1">
                    <a:lumMod val="75000"/>
                  </a:schemeClr>
                </a:solidFill>
                <a:latin typeface="+mn-lt"/>
                <a:ea typeface="Open Sans"/>
                <a:cs typeface="Open Sans"/>
                <a:sym typeface="Open Sans"/>
              </a:rPr>
              <a:t> </a:t>
            </a:r>
            <a:r>
              <a:rPr lang="vi-VN" sz="1400">
                <a:solidFill>
                  <a:schemeClr val="bg1">
                    <a:lumMod val="75000"/>
                  </a:schemeClr>
                </a:solidFill>
                <a:latin typeface="+mn-lt"/>
                <a:ea typeface="Open Sans"/>
                <a:cs typeface="Open Sans"/>
                <a:sym typeface="Open Sans"/>
              </a:rPr>
              <a:t>mức độ ảnh hưởng của các thuộc tính </a:t>
            </a:r>
            <a:r>
              <a:rPr lang="en-US" sz="1400">
                <a:solidFill>
                  <a:schemeClr val="bg1">
                    <a:lumMod val="75000"/>
                  </a:schemeClr>
                </a:solidFill>
                <a:latin typeface="+mn-lt"/>
                <a:ea typeface="Open Sans"/>
                <a:cs typeface="Open Sans"/>
                <a:sym typeface="Open Sans"/>
              </a:rPr>
              <a:t>n</a:t>
            </a:r>
            <a:r>
              <a:rPr lang="vi-VN">
                <a:solidFill>
                  <a:schemeClr val="bg1">
                    <a:lumMod val="75000"/>
                  </a:schemeClr>
                </a:solidFill>
                <a:latin typeface="+mn-lt"/>
              </a:rPr>
              <a:t>h</a:t>
            </a:r>
            <a:r>
              <a:rPr lang="en-US">
                <a:solidFill>
                  <a:schemeClr val="bg1">
                    <a:lumMod val="75000"/>
                  </a:schemeClr>
                </a:solidFill>
                <a:latin typeface="+mn-lt"/>
              </a:rPr>
              <a:t>ư </a:t>
            </a:r>
            <a:r>
              <a:rPr lang="vi-VN">
                <a:solidFill>
                  <a:schemeClr val="bg1">
                    <a:lumMod val="75000"/>
                  </a:schemeClr>
                </a:solidFill>
                <a:latin typeface="+mn-lt"/>
              </a:rPr>
              <a:t>h</a:t>
            </a:r>
            <a:r>
              <a:rPr lang="en-US" err="1">
                <a:solidFill>
                  <a:schemeClr val="bg1">
                    <a:lumMod val="75000"/>
                  </a:schemeClr>
                </a:solidFill>
                <a:latin typeface="+mn-lt"/>
              </a:rPr>
              <a:t>ạn</a:t>
            </a:r>
            <a:r>
              <a:rPr lang="en-US">
                <a:solidFill>
                  <a:schemeClr val="bg1">
                    <a:lumMod val="75000"/>
                  </a:schemeClr>
                </a:solidFill>
                <a:latin typeface="+mn-lt"/>
              </a:rPr>
              <a:t> </a:t>
            </a:r>
            <a:r>
              <a:rPr lang="en-US" err="1">
                <a:solidFill>
                  <a:schemeClr val="bg1">
                    <a:lumMod val="75000"/>
                  </a:schemeClr>
                </a:solidFill>
                <a:latin typeface="+mn-lt"/>
              </a:rPr>
              <a:t>mức</a:t>
            </a:r>
            <a:r>
              <a:rPr lang="en-US">
                <a:solidFill>
                  <a:schemeClr val="bg1">
                    <a:lumMod val="75000"/>
                  </a:schemeClr>
                </a:solidFill>
                <a:latin typeface="+mn-lt"/>
              </a:rPr>
              <a:t> </a:t>
            </a:r>
            <a:r>
              <a:rPr lang="en-US" err="1">
                <a:solidFill>
                  <a:schemeClr val="bg1">
                    <a:lumMod val="75000"/>
                  </a:schemeClr>
                </a:solidFill>
                <a:latin typeface="+mn-lt"/>
              </a:rPr>
              <a:t>tín</a:t>
            </a:r>
            <a:r>
              <a:rPr lang="en-US">
                <a:solidFill>
                  <a:schemeClr val="bg1">
                    <a:lumMod val="75000"/>
                  </a:schemeClr>
                </a:solidFill>
                <a:latin typeface="+mn-lt"/>
              </a:rPr>
              <a:t> </a:t>
            </a:r>
            <a:r>
              <a:rPr lang="en-US" err="1">
                <a:solidFill>
                  <a:schemeClr val="bg1">
                    <a:lumMod val="75000"/>
                  </a:schemeClr>
                </a:solidFill>
                <a:latin typeface="+mn-lt"/>
              </a:rPr>
              <a:t>dụng</a:t>
            </a:r>
            <a:r>
              <a:rPr lang="en-US">
                <a:solidFill>
                  <a:schemeClr val="bg1">
                    <a:lumMod val="75000"/>
                  </a:schemeClr>
                </a:solidFill>
                <a:latin typeface="+mn-lt"/>
              </a:rPr>
              <a:t>,</a:t>
            </a:r>
            <a:r>
              <a:rPr lang="vi-VN"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số</a:t>
            </a:r>
            <a:r>
              <a:rPr lang="en-US"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lần</a:t>
            </a:r>
            <a:r>
              <a:rPr lang="en-US"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liên</a:t>
            </a:r>
            <a:r>
              <a:rPr lang="en-US"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lạc</a:t>
            </a:r>
            <a:r>
              <a:rPr lang="en-US"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số</a:t>
            </a:r>
            <a:r>
              <a:rPr lang="en-US"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tháng</a:t>
            </a:r>
            <a:r>
              <a:rPr lang="en-US"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không</a:t>
            </a:r>
            <a:r>
              <a:rPr lang="en-US"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hoạt</a:t>
            </a:r>
            <a:r>
              <a:rPr lang="en-US"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động</a:t>
            </a:r>
            <a:r>
              <a:rPr lang="en-US"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đến</a:t>
            </a:r>
            <a:r>
              <a:rPr lang="en-US"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số</a:t>
            </a:r>
            <a:r>
              <a:rPr lang="en-US"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tiền</a:t>
            </a:r>
            <a:r>
              <a:rPr lang="en-US"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giao</a:t>
            </a:r>
            <a:r>
              <a:rPr lang="en-US" sz="1400">
                <a:solidFill>
                  <a:schemeClr val="bg1">
                    <a:lumMod val="75000"/>
                  </a:schemeClr>
                </a:solidFill>
                <a:latin typeface="+mn-lt"/>
                <a:ea typeface="Open Sans"/>
                <a:cs typeface="Open Sans"/>
                <a:sym typeface="Open Sans"/>
              </a:rPr>
              <a:t> </a:t>
            </a:r>
            <a:r>
              <a:rPr lang="en-US" sz="1400" err="1">
                <a:solidFill>
                  <a:schemeClr val="bg1">
                    <a:lumMod val="75000"/>
                  </a:schemeClr>
                </a:solidFill>
                <a:latin typeface="+mn-lt"/>
                <a:ea typeface="Open Sans"/>
                <a:cs typeface="Open Sans"/>
                <a:sym typeface="Open Sans"/>
              </a:rPr>
              <a:t>dịch</a:t>
            </a:r>
            <a:endParaRPr lang="vi-VN" sz="1400">
              <a:solidFill>
                <a:schemeClr val="bg1">
                  <a:lumMod val="75000"/>
                </a:schemeClr>
              </a:solidFill>
              <a:latin typeface="+mn-lt"/>
              <a:ea typeface="Open Sans"/>
              <a:cs typeface="Open Sans"/>
              <a:sym typeface="Open Sans"/>
            </a:endParaRPr>
          </a:p>
          <a:p>
            <a:pPr marL="0" indent="0" algn="just">
              <a:lnSpc>
                <a:spcPct val="110000"/>
              </a:lnSpc>
              <a:spcBef>
                <a:spcPts val="0"/>
              </a:spcBef>
              <a:buNone/>
            </a:pPr>
            <a:endParaRPr lang="en-US">
              <a:latin typeface="+mn-lt"/>
            </a:endParaRPr>
          </a:p>
        </p:txBody>
      </p:sp>
      <p:sp>
        <p:nvSpPr>
          <p:cNvPr id="218" name="Google Shape;218;p24"/>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1738069" y="3136155"/>
            <a:ext cx="9956131" cy="782638"/>
          </a:xfrm>
          <a:prstGeom prst="rect">
            <a:avLst/>
          </a:prstGeom>
          <a:noFill/>
          <a:ln>
            <a:noFill/>
          </a:ln>
        </p:spPr>
        <p:txBody>
          <a:bodyPr spcFirstLastPara="1" wrap="square" lIns="91425" tIns="45700" rIns="91425" bIns="45700" anchor="ctr" anchorCtr="0">
            <a:normAutofit/>
          </a:bodyPr>
          <a:lstStyle/>
          <a:p>
            <a:pPr marL="95250">
              <a:lnSpc>
                <a:spcPct val="110000"/>
              </a:lnSpc>
              <a:buSzPct val="90000"/>
            </a:pPr>
            <a:r>
              <a:rPr lang="en-US" sz="4000" b="1">
                <a:latin typeface="+mj-lt"/>
              </a:rPr>
              <a:t>2.Tổng </a:t>
            </a:r>
            <a:r>
              <a:rPr lang="en-US" sz="4000" b="1" err="1">
                <a:latin typeface="+mj-lt"/>
              </a:rPr>
              <a:t>quan</a:t>
            </a:r>
            <a:r>
              <a:rPr lang="en-US" sz="4000" b="1">
                <a:latin typeface="+mj-lt"/>
              </a:rPr>
              <a:t> </a:t>
            </a:r>
            <a:r>
              <a:rPr lang="en-US" sz="4000" b="1" err="1">
                <a:latin typeface="+mj-lt"/>
              </a:rPr>
              <a:t>về</a:t>
            </a:r>
            <a:r>
              <a:rPr lang="en-US" sz="4000" b="1">
                <a:latin typeface="+mj-lt"/>
              </a:rPr>
              <a:t> </a:t>
            </a:r>
            <a:r>
              <a:rPr lang="en-US" sz="4000" b="1" err="1">
                <a:latin typeface="+mj-lt"/>
              </a:rPr>
              <a:t>thu</a:t>
            </a:r>
            <a:r>
              <a:rPr lang="en-US" sz="4000" b="1">
                <a:latin typeface="+mj-lt"/>
              </a:rPr>
              <a:t> </a:t>
            </a:r>
            <a:r>
              <a:rPr lang="en-US" sz="4000" b="1" err="1">
                <a:latin typeface="+mj-lt"/>
              </a:rPr>
              <a:t>thập</a:t>
            </a:r>
            <a:r>
              <a:rPr lang="en-US" sz="4000" b="1">
                <a:latin typeface="+mj-lt"/>
              </a:rPr>
              <a:t> </a:t>
            </a:r>
            <a:r>
              <a:rPr lang="en-US" sz="4000" b="1" err="1">
                <a:latin typeface="+mj-lt"/>
              </a:rPr>
              <a:t>bộ</a:t>
            </a:r>
            <a:r>
              <a:rPr lang="en-US" sz="4000" b="1">
                <a:latin typeface="+mj-lt"/>
              </a:rPr>
              <a:t> </a:t>
            </a:r>
            <a:r>
              <a:rPr lang="en-US" sz="4000" b="1" err="1">
                <a:latin typeface="+mj-lt"/>
              </a:rPr>
              <a:t>dữ</a:t>
            </a:r>
            <a:r>
              <a:rPr lang="en-US" sz="4000" b="1">
                <a:latin typeface="+mj-lt"/>
              </a:rPr>
              <a:t> </a:t>
            </a:r>
            <a:r>
              <a:rPr lang="en-US" sz="4000" b="1" err="1">
                <a:latin typeface="+mj-lt"/>
              </a:rPr>
              <a:t>liệu</a:t>
            </a:r>
            <a:endParaRPr lang="en-US" sz="4000" b="1"/>
          </a:p>
        </p:txBody>
      </p:sp>
      <p:sp>
        <p:nvSpPr>
          <p:cNvPr id="227" name="Google Shape;227;p2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Tree>
    <p:extLst>
      <p:ext uri="{BB962C8B-B14F-4D97-AF65-F5344CB8AC3E}">
        <p14:creationId xmlns:p14="http://schemas.microsoft.com/office/powerpoint/2010/main" val="265826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1261762" y="392317"/>
            <a:ext cx="9956131"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Verdana"/>
              <a:buNone/>
            </a:pPr>
            <a:r>
              <a:rPr lang="en-IN" err="1">
                <a:solidFill>
                  <a:schemeClr val="bg1">
                    <a:lumMod val="75000"/>
                  </a:schemeClr>
                </a:solidFill>
                <a:latin typeface="+mj-lt"/>
              </a:rPr>
              <a:t>Tổng</a:t>
            </a:r>
            <a:r>
              <a:rPr lang="en-IN">
                <a:solidFill>
                  <a:schemeClr val="bg1">
                    <a:lumMod val="75000"/>
                  </a:schemeClr>
                </a:solidFill>
                <a:latin typeface="+mj-lt"/>
              </a:rPr>
              <a:t> </a:t>
            </a:r>
            <a:r>
              <a:rPr lang="en-IN" err="1">
                <a:solidFill>
                  <a:schemeClr val="bg1">
                    <a:lumMod val="75000"/>
                  </a:schemeClr>
                </a:solidFill>
                <a:latin typeface="+mj-lt"/>
              </a:rPr>
              <a:t>quan</a:t>
            </a:r>
            <a:r>
              <a:rPr lang="en-IN">
                <a:solidFill>
                  <a:schemeClr val="bg1">
                    <a:lumMod val="75000"/>
                  </a:schemeClr>
                </a:solidFill>
                <a:latin typeface="+mj-lt"/>
              </a:rPr>
              <a:t> </a:t>
            </a:r>
            <a:r>
              <a:rPr lang="en-IN" err="1">
                <a:solidFill>
                  <a:schemeClr val="bg1">
                    <a:lumMod val="75000"/>
                  </a:schemeClr>
                </a:solidFill>
                <a:latin typeface="+mj-lt"/>
              </a:rPr>
              <a:t>về</a:t>
            </a:r>
            <a:r>
              <a:rPr lang="en-IN">
                <a:solidFill>
                  <a:schemeClr val="bg1">
                    <a:lumMod val="75000"/>
                  </a:schemeClr>
                </a:solidFill>
                <a:latin typeface="+mj-lt"/>
              </a:rPr>
              <a:t> </a:t>
            </a:r>
            <a:r>
              <a:rPr lang="en-IN" err="1">
                <a:solidFill>
                  <a:schemeClr val="bg1">
                    <a:lumMod val="75000"/>
                  </a:schemeClr>
                </a:solidFill>
                <a:latin typeface="+mj-lt"/>
              </a:rPr>
              <a:t>bộ</a:t>
            </a:r>
            <a:r>
              <a:rPr lang="en-IN">
                <a:solidFill>
                  <a:schemeClr val="bg1">
                    <a:lumMod val="75000"/>
                  </a:schemeClr>
                </a:solidFill>
                <a:latin typeface="+mj-lt"/>
              </a:rPr>
              <a:t> </a:t>
            </a:r>
            <a:r>
              <a:rPr lang="en-IN" err="1">
                <a:solidFill>
                  <a:schemeClr val="bg1">
                    <a:lumMod val="75000"/>
                  </a:schemeClr>
                </a:solidFill>
                <a:latin typeface="+mj-lt"/>
              </a:rPr>
              <a:t>dữ</a:t>
            </a:r>
            <a:r>
              <a:rPr lang="en-IN">
                <a:solidFill>
                  <a:schemeClr val="bg1">
                    <a:lumMod val="75000"/>
                  </a:schemeClr>
                </a:solidFill>
                <a:latin typeface="+mj-lt"/>
              </a:rPr>
              <a:t> </a:t>
            </a:r>
            <a:r>
              <a:rPr lang="en-IN" err="1">
                <a:solidFill>
                  <a:schemeClr val="bg1">
                    <a:lumMod val="75000"/>
                  </a:schemeClr>
                </a:solidFill>
                <a:latin typeface="+mj-lt"/>
              </a:rPr>
              <a:t>liệu</a:t>
            </a:r>
            <a:endParaRPr>
              <a:solidFill>
                <a:schemeClr val="bg1">
                  <a:lumMod val="75000"/>
                </a:schemeClr>
              </a:solidFill>
              <a:latin typeface="+mj-lt"/>
            </a:endParaRPr>
          </a:p>
        </p:txBody>
      </p:sp>
      <p:sp>
        <p:nvSpPr>
          <p:cNvPr id="227" name="Google Shape;227;p2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4" name="Google Shape;230;p25">
            <a:extLst>
              <a:ext uri="{FF2B5EF4-FFF2-40B4-BE49-F238E27FC236}">
                <a16:creationId xmlns:a16="http://schemas.microsoft.com/office/drawing/2014/main" id="{F775AA64-0865-9D98-0FA9-821803385F1B}"/>
              </a:ext>
            </a:extLst>
          </p:cNvPr>
          <p:cNvSpPr txBox="1">
            <a:spLocks/>
          </p:cNvSpPr>
          <p:nvPr/>
        </p:nvSpPr>
        <p:spPr>
          <a:xfrm>
            <a:off x="874045" y="2212038"/>
            <a:ext cx="10343847" cy="362160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600"/>
              </a:spcBef>
              <a:spcAft>
                <a:spcPts val="0"/>
              </a:spcAft>
              <a:buClr>
                <a:schemeClr val="lt2"/>
              </a:buClr>
              <a:buSzPts val="1400"/>
              <a:buFont typeface="Noto Sans Symbols"/>
              <a:buChar char="▪"/>
              <a:defRPr sz="1400" b="0" i="0" u="none" strike="noStrike" cap="none">
                <a:solidFill>
                  <a:srgbClr val="BFBFBF"/>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pPr marL="285750" indent="-285750">
              <a:lnSpc>
                <a:spcPct val="110000"/>
              </a:lnSpc>
              <a:spcBef>
                <a:spcPts val="0"/>
              </a:spcBef>
              <a:buSzPts val="1500"/>
              <a:buFont typeface="Arial" panose="020B0604020202020204" pitchFamily="34" charset="0"/>
              <a:buChar char="•"/>
            </a:pPr>
            <a:endParaRPr lang="en-US"/>
          </a:p>
          <a:p>
            <a:pPr marL="381000" indent="-285750">
              <a:lnSpc>
                <a:spcPct val="110000"/>
              </a:lnSpc>
              <a:buSzPts val="1500"/>
              <a:buFont typeface="Arial" panose="020B0604020202020204" pitchFamily="34" charset="0"/>
              <a:buChar char="•"/>
            </a:pPr>
            <a:endParaRPr lang="en-US" sz="1500" b="1">
              <a:latin typeface="+mj-lt"/>
            </a:endParaRPr>
          </a:p>
          <a:p>
            <a:pPr marL="381000" indent="-285750">
              <a:lnSpc>
                <a:spcPct val="110000"/>
              </a:lnSpc>
              <a:buSzPts val="1500"/>
              <a:buFont typeface="Arial" panose="020B0604020202020204" pitchFamily="34" charset="0"/>
              <a:buChar char="•"/>
            </a:pPr>
            <a:r>
              <a:rPr lang="en-US" sz="1500">
                <a:latin typeface="+mj-lt"/>
              </a:rPr>
              <a:t>Bộ dữ liệu được lấy từ trang Kaggle: </a:t>
            </a:r>
            <a:r>
              <a:rPr lang="en-US" sz="1500">
                <a:latin typeface="+mj-lt"/>
                <a:hlinkClick r:id="rId3"/>
              </a:rPr>
              <a:t>https://www.kaggle.com/datasets/sakshigoyal7/credit-card-customers</a:t>
            </a:r>
            <a:r>
              <a:rPr lang="en-US" sz="1500">
                <a:latin typeface="+mj-lt"/>
              </a:rPr>
              <a:t>.</a:t>
            </a:r>
          </a:p>
          <a:p>
            <a:pPr marL="381000" indent="-285750">
              <a:lnSpc>
                <a:spcPct val="110000"/>
              </a:lnSpc>
              <a:buSzPts val="1500"/>
              <a:buFont typeface="Arial" panose="020B0604020202020204" pitchFamily="34" charset="0"/>
              <a:buChar char="•"/>
            </a:pPr>
            <a:r>
              <a:rPr lang="en-US" sz="1500">
                <a:latin typeface="+mj-lt"/>
              </a:rPr>
              <a:t>Bộ dữ liệu gồm 10127  dòng và 21 cột . Mỗi dòng mô tả thông tin nhân khẩu học và những thông tin về thẻ tín dụng, số liệu tiêu dùng của một khách hàng riêng biệt tại ngân hàng. </a:t>
            </a:r>
          </a:p>
          <a:p>
            <a:pPr marL="381000" indent="-285750">
              <a:lnSpc>
                <a:spcPct val="110000"/>
              </a:lnSpc>
              <a:buSzPts val="1500"/>
              <a:buFont typeface="Arial" panose="020B0604020202020204" pitchFamily="34" charset="0"/>
              <a:buChar char="•"/>
            </a:pPr>
            <a:endParaRPr lang="en-US" sz="1500" b="1"/>
          </a:p>
          <a:p>
            <a:pPr marL="381000" indent="-285750">
              <a:lnSpc>
                <a:spcPct val="110000"/>
              </a:lnSpc>
              <a:buSzPts val="1500"/>
              <a:buFont typeface="Arial" panose="020B0604020202020204" pitchFamily="34" charset="0"/>
              <a:buChar char="•"/>
            </a:pPr>
            <a:endParaRPr lang="en-US" sz="1500" b="1"/>
          </a:p>
        </p:txBody>
      </p:sp>
    </p:spTree>
    <p:extLst>
      <p:ext uri="{BB962C8B-B14F-4D97-AF65-F5344CB8AC3E}">
        <p14:creationId xmlns:p14="http://schemas.microsoft.com/office/powerpoint/2010/main" val="302951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B15CDAF0-FB12-BAF9-5971-378B6C9C0643}"/>
            </a:ext>
          </a:extLst>
        </p:cNvPr>
        <p:cNvGrpSpPr/>
        <p:nvPr/>
      </p:nvGrpSpPr>
      <p:grpSpPr>
        <a:xfrm>
          <a:off x="0" y="0"/>
          <a:ext cx="0" cy="0"/>
          <a:chOff x="0" y="0"/>
          <a:chExt cx="0" cy="0"/>
        </a:xfrm>
      </p:grpSpPr>
      <p:sp>
        <p:nvSpPr>
          <p:cNvPr id="224" name="Google Shape;224;p25">
            <a:extLst>
              <a:ext uri="{FF2B5EF4-FFF2-40B4-BE49-F238E27FC236}">
                <a16:creationId xmlns:a16="http://schemas.microsoft.com/office/drawing/2014/main" id="{1390004C-ACDF-1BFC-28DF-AEF481EFFCF2}"/>
              </a:ext>
            </a:extLst>
          </p:cNvPr>
          <p:cNvSpPr txBox="1">
            <a:spLocks noGrp="1"/>
          </p:cNvSpPr>
          <p:nvPr>
            <p:ph type="title"/>
          </p:nvPr>
        </p:nvSpPr>
        <p:spPr>
          <a:xfrm>
            <a:off x="1261762" y="392317"/>
            <a:ext cx="9956131"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Verdana"/>
              <a:buNone/>
            </a:pPr>
            <a:r>
              <a:rPr lang="en-IN" err="1">
                <a:solidFill>
                  <a:schemeClr val="bg1">
                    <a:lumMod val="75000"/>
                  </a:schemeClr>
                </a:solidFill>
                <a:latin typeface="+mj-lt"/>
              </a:rPr>
              <a:t>Tổng</a:t>
            </a:r>
            <a:r>
              <a:rPr lang="en-IN">
                <a:solidFill>
                  <a:schemeClr val="bg1">
                    <a:lumMod val="75000"/>
                  </a:schemeClr>
                </a:solidFill>
                <a:latin typeface="+mj-lt"/>
              </a:rPr>
              <a:t> </a:t>
            </a:r>
            <a:r>
              <a:rPr lang="en-IN" err="1">
                <a:solidFill>
                  <a:schemeClr val="bg1">
                    <a:lumMod val="75000"/>
                  </a:schemeClr>
                </a:solidFill>
                <a:latin typeface="+mj-lt"/>
              </a:rPr>
              <a:t>quan</a:t>
            </a:r>
            <a:r>
              <a:rPr lang="en-IN">
                <a:solidFill>
                  <a:schemeClr val="bg1">
                    <a:lumMod val="75000"/>
                  </a:schemeClr>
                </a:solidFill>
                <a:latin typeface="+mj-lt"/>
              </a:rPr>
              <a:t> </a:t>
            </a:r>
            <a:r>
              <a:rPr lang="en-IN" err="1">
                <a:solidFill>
                  <a:schemeClr val="bg1">
                    <a:lumMod val="75000"/>
                  </a:schemeClr>
                </a:solidFill>
                <a:latin typeface="+mj-lt"/>
              </a:rPr>
              <a:t>về</a:t>
            </a:r>
            <a:r>
              <a:rPr lang="en-IN">
                <a:solidFill>
                  <a:schemeClr val="bg1">
                    <a:lumMod val="75000"/>
                  </a:schemeClr>
                </a:solidFill>
                <a:latin typeface="+mj-lt"/>
              </a:rPr>
              <a:t> </a:t>
            </a:r>
            <a:r>
              <a:rPr lang="en-IN" err="1">
                <a:solidFill>
                  <a:schemeClr val="bg1">
                    <a:lumMod val="75000"/>
                  </a:schemeClr>
                </a:solidFill>
                <a:latin typeface="+mj-lt"/>
              </a:rPr>
              <a:t>bộ</a:t>
            </a:r>
            <a:r>
              <a:rPr lang="en-IN">
                <a:solidFill>
                  <a:schemeClr val="bg1">
                    <a:lumMod val="75000"/>
                  </a:schemeClr>
                </a:solidFill>
                <a:latin typeface="+mj-lt"/>
              </a:rPr>
              <a:t> </a:t>
            </a:r>
            <a:r>
              <a:rPr lang="en-IN" err="1">
                <a:solidFill>
                  <a:schemeClr val="bg1">
                    <a:lumMod val="75000"/>
                  </a:schemeClr>
                </a:solidFill>
                <a:latin typeface="+mj-lt"/>
              </a:rPr>
              <a:t>dữ</a:t>
            </a:r>
            <a:r>
              <a:rPr lang="en-IN">
                <a:solidFill>
                  <a:schemeClr val="bg1">
                    <a:lumMod val="75000"/>
                  </a:schemeClr>
                </a:solidFill>
                <a:latin typeface="+mj-lt"/>
              </a:rPr>
              <a:t> </a:t>
            </a:r>
            <a:r>
              <a:rPr lang="en-IN" err="1">
                <a:solidFill>
                  <a:schemeClr val="bg1">
                    <a:lumMod val="75000"/>
                  </a:schemeClr>
                </a:solidFill>
                <a:latin typeface="+mj-lt"/>
              </a:rPr>
              <a:t>liệu</a:t>
            </a:r>
            <a:endParaRPr>
              <a:solidFill>
                <a:schemeClr val="bg1">
                  <a:lumMod val="75000"/>
                </a:schemeClr>
              </a:solidFill>
              <a:latin typeface="+mj-lt"/>
            </a:endParaRPr>
          </a:p>
        </p:txBody>
      </p:sp>
      <p:sp>
        <p:nvSpPr>
          <p:cNvPr id="227" name="Google Shape;227;p25">
            <a:extLst>
              <a:ext uri="{FF2B5EF4-FFF2-40B4-BE49-F238E27FC236}">
                <a16:creationId xmlns:a16="http://schemas.microsoft.com/office/drawing/2014/main" id="{20AD103E-A176-F17F-0301-B9E5E426873A}"/>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4" name="Google Shape;230;p25">
            <a:extLst>
              <a:ext uri="{FF2B5EF4-FFF2-40B4-BE49-F238E27FC236}">
                <a16:creationId xmlns:a16="http://schemas.microsoft.com/office/drawing/2014/main" id="{96C8FCFF-1FFB-0291-0D16-45FAD3597895}"/>
              </a:ext>
            </a:extLst>
          </p:cNvPr>
          <p:cNvSpPr txBox="1">
            <a:spLocks/>
          </p:cNvSpPr>
          <p:nvPr/>
        </p:nvSpPr>
        <p:spPr>
          <a:xfrm>
            <a:off x="874046" y="2212038"/>
            <a:ext cx="4759092" cy="362160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600"/>
              </a:spcBef>
              <a:spcAft>
                <a:spcPts val="0"/>
              </a:spcAft>
              <a:buClr>
                <a:schemeClr val="lt2"/>
              </a:buClr>
              <a:buSzPts val="1400"/>
              <a:buFont typeface="Noto Sans Symbols"/>
              <a:buChar char="▪"/>
              <a:defRPr sz="1400" b="0" i="0" u="none" strike="noStrike" cap="none">
                <a:solidFill>
                  <a:srgbClr val="BFBFBF"/>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pPr marL="180000" indent="-180000">
              <a:lnSpc>
                <a:spcPct val="110000"/>
              </a:lnSpc>
              <a:spcBef>
                <a:spcPts val="0"/>
              </a:spcBef>
              <a:buSzPts val="1500"/>
            </a:pPr>
            <a:r>
              <a:rPr lang="en-US" err="1">
                <a:latin typeface="+mj-lt"/>
              </a:rPr>
              <a:t>Clientnum</a:t>
            </a:r>
            <a:r>
              <a:rPr lang="en-US">
                <a:latin typeface="+mj-lt"/>
              </a:rPr>
              <a:t> :   Id </a:t>
            </a:r>
            <a:r>
              <a:rPr lang="en-US" err="1">
                <a:latin typeface="+mj-lt"/>
              </a:rPr>
              <a:t>khách</a:t>
            </a:r>
            <a:r>
              <a:rPr lang="en-US">
                <a:latin typeface="+mj-lt"/>
              </a:rPr>
              <a:t> </a:t>
            </a:r>
            <a:r>
              <a:rPr lang="en-US" err="1">
                <a:latin typeface="+mj-lt"/>
              </a:rPr>
              <a:t>hàng</a:t>
            </a:r>
            <a:endParaRPr lang="en-US" b="1">
              <a:latin typeface="+mj-lt"/>
            </a:endParaRPr>
          </a:p>
          <a:p>
            <a:pPr marL="180000" indent="-180000">
              <a:lnSpc>
                <a:spcPct val="110000"/>
              </a:lnSpc>
              <a:spcBef>
                <a:spcPts val="0"/>
              </a:spcBef>
              <a:buSzPts val="1500"/>
            </a:pPr>
            <a:r>
              <a:rPr lang="en-US" err="1">
                <a:latin typeface="+mj-lt"/>
              </a:rPr>
              <a:t>Attrition_Flag</a:t>
            </a:r>
            <a:r>
              <a:rPr lang="en-US">
                <a:latin typeface="+mj-lt"/>
              </a:rPr>
              <a:t>: Hao </a:t>
            </a:r>
            <a:r>
              <a:rPr lang="en-US" err="1">
                <a:latin typeface="+mj-lt"/>
              </a:rPr>
              <a:t>mòn</a:t>
            </a:r>
            <a:r>
              <a:rPr lang="en-US">
                <a:latin typeface="+mj-lt"/>
              </a:rPr>
              <a:t> </a:t>
            </a:r>
            <a:r>
              <a:rPr lang="en-US" err="1">
                <a:latin typeface="+mj-lt"/>
              </a:rPr>
              <a:t>lao</a:t>
            </a:r>
            <a:r>
              <a:rPr lang="en-US">
                <a:latin typeface="+mj-lt"/>
              </a:rPr>
              <a:t> </a:t>
            </a:r>
            <a:r>
              <a:rPr lang="en-US" err="1">
                <a:latin typeface="+mj-lt"/>
              </a:rPr>
              <a:t>động</a:t>
            </a:r>
            <a:endParaRPr lang="en-US" b="1">
              <a:latin typeface="+mj-lt"/>
            </a:endParaRPr>
          </a:p>
          <a:p>
            <a:pPr marL="180000" indent="-180000">
              <a:lnSpc>
                <a:spcPct val="110000"/>
              </a:lnSpc>
              <a:spcBef>
                <a:spcPts val="0"/>
              </a:spcBef>
              <a:buSzPts val="1500"/>
            </a:pPr>
            <a:r>
              <a:rPr lang="en-US" err="1">
                <a:latin typeface="+mj-lt"/>
              </a:rPr>
              <a:t>Customer_Age</a:t>
            </a:r>
            <a:r>
              <a:rPr lang="en-US">
                <a:latin typeface="+mj-lt"/>
              </a:rPr>
              <a:t>: </a:t>
            </a:r>
            <a:r>
              <a:rPr lang="en-US" err="1">
                <a:latin typeface="+mj-lt"/>
              </a:rPr>
              <a:t>Tuổi</a:t>
            </a:r>
            <a:endParaRPr lang="en-US">
              <a:latin typeface="+mj-lt"/>
            </a:endParaRPr>
          </a:p>
          <a:p>
            <a:pPr marL="180000" indent="-180000">
              <a:lnSpc>
                <a:spcPct val="110000"/>
              </a:lnSpc>
              <a:spcBef>
                <a:spcPts val="0"/>
              </a:spcBef>
              <a:buSzPts val="1500"/>
            </a:pPr>
            <a:r>
              <a:rPr lang="en-US">
                <a:latin typeface="+mj-lt"/>
              </a:rPr>
              <a:t>Gender: </a:t>
            </a:r>
            <a:r>
              <a:rPr lang="en-US" err="1">
                <a:latin typeface="+mj-lt"/>
              </a:rPr>
              <a:t>Giới</a:t>
            </a:r>
            <a:r>
              <a:rPr lang="en-US">
                <a:latin typeface="+mj-lt"/>
              </a:rPr>
              <a:t> </a:t>
            </a:r>
            <a:r>
              <a:rPr lang="en-US" err="1">
                <a:latin typeface="+mj-lt"/>
              </a:rPr>
              <a:t>tính</a:t>
            </a:r>
            <a:endParaRPr lang="en-US" b="1">
              <a:latin typeface="+mj-lt"/>
            </a:endParaRPr>
          </a:p>
          <a:p>
            <a:pPr marL="180000" indent="-180000">
              <a:lnSpc>
                <a:spcPct val="110000"/>
              </a:lnSpc>
              <a:spcBef>
                <a:spcPts val="0"/>
              </a:spcBef>
              <a:buSzPts val="1500"/>
            </a:pPr>
            <a:r>
              <a:rPr lang="en-US" err="1">
                <a:latin typeface="+mj-lt"/>
              </a:rPr>
              <a:t>Dependent_count</a:t>
            </a:r>
            <a:r>
              <a:rPr lang="en-US">
                <a:latin typeface="+mj-lt"/>
              </a:rPr>
              <a:t>: </a:t>
            </a:r>
            <a:r>
              <a:rPr lang="en-US" err="1">
                <a:latin typeface="+mj-lt"/>
              </a:rPr>
              <a:t>Số</a:t>
            </a:r>
            <a:r>
              <a:rPr lang="en-US">
                <a:latin typeface="+mj-lt"/>
              </a:rPr>
              <a:t> </a:t>
            </a:r>
            <a:r>
              <a:rPr lang="en-US" err="1">
                <a:latin typeface="+mj-lt"/>
              </a:rPr>
              <a:t>người</a:t>
            </a:r>
            <a:r>
              <a:rPr lang="en-US">
                <a:latin typeface="+mj-lt"/>
              </a:rPr>
              <a:t> </a:t>
            </a:r>
            <a:r>
              <a:rPr lang="en-US" err="1">
                <a:latin typeface="+mj-lt"/>
              </a:rPr>
              <a:t>phụ</a:t>
            </a:r>
            <a:r>
              <a:rPr lang="en-US">
                <a:latin typeface="+mj-lt"/>
              </a:rPr>
              <a:t> </a:t>
            </a:r>
            <a:r>
              <a:rPr lang="en-US" err="1">
                <a:latin typeface="+mj-lt"/>
              </a:rPr>
              <a:t>thuộc</a:t>
            </a:r>
            <a:endParaRPr lang="en-US">
              <a:latin typeface="+mj-lt"/>
            </a:endParaRPr>
          </a:p>
          <a:p>
            <a:pPr marL="180000" indent="-180000">
              <a:lnSpc>
                <a:spcPct val="110000"/>
              </a:lnSpc>
              <a:spcBef>
                <a:spcPts val="0"/>
              </a:spcBef>
              <a:buSzPts val="1500"/>
            </a:pPr>
            <a:r>
              <a:rPr lang="en-US" err="1">
                <a:latin typeface="+mj-lt"/>
              </a:rPr>
              <a:t>Education_Level</a:t>
            </a:r>
            <a:r>
              <a:rPr lang="en-US">
                <a:latin typeface="+mj-lt"/>
              </a:rPr>
              <a:t>:  </a:t>
            </a:r>
            <a:r>
              <a:rPr lang="en-US" err="1">
                <a:latin typeface="+mj-lt"/>
              </a:rPr>
              <a:t>Trình</a:t>
            </a:r>
            <a:r>
              <a:rPr lang="en-US">
                <a:latin typeface="+mj-lt"/>
              </a:rPr>
              <a:t> </a:t>
            </a:r>
            <a:r>
              <a:rPr lang="en-US" err="1">
                <a:latin typeface="+mj-lt"/>
              </a:rPr>
              <a:t>độ</a:t>
            </a:r>
            <a:r>
              <a:rPr lang="en-US">
                <a:latin typeface="+mj-lt"/>
              </a:rPr>
              <a:t> </a:t>
            </a:r>
            <a:r>
              <a:rPr lang="en-US" err="1">
                <a:latin typeface="+mj-lt"/>
              </a:rPr>
              <a:t>học</a:t>
            </a:r>
            <a:r>
              <a:rPr lang="en-US">
                <a:latin typeface="+mj-lt"/>
              </a:rPr>
              <a:t> </a:t>
            </a:r>
            <a:r>
              <a:rPr lang="en-US" err="1">
                <a:latin typeface="+mj-lt"/>
              </a:rPr>
              <a:t>vấn</a:t>
            </a:r>
            <a:endParaRPr lang="en-US">
              <a:latin typeface="+mj-lt"/>
            </a:endParaRPr>
          </a:p>
          <a:p>
            <a:pPr marL="180000" indent="-180000">
              <a:lnSpc>
                <a:spcPct val="110000"/>
              </a:lnSpc>
              <a:spcBef>
                <a:spcPts val="0"/>
              </a:spcBef>
              <a:buSzPts val="1500"/>
            </a:pPr>
            <a:r>
              <a:rPr lang="en-US" err="1">
                <a:latin typeface="+mj-lt"/>
              </a:rPr>
              <a:t>Martial_Status</a:t>
            </a:r>
            <a:r>
              <a:rPr lang="en-US">
                <a:latin typeface="+mj-lt"/>
              </a:rPr>
              <a:t>:  </a:t>
            </a:r>
            <a:r>
              <a:rPr lang="en-US" err="1">
                <a:latin typeface="+mj-lt"/>
              </a:rPr>
              <a:t>Tình</a:t>
            </a:r>
            <a:r>
              <a:rPr lang="en-US">
                <a:latin typeface="+mj-lt"/>
              </a:rPr>
              <a:t> </a:t>
            </a:r>
            <a:r>
              <a:rPr lang="en-US" err="1">
                <a:latin typeface="+mj-lt"/>
              </a:rPr>
              <a:t>trạng</a:t>
            </a:r>
            <a:r>
              <a:rPr lang="en-US">
                <a:latin typeface="+mj-lt"/>
              </a:rPr>
              <a:t> </a:t>
            </a:r>
            <a:r>
              <a:rPr lang="en-US" err="1">
                <a:latin typeface="+mj-lt"/>
              </a:rPr>
              <a:t>hôn</a:t>
            </a:r>
            <a:r>
              <a:rPr lang="en-US">
                <a:latin typeface="+mj-lt"/>
              </a:rPr>
              <a:t> </a:t>
            </a:r>
            <a:r>
              <a:rPr lang="en-US" err="1">
                <a:latin typeface="+mj-lt"/>
              </a:rPr>
              <a:t>nhân</a:t>
            </a:r>
            <a:endParaRPr lang="en-US">
              <a:latin typeface="+mj-lt"/>
            </a:endParaRPr>
          </a:p>
          <a:p>
            <a:pPr marL="180000" indent="-180000">
              <a:lnSpc>
                <a:spcPct val="110000"/>
              </a:lnSpc>
              <a:spcBef>
                <a:spcPts val="0"/>
              </a:spcBef>
              <a:buSzPts val="1500"/>
            </a:pPr>
            <a:r>
              <a:rPr lang="en-US" err="1">
                <a:latin typeface="+mj-lt"/>
              </a:rPr>
              <a:t>Income_Category</a:t>
            </a:r>
            <a:r>
              <a:rPr lang="en-US">
                <a:latin typeface="+mj-lt"/>
              </a:rPr>
              <a:t>: Thu </a:t>
            </a:r>
            <a:r>
              <a:rPr lang="en-US" err="1">
                <a:latin typeface="+mj-lt"/>
              </a:rPr>
              <a:t>nhập</a:t>
            </a:r>
            <a:endParaRPr lang="en-US">
              <a:latin typeface="+mj-lt"/>
            </a:endParaRPr>
          </a:p>
          <a:p>
            <a:pPr marL="180000" indent="-180000">
              <a:lnSpc>
                <a:spcPct val="110000"/>
              </a:lnSpc>
              <a:spcBef>
                <a:spcPts val="0"/>
              </a:spcBef>
              <a:buSzPts val="1500"/>
            </a:pPr>
            <a:r>
              <a:rPr lang="en-US" err="1">
                <a:latin typeface="+mj-lt"/>
              </a:rPr>
              <a:t>Card_Category</a:t>
            </a:r>
            <a:r>
              <a:rPr lang="en-US" b="1">
                <a:latin typeface="+mj-lt"/>
              </a:rPr>
              <a:t>: </a:t>
            </a:r>
            <a:r>
              <a:rPr lang="en-US" err="1">
                <a:latin typeface="+mj-lt"/>
              </a:rPr>
              <a:t>Loại</a:t>
            </a:r>
            <a:r>
              <a:rPr lang="en-US">
                <a:latin typeface="+mj-lt"/>
              </a:rPr>
              <a:t> </a:t>
            </a:r>
            <a:r>
              <a:rPr lang="en-US" err="1">
                <a:latin typeface="+mj-lt"/>
              </a:rPr>
              <a:t>thẻ</a:t>
            </a:r>
            <a:r>
              <a:rPr lang="en-US">
                <a:latin typeface="+mj-lt"/>
              </a:rPr>
              <a:t> </a:t>
            </a:r>
            <a:r>
              <a:rPr lang="en-US" err="1">
                <a:latin typeface="+mj-lt"/>
              </a:rPr>
              <a:t>sở</a:t>
            </a:r>
            <a:r>
              <a:rPr lang="en-US">
                <a:latin typeface="+mj-lt"/>
              </a:rPr>
              <a:t> hữu </a:t>
            </a:r>
          </a:p>
          <a:p>
            <a:pPr marL="180000" indent="-180000">
              <a:lnSpc>
                <a:spcPct val="110000"/>
              </a:lnSpc>
              <a:spcBef>
                <a:spcPts val="0"/>
              </a:spcBef>
              <a:buSzPts val="1500"/>
            </a:pPr>
            <a:r>
              <a:rPr lang="en-US">
                <a:latin typeface="+mj-lt"/>
              </a:rPr>
              <a:t>Months</a:t>
            </a:r>
            <a:r>
              <a:rPr lang="en-US" err="1">
                <a:latin typeface="+mj-lt"/>
              </a:rPr>
              <a:t>_on_book</a:t>
            </a:r>
            <a:r>
              <a:rPr lang="en-US">
                <a:latin typeface="+mj-lt"/>
              </a:rPr>
              <a:t> : </a:t>
            </a:r>
            <a:r>
              <a:rPr lang="en-US" err="1">
                <a:latin typeface="+mj-lt"/>
              </a:rPr>
              <a:t>Thời</a:t>
            </a:r>
            <a:r>
              <a:rPr lang="en-US">
                <a:latin typeface="+mj-lt"/>
              </a:rPr>
              <a:t> </a:t>
            </a:r>
            <a:r>
              <a:rPr lang="en-US" err="1">
                <a:latin typeface="+mj-lt"/>
              </a:rPr>
              <a:t>gian</a:t>
            </a:r>
            <a:r>
              <a:rPr lang="en-US">
                <a:latin typeface="+mj-lt"/>
              </a:rPr>
              <a:t> </a:t>
            </a:r>
            <a:r>
              <a:rPr lang="en-US" err="1">
                <a:latin typeface="+mj-lt"/>
              </a:rPr>
              <a:t>quan</a:t>
            </a:r>
            <a:r>
              <a:rPr lang="en-US">
                <a:latin typeface="+mj-lt"/>
              </a:rPr>
              <a:t> </a:t>
            </a:r>
            <a:r>
              <a:rPr lang="en-US" err="1">
                <a:latin typeface="+mj-lt"/>
              </a:rPr>
              <a:t>hệ</a:t>
            </a:r>
            <a:r>
              <a:rPr lang="en-US">
                <a:latin typeface="+mj-lt"/>
              </a:rPr>
              <a:t> </a:t>
            </a:r>
            <a:r>
              <a:rPr lang="en-US" err="1">
                <a:latin typeface="+mj-lt"/>
              </a:rPr>
              <a:t>với</a:t>
            </a:r>
            <a:r>
              <a:rPr lang="en-US">
                <a:latin typeface="+mj-lt"/>
              </a:rPr>
              <a:t> </a:t>
            </a:r>
            <a:r>
              <a:rPr lang="en-US" err="1">
                <a:latin typeface="+mj-lt"/>
              </a:rPr>
              <a:t>ngân</a:t>
            </a:r>
            <a:r>
              <a:rPr lang="en-US">
                <a:latin typeface="+mj-lt"/>
              </a:rPr>
              <a:t> </a:t>
            </a:r>
            <a:r>
              <a:rPr lang="en-US" err="1">
                <a:latin typeface="+mj-lt"/>
              </a:rPr>
              <a:t>hàng</a:t>
            </a:r>
            <a:endParaRPr lang="en-US">
              <a:latin typeface="+mj-lt"/>
            </a:endParaRPr>
          </a:p>
          <a:p>
            <a:pPr marL="180000" indent="-180000">
              <a:lnSpc>
                <a:spcPct val="110000"/>
              </a:lnSpc>
              <a:spcBef>
                <a:spcPts val="0"/>
              </a:spcBef>
              <a:buSzPts val="1500"/>
            </a:pPr>
            <a:r>
              <a:rPr lang="en-US" err="1">
                <a:latin typeface="+mj-lt"/>
              </a:rPr>
              <a:t>Total_Relationship_Count</a:t>
            </a:r>
            <a:r>
              <a:rPr lang="en-US">
                <a:latin typeface="+mj-lt"/>
              </a:rPr>
              <a:t>: </a:t>
            </a:r>
            <a:r>
              <a:rPr lang="en-US" err="1">
                <a:latin typeface="+mj-lt"/>
              </a:rPr>
              <a:t>Tổng</a:t>
            </a:r>
            <a:r>
              <a:rPr lang="en-US">
                <a:latin typeface="+mj-lt"/>
              </a:rPr>
              <a:t> </a:t>
            </a:r>
            <a:r>
              <a:rPr lang="en-US" err="1">
                <a:latin typeface="+mj-lt"/>
              </a:rPr>
              <a:t>số</a:t>
            </a:r>
            <a:r>
              <a:rPr lang="en-US">
                <a:latin typeface="+mj-lt"/>
              </a:rPr>
              <a:t> </a:t>
            </a:r>
            <a:r>
              <a:rPr lang="en-US" err="1">
                <a:latin typeface="+mj-lt"/>
              </a:rPr>
              <a:t>sản</a:t>
            </a:r>
            <a:r>
              <a:rPr lang="en-US">
                <a:latin typeface="+mj-lt"/>
              </a:rPr>
              <a:t> </a:t>
            </a:r>
            <a:r>
              <a:rPr lang="en-US" err="1">
                <a:latin typeface="+mj-lt"/>
              </a:rPr>
              <a:t>phẩm</a:t>
            </a:r>
            <a:r>
              <a:rPr lang="en-US">
                <a:latin typeface="+mj-lt"/>
              </a:rPr>
              <a:t> </a:t>
            </a:r>
            <a:r>
              <a:rPr lang="en-US" err="1">
                <a:latin typeface="+mj-lt"/>
              </a:rPr>
              <a:t>mà</a:t>
            </a:r>
            <a:r>
              <a:rPr lang="en-US">
                <a:latin typeface="+mj-lt"/>
              </a:rPr>
              <a:t> </a:t>
            </a:r>
            <a:r>
              <a:rPr lang="en-US" err="1">
                <a:latin typeface="+mj-lt"/>
              </a:rPr>
              <a:t>khách</a:t>
            </a:r>
            <a:r>
              <a:rPr lang="en-US">
                <a:latin typeface="+mj-lt"/>
              </a:rPr>
              <a:t> </a:t>
            </a:r>
            <a:r>
              <a:rPr lang="en-US" err="1">
                <a:latin typeface="+mj-lt"/>
              </a:rPr>
              <a:t>hàng</a:t>
            </a:r>
            <a:r>
              <a:rPr lang="en-US">
                <a:latin typeface="+mj-lt"/>
              </a:rPr>
              <a:t> </a:t>
            </a:r>
            <a:r>
              <a:rPr lang="en-US" err="1">
                <a:latin typeface="+mj-lt"/>
              </a:rPr>
              <a:t>nắm</a:t>
            </a:r>
            <a:r>
              <a:rPr lang="en-US">
                <a:latin typeface="+mj-lt"/>
              </a:rPr>
              <a:t> </a:t>
            </a:r>
            <a:r>
              <a:rPr lang="en-US" err="1">
                <a:latin typeface="+mj-lt"/>
              </a:rPr>
              <a:t>giữ</a:t>
            </a:r>
            <a:endParaRPr lang="en-US">
              <a:latin typeface="+mj-lt"/>
            </a:endParaRPr>
          </a:p>
          <a:p>
            <a:pPr marL="180000" indent="-180000">
              <a:lnSpc>
                <a:spcPct val="110000"/>
              </a:lnSpc>
              <a:spcBef>
                <a:spcPts val="0"/>
              </a:spcBef>
              <a:buSzPts val="1500"/>
            </a:pPr>
            <a:endParaRPr lang="en-US">
              <a:latin typeface="+mj-lt"/>
            </a:endParaRPr>
          </a:p>
          <a:p>
            <a:pPr marL="180000" indent="-84750">
              <a:lnSpc>
                <a:spcPct val="110000"/>
              </a:lnSpc>
              <a:buSzPts val="1500"/>
              <a:buFont typeface="Noto Sans Symbols"/>
              <a:buNone/>
            </a:pPr>
            <a:endParaRPr lang="en-US" sz="1500" b="1">
              <a:latin typeface="+mj-lt"/>
            </a:endParaRPr>
          </a:p>
          <a:p>
            <a:pPr marL="180000" indent="-84750">
              <a:lnSpc>
                <a:spcPct val="110000"/>
              </a:lnSpc>
              <a:buSzPts val="1500"/>
              <a:buFont typeface="Noto Sans Symbols"/>
              <a:buNone/>
            </a:pPr>
            <a:endParaRPr lang="en-US" sz="1500" b="1">
              <a:latin typeface="+mj-lt"/>
            </a:endParaRPr>
          </a:p>
        </p:txBody>
      </p:sp>
      <p:sp>
        <p:nvSpPr>
          <p:cNvPr id="11" name="Google Shape;230;p25">
            <a:extLst>
              <a:ext uri="{FF2B5EF4-FFF2-40B4-BE49-F238E27FC236}">
                <a16:creationId xmlns:a16="http://schemas.microsoft.com/office/drawing/2014/main" id="{4B429BDD-334B-6282-F1D1-4122B360BA29}"/>
              </a:ext>
            </a:extLst>
          </p:cNvPr>
          <p:cNvSpPr txBox="1">
            <a:spLocks/>
          </p:cNvSpPr>
          <p:nvPr/>
        </p:nvSpPr>
        <p:spPr>
          <a:xfrm>
            <a:off x="5732207" y="2212038"/>
            <a:ext cx="5928851" cy="39728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600"/>
              </a:spcBef>
              <a:spcAft>
                <a:spcPts val="0"/>
              </a:spcAft>
              <a:buClr>
                <a:schemeClr val="lt2"/>
              </a:buClr>
              <a:buSzPts val="1400"/>
              <a:buFont typeface="Noto Sans Symbols"/>
              <a:buChar char="▪"/>
              <a:defRPr sz="1400" b="0" i="0" u="none" strike="noStrike" cap="none">
                <a:solidFill>
                  <a:srgbClr val="BFBFBF"/>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pPr marL="180000" indent="-180000">
              <a:lnSpc>
                <a:spcPct val="110000"/>
              </a:lnSpc>
              <a:spcBef>
                <a:spcPts val="0"/>
              </a:spcBef>
              <a:buSzPts val="1500"/>
            </a:pPr>
            <a:r>
              <a:rPr lang="en-US">
                <a:latin typeface="+mj-lt"/>
              </a:rPr>
              <a:t>Months_Inactive_12_mon: </a:t>
            </a:r>
            <a:r>
              <a:rPr lang="en-US" err="1">
                <a:latin typeface="+mj-lt"/>
              </a:rPr>
              <a:t>Số</a:t>
            </a:r>
            <a:r>
              <a:rPr lang="en-US">
                <a:latin typeface="+mj-lt"/>
              </a:rPr>
              <a:t> </a:t>
            </a:r>
            <a:r>
              <a:rPr lang="en-US" err="1">
                <a:latin typeface="+mj-lt"/>
              </a:rPr>
              <a:t>tháng</a:t>
            </a:r>
            <a:r>
              <a:rPr lang="en-US">
                <a:latin typeface="+mj-lt"/>
              </a:rPr>
              <a:t> </a:t>
            </a:r>
            <a:r>
              <a:rPr lang="en-US" err="1">
                <a:latin typeface="+mj-lt"/>
              </a:rPr>
              <a:t>không</a:t>
            </a:r>
            <a:r>
              <a:rPr lang="en-US">
                <a:latin typeface="+mj-lt"/>
              </a:rPr>
              <a:t> </a:t>
            </a:r>
            <a:r>
              <a:rPr lang="en-US" err="1">
                <a:latin typeface="+mj-lt"/>
              </a:rPr>
              <a:t>sử</a:t>
            </a:r>
            <a:r>
              <a:rPr lang="en-US">
                <a:latin typeface="+mj-lt"/>
              </a:rPr>
              <a:t> </a:t>
            </a:r>
            <a:r>
              <a:rPr lang="en-US" err="1">
                <a:latin typeface="+mj-lt"/>
              </a:rPr>
              <a:t>dụng</a:t>
            </a:r>
            <a:r>
              <a:rPr lang="en-US">
                <a:latin typeface="+mj-lt"/>
              </a:rPr>
              <a:t> </a:t>
            </a:r>
            <a:r>
              <a:rPr lang="en-US" err="1">
                <a:latin typeface="+mj-lt"/>
              </a:rPr>
              <a:t>thẻ</a:t>
            </a:r>
            <a:r>
              <a:rPr lang="en-US">
                <a:latin typeface="+mj-lt"/>
              </a:rPr>
              <a:t> </a:t>
            </a:r>
            <a:r>
              <a:rPr lang="en-US" err="1">
                <a:latin typeface="+mj-lt"/>
              </a:rPr>
              <a:t>trong</a:t>
            </a:r>
            <a:r>
              <a:rPr lang="en-US">
                <a:latin typeface="+mj-lt"/>
              </a:rPr>
              <a:t> 12 </a:t>
            </a:r>
            <a:r>
              <a:rPr lang="en-US" err="1">
                <a:latin typeface="+mj-lt"/>
              </a:rPr>
              <a:t>tháng</a:t>
            </a:r>
            <a:r>
              <a:rPr lang="en-US">
                <a:latin typeface="+mj-lt"/>
              </a:rPr>
              <a:t> qua</a:t>
            </a:r>
          </a:p>
          <a:p>
            <a:pPr marL="180000" indent="-180000">
              <a:lnSpc>
                <a:spcPct val="110000"/>
              </a:lnSpc>
              <a:spcBef>
                <a:spcPts val="0"/>
              </a:spcBef>
              <a:buSzPts val="1500"/>
            </a:pPr>
            <a:r>
              <a:rPr lang="en-US">
                <a:latin typeface="+mj-lt"/>
              </a:rPr>
              <a:t>Contacts_Count_12_mon: </a:t>
            </a:r>
            <a:r>
              <a:rPr lang="en-US" err="1">
                <a:latin typeface="+mj-lt"/>
              </a:rPr>
              <a:t>Số</a:t>
            </a:r>
            <a:r>
              <a:rPr lang="en-US">
                <a:latin typeface="+mj-lt"/>
              </a:rPr>
              <a:t> </a:t>
            </a:r>
            <a:r>
              <a:rPr lang="en-US" err="1">
                <a:latin typeface="+mj-lt"/>
              </a:rPr>
              <a:t>lần</a:t>
            </a:r>
            <a:r>
              <a:rPr lang="en-US">
                <a:latin typeface="+mj-lt"/>
              </a:rPr>
              <a:t> </a:t>
            </a:r>
            <a:r>
              <a:rPr lang="en-US" err="1">
                <a:latin typeface="+mj-lt"/>
              </a:rPr>
              <a:t>liên</a:t>
            </a:r>
            <a:r>
              <a:rPr lang="en-US">
                <a:latin typeface="+mj-lt"/>
              </a:rPr>
              <a:t> </a:t>
            </a:r>
            <a:r>
              <a:rPr lang="en-US" err="1">
                <a:latin typeface="+mj-lt"/>
              </a:rPr>
              <a:t>hệ</a:t>
            </a:r>
            <a:r>
              <a:rPr lang="en-US">
                <a:latin typeface="+mj-lt"/>
              </a:rPr>
              <a:t> </a:t>
            </a:r>
            <a:r>
              <a:rPr lang="en-US" err="1">
                <a:latin typeface="+mj-lt"/>
              </a:rPr>
              <a:t>giữa</a:t>
            </a:r>
            <a:r>
              <a:rPr lang="en-US">
                <a:latin typeface="+mj-lt"/>
              </a:rPr>
              <a:t> </a:t>
            </a:r>
            <a:r>
              <a:rPr lang="en-US" err="1">
                <a:latin typeface="+mj-lt"/>
              </a:rPr>
              <a:t>khách</a:t>
            </a:r>
            <a:r>
              <a:rPr lang="en-US">
                <a:latin typeface="+mj-lt"/>
              </a:rPr>
              <a:t> </a:t>
            </a:r>
            <a:r>
              <a:rPr lang="en-US" err="1">
                <a:latin typeface="+mj-lt"/>
              </a:rPr>
              <a:t>hàng</a:t>
            </a:r>
            <a:r>
              <a:rPr lang="en-US">
                <a:latin typeface="+mj-lt"/>
              </a:rPr>
              <a:t> </a:t>
            </a:r>
            <a:r>
              <a:rPr lang="en-US" err="1">
                <a:latin typeface="+mj-lt"/>
              </a:rPr>
              <a:t>và</a:t>
            </a:r>
            <a:r>
              <a:rPr lang="en-US">
                <a:latin typeface="+mj-lt"/>
              </a:rPr>
              <a:t> </a:t>
            </a:r>
            <a:r>
              <a:rPr lang="en-US" err="1">
                <a:latin typeface="+mj-lt"/>
              </a:rPr>
              <a:t>ngân</a:t>
            </a:r>
            <a:r>
              <a:rPr lang="en-US">
                <a:latin typeface="+mj-lt"/>
              </a:rPr>
              <a:t> </a:t>
            </a:r>
            <a:r>
              <a:rPr lang="en-US" err="1">
                <a:latin typeface="+mj-lt"/>
              </a:rPr>
              <a:t>hàng</a:t>
            </a:r>
            <a:r>
              <a:rPr lang="en-US">
                <a:latin typeface="+mj-lt"/>
              </a:rPr>
              <a:t> </a:t>
            </a:r>
            <a:r>
              <a:rPr lang="en-US" err="1">
                <a:latin typeface="+mj-lt"/>
              </a:rPr>
              <a:t>trong</a:t>
            </a:r>
            <a:r>
              <a:rPr lang="en-US">
                <a:latin typeface="+mj-lt"/>
              </a:rPr>
              <a:t> 12 </a:t>
            </a:r>
            <a:r>
              <a:rPr lang="en-US" err="1">
                <a:latin typeface="+mj-lt"/>
              </a:rPr>
              <a:t>tháng</a:t>
            </a:r>
            <a:r>
              <a:rPr lang="en-US">
                <a:latin typeface="+mj-lt"/>
              </a:rPr>
              <a:t> qua</a:t>
            </a:r>
          </a:p>
          <a:p>
            <a:pPr marL="180000" indent="-180000">
              <a:lnSpc>
                <a:spcPct val="110000"/>
              </a:lnSpc>
              <a:spcBef>
                <a:spcPts val="0"/>
              </a:spcBef>
              <a:buSzPts val="1500"/>
            </a:pPr>
            <a:r>
              <a:rPr lang="en-US" err="1">
                <a:latin typeface="+mj-lt"/>
              </a:rPr>
              <a:t>Credit_Limit</a:t>
            </a:r>
            <a:r>
              <a:rPr lang="en-US">
                <a:latin typeface="+mj-lt"/>
              </a:rPr>
              <a:t>: </a:t>
            </a:r>
            <a:r>
              <a:rPr lang="en-US" err="1">
                <a:latin typeface="+mj-lt"/>
              </a:rPr>
              <a:t>Hạn</a:t>
            </a:r>
            <a:r>
              <a:rPr lang="en-US">
                <a:latin typeface="+mj-lt"/>
              </a:rPr>
              <a:t> </a:t>
            </a:r>
            <a:r>
              <a:rPr lang="en-US" err="1">
                <a:latin typeface="+mj-lt"/>
              </a:rPr>
              <a:t>mức</a:t>
            </a:r>
            <a:r>
              <a:rPr lang="en-US">
                <a:latin typeface="+mj-lt"/>
              </a:rPr>
              <a:t> </a:t>
            </a:r>
            <a:r>
              <a:rPr lang="en-US" err="1">
                <a:latin typeface="+mj-lt"/>
              </a:rPr>
              <a:t>tín</a:t>
            </a:r>
            <a:r>
              <a:rPr lang="en-US">
                <a:latin typeface="+mj-lt"/>
              </a:rPr>
              <a:t> </a:t>
            </a:r>
            <a:r>
              <a:rPr lang="en-US" err="1">
                <a:latin typeface="+mj-lt"/>
              </a:rPr>
              <a:t>dụng</a:t>
            </a:r>
            <a:endParaRPr lang="en-US">
              <a:latin typeface="+mj-lt"/>
            </a:endParaRPr>
          </a:p>
          <a:p>
            <a:pPr marL="180000" indent="-180000">
              <a:lnSpc>
                <a:spcPct val="110000"/>
              </a:lnSpc>
              <a:spcBef>
                <a:spcPts val="0"/>
              </a:spcBef>
              <a:buSzPts val="1500"/>
            </a:pPr>
            <a:r>
              <a:rPr lang="en-US" err="1">
                <a:latin typeface="+mj-lt"/>
              </a:rPr>
              <a:t>Total_Revolving_Bal</a:t>
            </a:r>
            <a:r>
              <a:rPr lang="en-US">
                <a:latin typeface="+mj-lt"/>
              </a:rPr>
              <a:t>: </a:t>
            </a:r>
            <a:r>
              <a:rPr lang="en-US" err="1">
                <a:latin typeface="+mj-lt"/>
              </a:rPr>
              <a:t>Tổng</a:t>
            </a:r>
            <a:r>
              <a:rPr lang="en-US">
                <a:latin typeface="+mj-lt"/>
              </a:rPr>
              <a:t> </a:t>
            </a:r>
            <a:r>
              <a:rPr lang="en-US" err="1">
                <a:latin typeface="+mj-lt"/>
              </a:rPr>
              <a:t>tín</a:t>
            </a:r>
            <a:r>
              <a:rPr lang="en-US">
                <a:latin typeface="+mj-lt"/>
              </a:rPr>
              <a:t> </a:t>
            </a:r>
            <a:r>
              <a:rPr lang="en-US" err="1">
                <a:latin typeface="+mj-lt"/>
              </a:rPr>
              <a:t>dụng</a:t>
            </a:r>
            <a:r>
              <a:rPr lang="en-US">
                <a:latin typeface="+mj-lt"/>
              </a:rPr>
              <a:t> quay </a:t>
            </a:r>
            <a:r>
              <a:rPr lang="en-US" err="1">
                <a:latin typeface="+mj-lt"/>
              </a:rPr>
              <a:t>vòng</a:t>
            </a:r>
            <a:endParaRPr lang="en-US">
              <a:latin typeface="+mj-lt"/>
            </a:endParaRPr>
          </a:p>
          <a:p>
            <a:pPr marL="180000" indent="-180000">
              <a:lnSpc>
                <a:spcPct val="110000"/>
              </a:lnSpc>
              <a:spcBef>
                <a:spcPts val="0"/>
              </a:spcBef>
              <a:buSzPts val="1500"/>
            </a:pPr>
            <a:r>
              <a:rPr lang="en-US" err="1">
                <a:latin typeface="+mj-lt"/>
              </a:rPr>
              <a:t>Avg_Open_To_Buy</a:t>
            </a:r>
            <a:r>
              <a:rPr lang="en-US">
                <a:latin typeface="+mj-lt"/>
              </a:rPr>
              <a:t>: </a:t>
            </a:r>
            <a:r>
              <a:rPr lang="en-US" err="1">
                <a:latin typeface="+mj-lt"/>
              </a:rPr>
              <a:t>Hạn</a:t>
            </a:r>
            <a:r>
              <a:rPr lang="en-US">
                <a:latin typeface="+mj-lt"/>
              </a:rPr>
              <a:t> </a:t>
            </a:r>
            <a:r>
              <a:rPr lang="en-US" err="1">
                <a:latin typeface="+mj-lt"/>
              </a:rPr>
              <a:t>mức</a:t>
            </a:r>
            <a:r>
              <a:rPr lang="en-US">
                <a:latin typeface="+mj-lt"/>
              </a:rPr>
              <a:t> </a:t>
            </a:r>
            <a:r>
              <a:rPr lang="en-US" err="1">
                <a:latin typeface="+mj-lt"/>
              </a:rPr>
              <a:t>khả</a:t>
            </a:r>
            <a:r>
              <a:rPr lang="en-US">
                <a:latin typeface="+mj-lt"/>
              </a:rPr>
              <a:t> </a:t>
            </a:r>
            <a:r>
              <a:rPr lang="en-US" err="1">
                <a:latin typeface="+mj-lt"/>
              </a:rPr>
              <a:t>dụng</a:t>
            </a:r>
            <a:endParaRPr lang="en-US">
              <a:latin typeface="+mj-lt"/>
            </a:endParaRPr>
          </a:p>
          <a:p>
            <a:pPr marL="180000" indent="-180000">
              <a:lnSpc>
                <a:spcPct val="110000"/>
              </a:lnSpc>
              <a:spcBef>
                <a:spcPts val="0"/>
              </a:spcBef>
              <a:buSzPts val="1500"/>
            </a:pPr>
            <a:r>
              <a:rPr lang="en-US">
                <a:latin typeface="+mj-lt"/>
              </a:rPr>
              <a:t>Total_Amt_Chng_Q4_Q1:Thay </a:t>
            </a:r>
            <a:r>
              <a:rPr lang="en-US" err="1">
                <a:latin typeface="+mj-lt"/>
              </a:rPr>
              <a:t>đổi</a:t>
            </a:r>
            <a:r>
              <a:rPr lang="en-US">
                <a:latin typeface="+mj-lt"/>
              </a:rPr>
              <a:t> </a:t>
            </a:r>
            <a:r>
              <a:rPr lang="en-US" err="1">
                <a:latin typeface="+mj-lt"/>
              </a:rPr>
              <a:t>tổng</a:t>
            </a:r>
            <a:r>
              <a:rPr lang="en-US">
                <a:latin typeface="+mj-lt"/>
              </a:rPr>
              <a:t> </a:t>
            </a:r>
            <a:r>
              <a:rPr lang="en-US" err="1">
                <a:latin typeface="+mj-lt"/>
              </a:rPr>
              <a:t>mức</a:t>
            </a:r>
            <a:r>
              <a:rPr lang="en-US">
                <a:latin typeface="+mj-lt"/>
              </a:rPr>
              <a:t> chi </a:t>
            </a:r>
            <a:r>
              <a:rPr lang="en-US" err="1">
                <a:latin typeface="+mj-lt"/>
              </a:rPr>
              <a:t>tiêu</a:t>
            </a:r>
            <a:r>
              <a:rPr lang="en-US">
                <a:latin typeface="+mj-lt"/>
              </a:rPr>
              <a:t> </a:t>
            </a:r>
            <a:r>
              <a:rPr lang="en-US" err="1">
                <a:latin typeface="+mj-lt"/>
              </a:rPr>
              <a:t>thẻ</a:t>
            </a:r>
            <a:r>
              <a:rPr lang="en-US">
                <a:latin typeface="+mj-lt"/>
              </a:rPr>
              <a:t> </a:t>
            </a:r>
            <a:r>
              <a:rPr lang="en-US" err="1">
                <a:latin typeface="+mj-lt"/>
              </a:rPr>
              <a:t>tín</a:t>
            </a:r>
            <a:r>
              <a:rPr lang="en-US">
                <a:latin typeface="+mj-lt"/>
              </a:rPr>
              <a:t> </a:t>
            </a:r>
            <a:r>
              <a:rPr lang="en-US" err="1">
                <a:latin typeface="+mj-lt"/>
              </a:rPr>
              <a:t>dụng</a:t>
            </a:r>
            <a:r>
              <a:rPr lang="en-US">
                <a:latin typeface="+mj-lt"/>
              </a:rPr>
              <a:t> (Q4 so </a:t>
            </a:r>
            <a:r>
              <a:rPr lang="en-US" err="1">
                <a:latin typeface="+mj-lt"/>
              </a:rPr>
              <a:t>với</a:t>
            </a:r>
            <a:r>
              <a:rPr lang="en-US">
                <a:latin typeface="+mj-lt"/>
              </a:rPr>
              <a:t> Q1).</a:t>
            </a:r>
          </a:p>
          <a:p>
            <a:pPr marL="180000" indent="-180000">
              <a:lnSpc>
                <a:spcPct val="110000"/>
              </a:lnSpc>
              <a:spcBef>
                <a:spcPts val="0"/>
              </a:spcBef>
              <a:buSzPts val="1500"/>
            </a:pPr>
            <a:r>
              <a:rPr lang="en-US" err="1">
                <a:latin typeface="+mj-lt"/>
              </a:rPr>
              <a:t>Total_Trans_Amt</a:t>
            </a:r>
            <a:r>
              <a:rPr lang="en-US">
                <a:latin typeface="+mj-lt"/>
              </a:rPr>
              <a:t>: </a:t>
            </a:r>
            <a:r>
              <a:rPr lang="en-US" err="1">
                <a:latin typeface="+mj-lt"/>
              </a:rPr>
              <a:t>Tổng</a:t>
            </a:r>
            <a:r>
              <a:rPr lang="en-US">
                <a:latin typeface="+mj-lt"/>
              </a:rPr>
              <a:t> </a:t>
            </a:r>
            <a:r>
              <a:rPr lang="en-US" err="1">
                <a:latin typeface="+mj-lt"/>
              </a:rPr>
              <a:t>mức</a:t>
            </a:r>
            <a:r>
              <a:rPr lang="en-US">
                <a:latin typeface="+mj-lt"/>
              </a:rPr>
              <a:t> chi </a:t>
            </a:r>
            <a:r>
              <a:rPr lang="en-US" err="1">
                <a:latin typeface="+mj-lt"/>
              </a:rPr>
              <a:t>tiêu</a:t>
            </a:r>
            <a:r>
              <a:rPr lang="en-US">
                <a:latin typeface="+mj-lt"/>
              </a:rPr>
              <a:t> </a:t>
            </a:r>
            <a:r>
              <a:rPr lang="en-US" err="1">
                <a:latin typeface="+mj-lt"/>
              </a:rPr>
              <a:t>thẻ</a:t>
            </a:r>
            <a:r>
              <a:rPr lang="en-US">
                <a:latin typeface="+mj-lt"/>
              </a:rPr>
              <a:t> </a:t>
            </a:r>
            <a:r>
              <a:rPr lang="en-US" err="1">
                <a:latin typeface="+mj-lt"/>
              </a:rPr>
              <a:t>tín</a:t>
            </a:r>
            <a:r>
              <a:rPr lang="en-US">
                <a:latin typeface="+mj-lt"/>
              </a:rPr>
              <a:t> </a:t>
            </a:r>
            <a:r>
              <a:rPr lang="en-US" err="1">
                <a:latin typeface="+mj-lt"/>
              </a:rPr>
              <a:t>dụng</a:t>
            </a:r>
            <a:r>
              <a:rPr lang="en-US">
                <a:latin typeface="+mj-lt"/>
              </a:rPr>
              <a:t> (12 </a:t>
            </a:r>
            <a:r>
              <a:rPr lang="en-US" err="1">
                <a:latin typeface="+mj-lt"/>
              </a:rPr>
              <a:t>tháng</a:t>
            </a:r>
            <a:r>
              <a:rPr lang="en-US">
                <a:latin typeface="+mj-lt"/>
              </a:rPr>
              <a:t> qua)</a:t>
            </a:r>
          </a:p>
          <a:p>
            <a:pPr marL="180000" indent="-180000">
              <a:lnSpc>
                <a:spcPct val="110000"/>
              </a:lnSpc>
              <a:spcBef>
                <a:spcPts val="0"/>
              </a:spcBef>
              <a:buSzPts val="1500"/>
            </a:pPr>
            <a:r>
              <a:rPr lang="en-US" err="1">
                <a:latin typeface="+mj-lt"/>
              </a:rPr>
              <a:t>Total_Trans_Ct</a:t>
            </a:r>
            <a:r>
              <a:rPr lang="en-US">
                <a:latin typeface="+mj-lt"/>
              </a:rPr>
              <a:t>:  </a:t>
            </a:r>
            <a:r>
              <a:rPr lang="vi-VN">
                <a:latin typeface="+mn-lt"/>
              </a:rPr>
              <a:t>Tổng số lượng giao dịch </a:t>
            </a:r>
            <a:r>
              <a:rPr lang="vi-VN">
                <a:latin typeface="+mj-lt"/>
              </a:rPr>
              <a:t>(</a:t>
            </a:r>
            <a:r>
              <a:rPr lang="vi-VN">
                <a:latin typeface="+mn-lt"/>
              </a:rPr>
              <a:t>12 tháng qua</a:t>
            </a:r>
            <a:r>
              <a:rPr lang="vi-VN">
                <a:latin typeface="+mj-lt"/>
              </a:rPr>
              <a:t>).</a:t>
            </a:r>
            <a:endParaRPr lang="en-US">
              <a:latin typeface="+mj-lt"/>
            </a:endParaRPr>
          </a:p>
          <a:p>
            <a:pPr marL="180000" indent="-180000">
              <a:lnSpc>
                <a:spcPct val="110000"/>
              </a:lnSpc>
              <a:spcBef>
                <a:spcPts val="0"/>
              </a:spcBef>
              <a:buSzPts val="1500"/>
            </a:pPr>
            <a:r>
              <a:rPr lang="en-US">
                <a:latin typeface="+mj-lt"/>
              </a:rPr>
              <a:t>Total_Ct_Chng_Q4_Q1: </a:t>
            </a:r>
            <a:r>
              <a:rPr lang="vi-VN">
                <a:latin typeface="+mn-lt"/>
              </a:rPr>
              <a:t>Thay đổi tổng số lượng giao dịch (Q4 so với Q1</a:t>
            </a:r>
            <a:r>
              <a:rPr lang="vi-VN">
                <a:latin typeface="+mj-lt"/>
              </a:rPr>
              <a:t>).</a:t>
            </a:r>
            <a:endParaRPr lang="en-US">
              <a:latin typeface="+mj-lt"/>
            </a:endParaRPr>
          </a:p>
          <a:p>
            <a:pPr marL="180000" indent="-180000">
              <a:lnSpc>
                <a:spcPct val="110000"/>
              </a:lnSpc>
              <a:spcBef>
                <a:spcPts val="0"/>
              </a:spcBef>
              <a:buSzPts val="1500"/>
            </a:pPr>
            <a:r>
              <a:rPr lang="en-US" err="1">
                <a:latin typeface="+mj-lt"/>
              </a:rPr>
              <a:t>Avg_Utilization_Ratio</a:t>
            </a:r>
            <a:r>
              <a:rPr lang="en-US">
                <a:latin typeface="+mj-lt"/>
              </a:rPr>
              <a:t>: </a:t>
            </a:r>
            <a:r>
              <a:rPr lang="en-US" err="1">
                <a:latin typeface="+mj-lt"/>
              </a:rPr>
              <a:t>Tỷ</a:t>
            </a:r>
            <a:r>
              <a:rPr lang="en-US">
                <a:latin typeface="+mj-lt"/>
              </a:rPr>
              <a:t> </a:t>
            </a:r>
            <a:r>
              <a:rPr lang="en-US" err="1">
                <a:latin typeface="+mj-lt"/>
              </a:rPr>
              <a:t>lệ</a:t>
            </a:r>
            <a:r>
              <a:rPr lang="en-US">
                <a:latin typeface="+mj-lt"/>
              </a:rPr>
              <a:t> chi </a:t>
            </a:r>
            <a:r>
              <a:rPr lang="en-US" err="1">
                <a:latin typeface="+mj-lt"/>
              </a:rPr>
              <a:t>tiêu</a:t>
            </a:r>
            <a:r>
              <a:rPr lang="en-US">
                <a:latin typeface="+mj-lt"/>
              </a:rPr>
              <a:t> </a:t>
            </a:r>
            <a:r>
              <a:rPr lang="en-US" err="1">
                <a:latin typeface="+mj-lt"/>
              </a:rPr>
              <a:t>thẻ</a:t>
            </a:r>
            <a:r>
              <a:rPr lang="en-US">
                <a:latin typeface="+mj-lt"/>
              </a:rPr>
              <a:t> </a:t>
            </a:r>
            <a:r>
              <a:rPr lang="en-US" err="1">
                <a:latin typeface="+mj-lt"/>
              </a:rPr>
              <a:t>trung</a:t>
            </a:r>
            <a:r>
              <a:rPr lang="en-US">
                <a:latin typeface="+mj-lt"/>
              </a:rPr>
              <a:t> </a:t>
            </a:r>
            <a:r>
              <a:rPr lang="en-US" err="1">
                <a:latin typeface="+mj-lt"/>
              </a:rPr>
              <a:t>bình</a:t>
            </a:r>
            <a:r>
              <a:rPr lang="en-US">
                <a:latin typeface="+mj-lt"/>
              </a:rPr>
              <a:t> (</a:t>
            </a:r>
            <a:r>
              <a:rPr lang="en-US" err="1">
                <a:latin typeface="+mj-lt"/>
              </a:rPr>
              <a:t>Số</a:t>
            </a:r>
            <a:r>
              <a:rPr lang="en-US">
                <a:latin typeface="+mj-lt"/>
              </a:rPr>
              <a:t> </a:t>
            </a:r>
            <a:r>
              <a:rPr lang="en-US" err="1">
                <a:latin typeface="+mj-lt"/>
              </a:rPr>
              <a:t>tiền</a:t>
            </a:r>
            <a:r>
              <a:rPr lang="en-US">
                <a:latin typeface="+mj-lt"/>
              </a:rPr>
              <a:t> </a:t>
            </a:r>
            <a:r>
              <a:rPr lang="en-US" err="1">
                <a:latin typeface="+mj-lt"/>
              </a:rPr>
              <a:t>đã</a:t>
            </a:r>
            <a:r>
              <a:rPr lang="en-US">
                <a:latin typeface="+mj-lt"/>
              </a:rPr>
              <a:t> </a:t>
            </a:r>
            <a:r>
              <a:rPr lang="en-US" err="1">
                <a:latin typeface="+mj-lt"/>
              </a:rPr>
              <a:t>sử</a:t>
            </a:r>
            <a:r>
              <a:rPr lang="en-US">
                <a:latin typeface="+mj-lt"/>
              </a:rPr>
              <a:t> </a:t>
            </a:r>
            <a:r>
              <a:rPr lang="en-US" err="1">
                <a:latin typeface="+mj-lt"/>
              </a:rPr>
              <a:t>dụng</a:t>
            </a:r>
            <a:r>
              <a:rPr lang="en-US">
                <a:latin typeface="+mj-lt"/>
              </a:rPr>
              <a:t>/</a:t>
            </a:r>
            <a:r>
              <a:rPr lang="en-US" err="1">
                <a:latin typeface="+mj-lt"/>
              </a:rPr>
              <a:t>Hạn</a:t>
            </a:r>
            <a:r>
              <a:rPr lang="en-US">
                <a:latin typeface="+mj-lt"/>
              </a:rPr>
              <a:t> </a:t>
            </a:r>
            <a:r>
              <a:rPr lang="en-US" err="1">
                <a:latin typeface="+mj-lt"/>
              </a:rPr>
              <a:t>mức</a:t>
            </a:r>
            <a:r>
              <a:rPr lang="en-US">
                <a:latin typeface="+mj-lt"/>
              </a:rPr>
              <a:t> </a:t>
            </a:r>
            <a:r>
              <a:rPr lang="en-US" err="1">
                <a:latin typeface="+mj-lt"/>
              </a:rPr>
              <a:t>tín</a:t>
            </a:r>
            <a:r>
              <a:rPr lang="en-US">
                <a:latin typeface="+mj-lt"/>
              </a:rPr>
              <a:t> </a:t>
            </a:r>
            <a:r>
              <a:rPr lang="en-US" err="1">
                <a:latin typeface="+mj-lt"/>
              </a:rPr>
              <a:t>dụng</a:t>
            </a:r>
            <a:r>
              <a:rPr lang="en-US">
                <a:latin typeface="+mj-lt"/>
              </a:rPr>
              <a:t>).</a:t>
            </a:r>
          </a:p>
          <a:p>
            <a:pPr marL="180000" indent="-84750">
              <a:lnSpc>
                <a:spcPct val="110000"/>
              </a:lnSpc>
              <a:buSzPts val="1500"/>
              <a:buFont typeface="Noto Sans Symbols"/>
              <a:buNone/>
            </a:pPr>
            <a:endParaRPr lang="en-US" sz="1500" b="1">
              <a:latin typeface="+mj-lt"/>
            </a:endParaRPr>
          </a:p>
          <a:p>
            <a:pPr marL="180000" indent="-84750">
              <a:lnSpc>
                <a:spcPct val="110000"/>
              </a:lnSpc>
              <a:buSzPts val="1500"/>
              <a:buFont typeface="Noto Sans Symbols"/>
              <a:buNone/>
            </a:pPr>
            <a:endParaRPr lang="en-US" sz="1500" b="1">
              <a:latin typeface="+mj-lt"/>
            </a:endParaRPr>
          </a:p>
        </p:txBody>
      </p:sp>
    </p:spTree>
    <p:extLst>
      <p:ext uri="{BB962C8B-B14F-4D97-AF65-F5344CB8AC3E}">
        <p14:creationId xmlns:p14="http://schemas.microsoft.com/office/powerpoint/2010/main" val="289922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1117934" y="3037681"/>
            <a:ext cx="9956131" cy="782638"/>
          </a:xfrm>
          <a:prstGeom prst="rect">
            <a:avLst/>
          </a:prstGeom>
          <a:noFill/>
          <a:ln>
            <a:noFill/>
          </a:ln>
        </p:spPr>
        <p:txBody>
          <a:bodyPr spcFirstLastPara="1" wrap="square" lIns="91425" tIns="45700" rIns="91425" bIns="45700" anchor="ctr" anchorCtr="0">
            <a:normAutofit/>
          </a:bodyPr>
          <a:lstStyle/>
          <a:p>
            <a:pPr marL="95250" algn="ctr">
              <a:lnSpc>
                <a:spcPct val="110000"/>
              </a:lnSpc>
              <a:buSzPct val="90000"/>
            </a:pPr>
            <a:r>
              <a:rPr lang="en-US">
                <a:latin typeface="+mj-lt"/>
              </a:rPr>
              <a:t>3</a:t>
            </a:r>
            <a:r>
              <a:rPr lang="en-US" sz="4000" b="1">
                <a:latin typeface="+mj-lt"/>
              </a:rPr>
              <a:t>. </a:t>
            </a:r>
            <a:r>
              <a:rPr lang="en-US" sz="4000" b="1" err="1">
                <a:latin typeface="+mj-lt"/>
              </a:rPr>
              <a:t>Xử</a:t>
            </a:r>
            <a:r>
              <a:rPr lang="en-US" sz="4000" b="1">
                <a:latin typeface="+mj-lt"/>
              </a:rPr>
              <a:t> </a:t>
            </a:r>
            <a:r>
              <a:rPr lang="en-US" sz="4000" b="1" err="1">
                <a:latin typeface="+mj-lt"/>
              </a:rPr>
              <a:t>lí</a:t>
            </a:r>
            <a:r>
              <a:rPr lang="en-US" sz="4000" b="1">
                <a:latin typeface="+mj-lt"/>
              </a:rPr>
              <a:t> </a:t>
            </a:r>
            <a:r>
              <a:rPr lang="en-US" sz="4000" b="1" err="1">
                <a:latin typeface="+mj-lt"/>
              </a:rPr>
              <a:t>dữ</a:t>
            </a:r>
            <a:r>
              <a:rPr lang="en-US" sz="4000" b="1">
                <a:latin typeface="+mj-lt"/>
              </a:rPr>
              <a:t> </a:t>
            </a:r>
            <a:r>
              <a:rPr lang="en-US" sz="4000" b="1" err="1">
                <a:latin typeface="+mj-lt"/>
              </a:rPr>
              <a:t>liệu</a:t>
            </a:r>
            <a:endParaRPr lang="en-US" sz="4000" b="1"/>
          </a:p>
        </p:txBody>
      </p:sp>
      <p:sp>
        <p:nvSpPr>
          <p:cNvPr id="227" name="Google Shape;227;p2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Tree>
    <p:extLst>
      <p:ext uri="{BB962C8B-B14F-4D97-AF65-F5344CB8AC3E}">
        <p14:creationId xmlns:p14="http://schemas.microsoft.com/office/powerpoint/2010/main" val="917220686"/>
      </p:ext>
    </p:extLst>
  </p:cSld>
  <p:clrMapOvr>
    <a:masterClrMapping/>
  </p:clrMapOvr>
</p:sld>
</file>

<file path=ppt/theme/theme1.xml><?xml version="1.0" encoding="utf-8"?>
<a:theme xmlns:a="http://schemas.openxmlformats.org/drawingml/2006/main" name="Office Theme">
  <a:themeElements>
    <a:clrScheme name="Custom 25">
      <a:dk1>
        <a:srgbClr val="000000"/>
      </a:dk1>
      <a:lt1>
        <a:srgbClr val="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11449</TotalTime>
  <Words>1583</Words>
  <Application>Microsoft Office PowerPoint</Application>
  <PresentationFormat>Widescreen</PresentationFormat>
  <Paragraphs>176</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Wingdings</vt:lpstr>
      <vt:lpstr>Noto Sans Symbols</vt:lpstr>
      <vt:lpstr>Arial</vt:lpstr>
      <vt:lpstr>Verdana</vt:lpstr>
      <vt:lpstr>Arial (Headings)</vt:lpstr>
      <vt:lpstr>Merriweather Sans</vt:lpstr>
      <vt:lpstr>Open Sans</vt:lpstr>
      <vt:lpstr>Calibri</vt:lpstr>
      <vt:lpstr>Montserrat</vt:lpstr>
      <vt:lpstr>Office Theme</vt:lpstr>
      <vt:lpstr>Báo cáo đồ án cuối khóa DAP305X</vt:lpstr>
      <vt:lpstr>Mục lục</vt:lpstr>
      <vt:lpstr>Yêu cầu nghiệp vụ</vt:lpstr>
      <vt:lpstr>Yêu cầu nghiệp vụ</vt:lpstr>
      <vt:lpstr>Bài toán cần giải quyết</vt:lpstr>
      <vt:lpstr>2.Tổng quan về thu thập bộ dữ liệu</vt:lpstr>
      <vt:lpstr>Tổng quan về bộ dữ liệu</vt:lpstr>
      <vt:lpstr>Tổng quan về bộ dữ liệu</vt:lpstr>
      <vt:lpstr>3. Xử lí dữ liệu</vt:lpstr>
      <vt:lpstr>Các thuộc tính và chỉ số quan tâm</vt:lpstr>
      <vt:lpstr>Các kiến thức sử dụng</vt:lpstr>
      <vt:lpstr>Các bảng dữ liệu</vt:lpstr>
      <vt:lpstr>ETL</vt:lpstr>
      <vt:lpstr>4. Power Bi</vt:lpstr>
      <vt:lpstr>Dashboard</vt:lpstr>
      <vt:lpstr>Phân tích hiệu suất công ty</vt:lpstr>
      <vt:lpstr>Khảo sát khách hàng đang sử dụng thẻ</vt:lpstr>
      <vt:lpstr>Khảo sát khách hàng đã dừng sử dụng thẻ</vt:lpstr>
      <vt:lpstr>Đánh giá mức độ ảnh hưởng của các thuộc tính khác</vt:lpstr>
      <vt:lpstr>K-means </vt:lpstr>
      <vt:lpstr>Phân khúc khách hàng</vt:lpstr>
      <vt:lpstr>5. Đề xuất</vt:lpstr>
      <vt:lpstr>Đề xuất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khóa DAP305X</dc:title>
  <dc:creator>Windows 10</dc:creator>
  <cp:lastModifiedBy>D??ng Minh Nh?t</cp:lastModifiedBy>
  <cp:revision>47</cp:revision>
  <dcterms:modified xsi:type="dcterms:W3CDTF">2025-01-27T16:58:40Z</dcterms:modified>
</cp:coreProperties>
</file>