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9"/>
  </p:notesMasterIdLst>
  <p:sldIdLst>
    <p:sldId id="256" r:id="rId2"/>
    <p:sldId id="257" r:id="rId3"/>
    <p:sldId id="258" r:id="rId4"/>
    <p:sldId id="259" r:id="rId5"/>
    <p:sldId id="324" r:id="rId6"/>
    <p:sldId id="271" r:id="rId7"/>
    <p:sldId id="260" r:id="rId8"/>
    <p:sldId id="272" r:id="rId9"/>
    <p:sldId id="273" r:id="rId10"/>
    <p:sldId id="312" r:id="rId11"/>
    <p:sldId id="264" r:id="rId12"/>
    <p:sldId id="313" r:id="rId13"/>
    <p:sldId id="314" r:id="rId14"/>
    <p:sldId id="325" r:id="rId15"/>
    <p:sldId id="326" r:id="rId16"/>
    <p:sldId id="269" r:id="rId17"/>
    <p:sldId id="270" r:id="rId18"/>
  </p:sldIdLst>
  <p:sldSz cx="12192000" cy="6858000"/>
  <p:notesSz cx="6858000" cy="9144000"/>
  <p:embeddedFontLst>
    <p:embeddedFont>
      <p:font typeface="Merriweather Sans" pitchFamily="2"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5756AF-0EA3-4FD3-A013-7C1D927ADE2F}">
  <a:tblStyle styleId="{3D5756AF-0EA3-4FD3-A013-7C1D927ADE2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57093E-B8A8-49C0-9EE2-52034B6FE163}" styleName="Table_1">
    <a:wholeTbl>
      <a:tcTxStyle b="off" i="off">
        <a:font>
          <a:latin typeface="Lucida Grande"/>
          <a:ea typeface="Lucida Grande"/>
          <a:cs typeface="Lucida Grande"/>
        </a:font>
        <a:schemeClr val="lt1"/>
      </a:tcTxStyle>
      <a:tcStyle>
        <a:tcBdr>
          <a:left>
            <a:ln w="9525" cap="flat" cmpd="sng">
              <a:solidFill>
                <a:srgbClr val="BAC0DF"/>
              </a:solidFill>
              <a:prstDash val="solid"/>
              <a:round/>
              <a:headEnd type="none" w="sm" len="sm"/>
              <a:tailEnd type="none" w="sm" len="sm"/>
            </a:ln>
          </a:left>
          <a:right>
            <a:ln w="9525" cap="flat" cmpd="sng">
              <a:solidFill>
                <a:srgbClr val="BAC0DF"/>
              </a:solidFill>
              <a:prstDash val="solid"/>
              <a:round/>
              <a:headEnd type="none" w="sm" len="sm"/>
              <a:tailEnd type="none" w="sm" len="sm"/>
            </a:ln>
          </a:right>
          <a:top>
            <a:ln w="9525" cap="flat" cmpd="sng">
              <a:solidFill>
                <a:srgbClr val="BAC0DF"/>
              </a:solidFill>
              <a:prstDash val="solid"/>
              <a:round/>
              <a:headEnd type="none" w="sm" len="sm"/>
              <a:tailEnd type="none" w="sm" len="sm"/>
            </a:ln>
          </a:top>
          <a:bottom>
            <a:ln w="9525" cap="flat" cmpd="sng">
              <a:solidFill>
                <a:srgbClr val="BAC0DF"/>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lt1">
              <a:alpha val="20000"/>
            </a:schemeClr>
          </a:solidFill>
        </a:fill>
      </a:tcStyle>
    </a:band1H>
    <a:band2H>
      <a:tcTxStyle/>
      <a:tcStyle>
        <a:tcBdr/>
      </a:tcStyle>
    </a:band2H>
    <a:band1V>
      <a:tcTxStyle/>
      <a:tcStyle>
        <a:tcBdr/>
        <a:fill>
          <a:solidFill>
            <a:schemeClr val="lt1">
              <a:alpha val="20000"/>
            </a:schemeClr>
          </a:solidFill>
        </a:fill>
      </a:tcStyle>
    </a:band1V>
    <a:band2V>
      <a:tcTxStyle/>
      <a:tcStyle>
        <a:tcBdr/>
      </a:tcStyle>
    </a:band2V>
    <a:lastCol>
      <a:tcTxStyle b="on" i="off"/>
      <a:tcStyle>
        <a:tcBdr>
          <a:left>
            <a:ln w="9525" cap="flat" cmpd="sng">
              <a:solidFill>
                <a:schemeClr val="lt1"/>
              </a:solidFill>
              <a:prstDash val="solid"/>
              <a:round/>
              <a:headEnd type="none" w="sm" len="sm"/>
              <a:tailEnd type="none" w="sm" len="sm"/>
            </a:ln>
          </a:left>
        </a:tcBdr>
      </a:tcStyle>
    </a:lastCol>
    <a:firstCol>
      <a:tcTxStyle b="on" i="off"/>
      <a:tcStyle>
        <a:tcBdr>
          <a:right>
            <a:ln w="9525" cap="flat" cmpd="sng">
              <a:solidFill>
                <a:schemeClr val="lt1"/>
              </a:solidFill>
              <a:prstDash val="solid"/>
              <a:round/>
              <a:headEnd type="none" w="sm" len="sm"/>
              <a:tailEnd type="none" w="sm" len="sm"/>
            </a:ln>
          </a:right>
        </a:tcBdr>
      </a:tcStyle>
    </a:firstCol>
    <a:lastRow>
      <a:tcTxStyle b="on" i="off"/>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TxStyle/>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TxStyle/>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i="off"/>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TxStyle/>
      <a:tcStyle>
        <a:tcBdr>
          <a:bottom>
            <a:ln w="9525" cap="flat" cmpd="sng">
              <a:solidFill>
                <a:srgbClr val="000000">
                  <a:alpha val="0"/>
                </a:srgbClr>
              </a:solidFill>
              <a:prstDash val="solid"/>
              <a:round/>
              <a:headEnd type="none" w="sm" len="sm"/>
              <a:tailEnd type="none" w="sm" len="sm"/>
            </a:ln>
          </a:bottom>
        </a:tcBdr>
      </a:tcStyle>
    </a:neCell>
    <a:nwCell>
      <a:tcTxStyle/>
      <a:tcStyle>
        <a:tcBdr/>
      </a:tcStyle>
    </a:nwCell>
  </a:tblStyle>
  <a:tblStyle styleId="{77DAE0B0-1204-417E-AE15-86F9D984CDFF}" styleName="Table_2">
    <a:wholeTbl>
      <a:tcTxStyle b="off" i="off">
        <a:font>
          <a:latin typeface="Lucida Grande"/>
          <a:ea typeface="Lucida Grande"/>
          <a:cs typeface="Lucida Grande"/>
        </a:font>
        <a:schemeClr val="lt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wholeTbl>
    <a:band1H>
      <a:tcTxStyle/>
      <a:tcStyle>
        <a:tcBdr/>
        <a:fill>
          <a:solidFill>
            <a:srgbClr val="00244D"/>
          </a:solidFill>
        </a:fill>
      </a:tcStyle>
    </a:band1H>
    <a:band2H>
      <a:tcTxStyle/>
      <a:tcStyle>
        <a:tcBdr/>
      </a:tcStyle>
    </a:band2H>
    <a:band1V>
      <a:tcTxStyle/>
      <a:tcStyle>
        <a:tcBdr/>
        <a:fill>
          <a:solidFill>
            <a:srgbClr val="00244D"/>
          </a:solidFill>
        </a:fill>
      </a:tcStyle>
    </a:band1V>
    <a:band2V>
      <a:tcTxStyle/>
      <a:tcStyle>
        <a:tcBdr/>
      </a:tcStyle>
    </a:band2V>
    <a:lastCol>
      <a:tcTxStyle b="on" i="off"/>
      <a:tcStyle>
        <a:tcBdr>
          <a:left>
            <a:ln w="25400" cap="flat" cmpd="sng">
              <a:solidFill>
                <a:schemeClr val="lt1"/>
              </a:solidFill>
              <a:prstDash val="solid"/>
              <a:round/>
              <a:headEnd type="none" w="sm" len="sm"/>
              <a:tailEnd type="none" w="sm" len="sm"/>
            </a:ln>
          </a:left>
        </a:tcBdr>
        <a:fill>
          <a:solidFill>
            <a:srgbClr val="00244D"/>
          </a:solidFill>
        </a:fill>
      </a:tcStyle>
    </a:lastCol>
    <a:firstCol>
      <a:tcTxStyle b="on" i="off"/>
      <a:tcStyle>
        <a:tcBdr>
          <a:right>
            <a:ln w="25400" cap="flat" cmpd="sng">
              <a:solidFill>
                <a:schemeClr val="lt1"/>
              </a:solidFill>
              <a:prstDash val="solid"/>
              <a:round/>
              <a:headEnd type="none" w="sm" len="sm"/>
              <a:tailEnd type="none" w="sm" len="sm"/>
            </a:ln>
          </a:right>
        </a:tcBdr>
        <a:fill>
          <a:solidFill>
            <a:srgbClr val="00244D"/>
          </a:solidFill>
        </a:fill>
      </a:tcStyle>
    </a:firstCol>
    <a:lastRow>
      <a:tcTxStyle b="on" i="off"/>
      <a:tcStyle>
        <a:tcBdr>
          <a:top>
            <a:ln w="25400" cap="flat" cmpd="sng">
              <a:solidFill>
                <a:schemeClr val="lt1"/>
              </a:solidFill>
              <a:prstDash val="solid"/>
              <a:round/>
              <a:headEnd type="none" w="sm" len="sm"/>
              <a:tailEnd type="none" w="sm" len="sm"/>
            </a:ln>
          </a:top>
        </a:tcBdr>
        <a:fill>
          <a:solidFill>
            <a:srgbClr val="001E40"/>
          </a:solidFill>
        </a:fill>
      </a:tcStyle>
    </a:lastRow>
    <a:seCell>
      <a:tcTxStyle/>
      <a:tcStyle>
        <a:tcBdr>
          <a:left>
            <a:ln w="9525" cap="flat" cmpd="sng">
              <a:solidFill>
                <a:srgbClr val="000000">
                  <a:alpha val="0"/>
                </a:srgbClr>
              </a:solidFill>
              <a:prstDash val="solid"/>
              <a:round/>
              <a:headEnd type="none" w="sm" len="sm"/>
              <a:tailEnd type="none" w="sm" len="sm"/>
            </a:ln>
          </a:left>
        </a:tcBdr>
      </a:tcStyle>
    </a:seCell>
    <a:swCell>
      <a:tcTxStyle/>
      <a:tcStyle>
        <a:tcBdr>
          <a:right>
            <a:ln w="9525" cap="flat" cmpd="sng">
              <a:solidFill>
                <a:srgbClr val="000000">
                  <a:alpha val="0"/>
                </a:srgbClr>
              </a:solidFill>
              <a:prstDash val="solid"/>
              <a:round/>
              <a:headEnd type="none" w="sm" len="sm"/>
              <a:tailEnd type="none" w="sm" len="sm"/>
            </a:ln>
          </a:right>
        </a:tcBdr>
      </a:tcStyle>
    </a:swCell>
    <a:firstRow>
      <a:tcTxStyle b="on" i="off"/>
      <a:tcStyle>
        <a:tcBdr>
          <a:bottom>
            <a:ln w="25400" cap="flat" cmpd="sng">
              <a:solidFill>
                <a:schemeClr val="lt1"/>
              </a:solidFill>
              <a:prstDash val="solid"/>
              <a:round/>
              <a:headEnd type="none" w="sm" len="sm"/>
              <a:tailEnd type="none" w="sm" len="sm"/>
            </a:ln>
          </a:bottom>
        </a:tcBdr>
        <a:fill>
          <a:solidFill>
            <a:schemeClr val="dk1"/>
          </a:solidFill>
        </a:fill>
      </a:tcStyle>
    </a:firstRow>
    <a:neCell>
      <a:tcTxStyle/>
      <a:tcStyle>
        <a:tcBdr>
          <a:left>
            <a:ln w="9525" cap="flat" cmpd="sng">
              <a:solidFill>
                <a:srgbClr val="000000">
                  <a:alpha val="0"/>
                </a:srgbClr>
              </a:solidFill>
              <a:prstDash val="solid"/>
              <a:round/>
              <a:headEnd type="none" w="sm" len="sm"/>
              <a:tailEnd type="none" w="sm" len="sm"/>
            </a:ln>
          </a:left>
        </a:tcBdr>
      </a:tcStyle>
    </a:neCell>
    <a:nwCell>
      <a:tcTxStyle/>
      <a:tcStyle>
        <a:tcBdr>
          <a:right>
            <a:ln w="9525" cap="flat" cmpd="sng">
              <a:solidFill>
                <a:srgbClr val="000000">
                  <a:alpha val="0"/>
                </a:srgbClr>
              </a:solidFill>
              <a:prstDash val="solid"/>
              <a:round/>
              <a:headEnd type="none" w="sm" len="sm"/>
              <a:tailEnd type="none" w="sm" len="sm"/>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c92ffa8b7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c92ffa8b7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107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a:extLst>
            <a:ext uri="{FF2B5EF4-FFF2-40B4-BE49-F238E27FC236}">
              <a16:creationId xmlns:a16="http://schemas.microsoft.com/office/drawing/2014/main" id="{61263327-0BC0-B4F4-0F9F-1FF39E8254CC}"/>
            </a:ext>
          </a:extLst>
        </p:cNvPr>
        <p:cNvGrpSpPr/>
        <p:nvPr/>
      </p:nvGrpSpPr>
      <p:grpSpPr>
        <a:xfrm>
          <a:off x="0" y="0"/>
          <a:ext cx="0" cy="0"/>
          <a:chOff x="0" y="0"/>
          <a:chExt cx="0" cy="0"/>
        </a:xfrm>
      </p:grpSpPr>
      <p:sp>
        <p:nvSpPr>
          <p:cNvPr id="284" name="Google Shape;284;p9:notes">
            <a:extLst>
              <a:ext uri="{FF2B5EF4-FFF2-40B4-BE49-F238E27FC236}">
                <a16:creationId xmlns:a16="http://schemas.microsoft.com/office/drawing/2014/main" id="{FAEF3B26-F6CA-8B1A-491B-9D25E43864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9:notes">
            <a:extLst>
              <a:ext uri="{FF2B5EF4-FFF2-40B4-BE49-F238E27FC236}">
                <a16:creationId xmlns:a16="http://schemas.microsoft.com/office/drawing/2014/main" id="{99265EB7-DE21-D6F1-8A44-6CFC027B969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8243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a:extLst>
            <a:ext uri="{FF2B5EF4-FFF2-40B4-BE49-F238E27FC236}">
              <a16:creationId xmlns:a16="http://schemas.microsoft.com/office/drawing/2014/main" id="{6F7D092C-F72F-A1D4-A027-01BDD59790B8}"/>
            </a:ext>
          </a:extLst>
        </p:cNvPr>
        <p:cNvGrpSpPr/>
        <p:nvPr/>
      </p:nvGrpSpPr>
      <p:grpSpPr>
        <a:xfrm>
          <a:off x="0" y="0"/>
          <a:ext cx="0" cy="0"/>
          <a:chOff x="0" y="0"/>
          <a:chExt cx="0" cy="0"/>
        </a:xfrm>
      </p:grpSpPr>
      <p:sp>
        <p:nvSpPr>
          <p:cNvPr id="284" name="Google Shape;284;p9:notes">
            <a:extLst>
              <a:ext uri="{FF2B5EF4-FFF2-40B4-BE49-F238E27FC236}">
                <a16:creationId xmlns:a16="http://schemas.microsoft.com/office/drawing/2014/main" id="{B6AE507A-91F8-6460-FE49-A97CBBE16C0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9:notes">
            <a:extLst>
              <a:ext uri="{FF2B5EF4-FFF2-40B4-BE49-F238E27FC236}">
                <a16:creationId xmlns:a16="http://schemas.microsoft.com/office/drawing/2014/main" id="{23E7F23D-112F-19D3-48B9-E6693A1518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690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a:extLst>
            <a:ext uri="{FF2B5EF4-FFF2-40B4-BE49-F238E27FC236}">
              <a16:creationId xmlns:a16="http://schemas.microsoft.com/office/drawing/2014/main" id="{AB34AD22-9215-EDFF-ACD4-C6DE9668F589}"/>
            </a:ext>
          </a:extLst>
        </p:cNvPr>
        <p:cNvGrpSpPr/>
        <p:nvPr/>
      </p:nvGrpSpPr>
      <p:grpSpPr>
        <a:xfrm>
          <a:off x="0" y="0"/>
          <a:ext cx="0" cy="0"/>
          <a:chOff x="0" y="0"/>
          <a:chExt cx="0" cy="0"/>
        </a:xfrm>
      </p:grpSpPr>
      <p:sp>
        <p:nvSpPr>
          <p:cNvPr id="284" name="Google Shape;284;p9:notes">
            <a:extLst>
              <a:ext uri="{FF2B5EF4-FFF2-40B4-BE49-F238E27FC236}">
                <a16:creationId xmlns:a16="http://schemas.microsoft.com/office/drawing/2014/main" id="{8A35E619-5518-5347-5C3B-3F70D918103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9:notes">
            <a:extLst>
              <a:ext uri="{FF2B5EF4-FFF2-40B4-BE49-F238E27FC236}">
                <a16:creationId xmlns:a16="http://schemas.microsoft.com/office/drawing/2014/main" id="{C6881EAB-39DD-D469-E4A4-A9CEC3DBD2B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5662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a:extLst>
            <a:ext uri="{FF2B5EF4-FFF2-40B4-BE49-F238E27FC236}">
              <a16:creationId xmlns:a16="http://schemas.microsoft.com/office/drawing/2014/main" id="{EEF12E86-6EF8-1CE8-099D-7FB66C7F2CCD}"/>
            </a:ext>
          </a:extLst>
        </p:cNvPr>
        <p:cNvGrpSpPr/>
        <p:nvPr/>
      </p:nvGrpSpPr>
      <p:grpSpPr>
        <a:xfrm>
          <a:off x="0" y="0"/>
          <a:ext cx="0" cy="0"/>
          <a:chOff x="0" y="0"/>
          <a:chExt cx="0" cy="0"/>
        </a:xfrm>
      </p:grpSpPr>
      <p:sp>
        <p:nvSpPr>
          <p:cNvPr id="284" name="Google Shape;284;p9:notes">
            <a:extLst>
              <a:ext uri="{FF2B5EF4-FFF2-40B4-BE49-F238E27FC236}">
                <a16:creationId xmlns:a16="http://schemas.microsoft.com/office/drawing/2014/main" id="{06E860D5-9504-EF15-91D1-29307C42079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9:notes">
            <a:extLst>
              <a:ext uri="{FF2B5EF4-FFF2-40B4-BE49-F238E27FC236}">
                <a16:creationId xmlns:a16="http://schemas.microsoft.com/office/drawing/2014/main" id="{C393CA20-B38F-E394-3F3E-84F8509A7AB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8744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07E1EFDB-F97C-48A5-A751-D468583F2D52}"/>
            </a:ext>
          </a:extLst>
        </p:cNvPr>
        <p:cNvGrpSpPr/>
        <p:nvPr/>
      </p:nvGrpSpPr>
      <p:grpSpPr>
        <a:xfrm>
          <a:off x="0" y="0"/>
          <a:ext cx="0" cy="0"/>
          <a:chOff x="0" y="0"/>
          <a:chExt cx="0" cy="0"/>
        </a:xfrm>
      </p:grpSpPr>
      <p:sp>
        <p:nvSpPr>
          <p:cNvPr id="221" name="Google Shape;221;p4:notes">
            <a:extLst>
              <a:ext uri="{FF2B5EF4-FFF2-40B4-BE49-F238E27FC236}">
                <a16:creationId xmlns:a16="http://schemas.microsoft.com/office/drawing/2014/main" id="{C19480D5-A18B-A6A3-F929-DCF9C4B8891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a:extLst>
              <a:ext uri="{FF2B5EF4-FFF2-40B4-BE49-F238E27FC236}">
                <a16:creationId xmlns:a16="http://schemas.microsoft.com/office/drawing/2014/main" id="{004D630D-027D-628D-BDED-F124CEEC4A9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5828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0A03FD2B-7EA5-C082-B485-A9929E0987D2}"/>
            </a:ext>
          </a:extLst>
        </p:cNvPr>
        <p:cNvGrpSpPr/>
        <p:nvPr/>
      </p:nvGrpSpPr>
      <p:grpSpPr>
        <a:xfrm>
          <a:off x="0" y="0"/>
          <a:ext cx="0" cy="0"/>
          <a:chOff x="0" y="0"/>
          <a:chExt cx="0" cy="0"/>
        </a:xfrm>
      </p:grpSpPr>
      <p:sp>
        <p:nvSpPr>
          <p:cNvPr id="221" name="Google Shape;221;p4:notes">
            <a:extLst>
              <a:ext uri="{FF2B5EF4-FFF2-40B4-BE49-F238E27FC236}">
                <a16:creationId xmlns:a16="http://schemas.microsoft.com/office/drawing/2014/main" id="{C1C5008D-18F8-1371-A394-0B517FDAC1C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a:extLst>
              <a:ext uri="{FF2B5EF4-FFF2-40B4-BE49-F238E27FC236}">
                <a16:creationId xmlns:a16="http://schemas.microsoft.com/office/drawing/2014/main" id="{96E5AD6B-36A3-BD6F-3D8E-03781360898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502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f88252dc4_0_10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f88252dc4_0_1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c92ffa8b7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c92ffa8b7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3033191" y="0"/>
            <a:ext cx="9155634" cy="6858000"/>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1400"/>
              <a:buFont typeface="Arial"/>
              <a:buNone/>
              <a:defRPr sz="14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7" name="Google Shape;17;p2"/>
          <p:cNvSpPr/>
          <p:nvPr/>
        </p:nvSpPr>
        <p:spPr>
          <a:xfrm>
            <a:off x="-10852" y="3369468"/>
            <a:ext cx="3722400" cy="144000"/>
          </a:xfrm>
          <a:custGeom>
            <a:avLst/>
            <a:gdLst/>
            <a:ahLst/>
            <a:cxnLst/>
            <a:rect l="l" t="t" r="r" b="b"/>
            <a:pathLst>
              <a:path w="2800350" h="114300" extrusionOk="0">
                <a:moveTo>
                  <a:pt x="7144" y="7144"/>
                </a:moveTo>
                <a:lnTo>
                  <a:pt x="7144" y="115729"/>
                </a:lnTo>
                <a:lnTo>
                  <a:pt x="2726531" y="115729"/>
                </a:lnTo>
                <a:lnTo>
                  <a:pt x="2797969" y="7144"/>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b="0" i="0" u="none" strike="noStrike" cap="none">
                <a:solidFill>
                  <a:schemeClr val="dk1"/>
                </a:solidFill>
                <a:latin typeface="Merriweather Sans"/>
                <a:ea typeface="Merriweather Sans"/>
                <a:cs typeface="Merriweather Sans"/>
                <a:sym typeface="Merriweather Sans"/>
              </a:rPr>
              <a:t> </a:t>
            </a:r>
            <a:endParaRPr sz="1800">
              <a:solidFill>
                <a:schemeClr val="dk1"/>
              </a:solidFill>
              <a:latin typeface="Merriweather Sans"/>
              <a:ea typeface="Merriweather Sans"/>
              <a:cs typeface="Merriweather Sans"/>
              <a:sym typeface="Merriweather Sans"/>
            </a:endParaRPr>
          </a:p>
        </p:txBody>
      </p:sp>
      <p:sp>
        <p:nvSpPr>
          <p:cNvPr id="18" name="Google Shape;18;p2"/>
          <p:cNvSpPr txBox="1">
            <a:spLocks noGrp="1"/>
          </p:cNvSpPr>
          <p:nvPr>
            <p:ph type="title"/>
          </p:nvPr>
        </p:nvSpPr>
        <p:spPr>
          <a:xfrm>
            <a:off x="770021" y="1096344"/>
            <a:ext cx="10510754" cy="228135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7000"/>
              <a:buFont typeface="Verdana"/>
              <a:buNone/>
              <a:defRPr sz="7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770021" y="3773554"/>
            <a:ext cx="10090287" cy="110189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3500"/>
              <a:buNone/>
              <a:defRPr sz="3500" b="0" i="0">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
          <p:cNvSpPr txBox="1">
            <a:spLocks noGrp="1"/>
          </p:cNvSpPr>
          <p:nvPr>
            <p:ph type="body" idx="3"/>
          </p:nvPr>
        </p:nvSpPr>
        <p:spPr>
          <a:xfrm>
            <a:off x="770021" y="5451784"/>
            <a:ext cx="4367531" cy="32441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2200"/>
              <a:buNone/>
              <a:defRPr sz="2200" b="1" i="0">
                <a:solidFill>
                  <a:schemeClr val="lt2"/>
                </a:solidFill>
                <a:latin typeface="Merriweather Sans"/>
                <a:ea typeface="Merriweather Sans"/>
                <a:cs typeface="Merriweather Sans"/>
                <a:sym typeface="Merriweather Sans"/>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
          <p:cNvSpPr txBox="1">
            <a:spLocks noGrp="1"/>
          </p:cNvSpPr>
          <p:nvPr>
            <p:ph type="body" idx="4"/>
          </p:nvPr>
        </p:nvSpPr>
        <p:spPr>
          <a:xfrm>
            <a:off x="770021" y="5105536"/>
            <a:ext cx="4367531" cy="32441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2200"/>
              <a:buNone/>
              <a:defRPr sz="2200" b="0" i="0">
                <a:solidFill>
                  <a:schemeClr val="lt2"/>
                </a:solidFill>
                <a:latin typeface="Merriweather Sans"/>
                <a:ea typeface="Merriweather Sans"/>
                <a:cs typeface="Merriweather Sans"/>
                <a:sym typeface="Merriweather Sans"/>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05"/>
        <p:cNvGrpSpPr/>
        <p:nvPr/>
      </p:nvGrpSpPr>
      <p:grpSpPr>
        <a:xfrm>
          <a:off x="0" y="0"/>
          <a:ext cx="0" cy="0"/>
          <a:chOff x="0" y="0"/>
          <a:chExt cx="0" cy="0"/>
        </a:xfrm>
      </p:grpSpPr>
      <p:sp>
        <p:nvSpPr>
          <p:cNvPr id="106" name="Google Shape;106;p13"/>
          <p:cNvSpPr/>
          <p:nvPr/>
        </p:nvSpPr>
        <p:spPr>
          <a:xfrm>
            <a:off x="-1" y="172278"/>
            <a:ext cx="12192000" cy="6559826"/>
          </a:xfrm>
          <a:custGeom>
            <a:avLst/>
            <a:gdLst/>
            <a:ahLst/>
            <a:cxnLst/>
            <a:rect l="l" t="t" r="r" b="b"/>
            <a:pathLst>
              <a:path w="12192000" h="6559826" extrusionOk="0">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07" name="Google Shape;107;p13"/>
          <p:cNvSpPr txBox="1">
            <a:spLocks noGrp="1"/>
          </p:cNvSpPr>
          <p:nvPr>
            <p:ph type="title"/>
          </p:nvPr>
        </p:nvSpPr>
        <p:spPr>
          <a:xfrm>
            <a:off x="777240" y="1033272"/>
            <a:ext cx="505608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3"/>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9" name="Google Shape;109;p13"/>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10" name="Google Shape;110;p13"/>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11" name="Google Shape;111;p13"/>
          <p:cNvSpPr txBox="1">
            <a:spLocks noGrp="1"/>
          </p:cNvSpPr>
          <p:nvPr>
            <p:ph type="body" idx="1"/>
          </p:nvPr>
        </p:nvSpPr>
        <p:spPr>
          <a:xfrm>
            <a:off x="777240" y="2225393"/>
            <a:ext cx="5110693" cy="7826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2"/>
        <p:cNvGrpSpPr/>
        <p:nvPr/>
      </p:nvGrpSpPr>
      <p:grpSpPr>
        <a:xfrm>
          <a:off x="0" y="0"/>
          <a:ext cx="0" cy="0"/>
          <a:chOff x="0" y="0"/>
          <a:chExt cx="0" cy="0"/>
        </a:xfrm>
      </p:grpSpPr>
      <p:grpSp>
        <p:nvGrpSpPr>
          <p:cNvPr id="113" name="Google Shape;113;p14"/>
          <p:cNvGrpSpPr/>
          <p:nvPr/>
        </p:nvGrpSpPr>
        <p:grpSpPr>
          <a:xfrm>
            <a:off x="-12700" y="-12700"/>
            <a:ext cx="12217400" cy="6883400"/>
            <a:chOff x="-12700" y="-12700"/>
            <a:chExt cx="12217400" cy="6883400"/>
          </a:xfrm>
        </p:grpSpPr>
        <p:sp>
          <p:nvSpPr>
            <p:cNvPr id="114" name="Google Shape;114;p14"/>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15" name="Google Shape;115;p14"/>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16" name="Google Shape;116;p14"/>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17" name="Google Shape;117;p14"/>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18" name="Google Shape;118;p14"/>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19" name="Google Shape;11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4"/>
          <p:cNvSpPr txBox="1">
            <a:spLocks noGrp="1"/>
          </p:cNvSpPr>
          <p:nvPr>
            <p:ph type="body" idx="1"/>
          </p:nvPr>
        </p:nvSpPr>
        <p:spPr>
          <a:xfrm>
            <a:off x="838200" y="2277755"/>
            <a:ext cx="10515600" cy="3899207"/>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21"/>
        <p:cNvGrpSpPr/>
        <p:nvPr/>
      </p:nvGrpSpPr>
      <p:grpSpPr>
        <a:xfrm>
          <a:off x="0" y="0"/>
          <a:ext cx="0" cy="0"/>
          <a:chOff x="0" y="0"/>
          <a:chExt cx="0" cy="0"/>
        </a:xfrm>
      </p:grpSpPr>
      <p:grpSp>
        <p:nvGrpSpPr>
          <p:cNvPr id="122" name="Google Shape;122;p15"/>
          <p:cNvGrpSpPr/>
          <p:nvPr/>
        </p:nvGrpSpPr>
        <p:grpSpPr>
          <a:xfrm>
            <a:off x="-12700" y="-12700"/>
            <a:ext cx="12217400" cy="6883400"/>
            <a:chOff x="-12700" y="-12700"/>
            <a:chExt cx="12217400" cy="6883400"/>
          </a:xfrm>
        </p:grpSpPr>
        <p:sp>
          <p:nvSpPr>
            <p:cNvPr id="123" name="Google Shape;123;p15"/>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24" name="Google Shape;124;p15"/>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25" name="Google Shape;125;p15"/>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26" name="Google Shape;126;p15"/>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27" name="Google Shape;127;p15"/>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28" name="Google Shape;12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5"/>
          <p:cNvSpPr txBox="1">
            <a:spLocks noGrp="1"/>
          </p:cNvSpPr>
          <p:nvPr>
            <p:ph type="body" idx="1"/>
          </p:nvPr>
        </p:nvSpPr>
        <p:spPr>
          <a:xfrm>
            <a:off x="838200" y="2277755"/>
            <a:ext cx="5181600" cy="389920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lt1"/>
              </a:buClr>
              <a:buSzPts val="2400"/>
              <a:buChar char="•"/>
              <a:defRPr sz="2400">
                <a:solidFill>
                  <a:schemeClr val="lt1"/>
                </a:solidFill>
              </a:defRPr>
            </a:lvl1pPr>
            <a:lvl2pPr marL="914400" lvl="1" indent="-355600" algn="l">
              <a:lnSpc>
                <a:spcPct val="90000"/>
              </a:lnSpc>
              <a:spcBef>
                <a:spcPts val="500"/>
              </a:spcBef>
              <a:spcAft>
                <a:spcPts val="0"/>
              </a:spcAft>
              <a:buClr>
                <a:schemeClr val="lt1"/>
              </a:buClr>
              <a:buSzPts val="2000"/>
              <a:buChar char="•"/>
              <a:defRPr sz="20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30200" algn="l">
              <a:lnSpc>
                <a:spcPct val="90000"/>
              </a:lnSpc>
              <a:spcBef>
                <a:spcPts val="500"/>
              </a:spcBef>
              <a:spcAft>
                <a:spcPts val="0"/>
              </a:spcAft>
              <a:buClr>
                <a:schemeClr val="lt1"/>
              </a:buClr>
              <a:buSzPts val="1600"/>
              <a:buChar char="•"/>
              <a:defRPr sz="1600">
                <a:solidFill>
                  <a:schemeClr val="lt1"/>
                </a:solidFill>
              </a:defRPr>
            </a:lvl4pPr>
            <a:lvl5pPr marL="2286000" lvl="4" indent="-330200" algn="l">
              <a:lnSpc>
                <a:spcPct val="90000"/>
              </a:lnSpc>
              <a:spcBef>
                <a:spcPts val="500"/>
              </a:spcBef>
              <a:spcAft>
                <a:spcPts val="0"/>
              </a:spcAft>
              <a:buClr>
                <a:schemeClr val="lt1"/>
              </a:buClr>
              <a:buSzPts val="1600"/>
              <a:buChar char="•"/>
              <a:defRPr sz="16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15"/>
          <p:cNvSpPr txBox="1">
            <a:spLocks noGrp="1"/>
          </p:cNvSpPr>
          <p:nvPr>
            <p:ph type="body" idx="2"/>
          </p:nvPr>
        </p:nvSpPr>
        <p:spPr>
          <a:xfrm>
            <a:off x="6172200" y="2277755"/>
            <a:ext cx="5181600" cy="389920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lt1"/>
              </a:buClr>
              <a:buSzPts val="2400"/>
              <a:buChar char="•"/>
              <a:defRPr sz="2400">
                <a:solidFill>
                  <a:schemeClr val="lt1"/>
                </a:solidFill>
              </a:defRPr>
            </a:lvl1pPr>
            <a:lvl2pPr marL="914400" lvl="1" indent="-355600" algn="l">
              <a:lnSpc>
                <a:spcPct val="90000"/>
              </a:lnSpc>
              <a:spcBef>
                <a:spcPts val="500"/>
              </a:spcBef>
              <a:spcAft>
                <a:spcPts val="0"/>
              </a:spcAft>
              <a:buClr>
                <a:schemeClr val="lt1"/>
              </a:buClr>
              <a:buSzPts val="2000"/>
              <a:buChar char="•"/>
              <a:defRPr sz="20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30200" algn="l">
              <a:lnSpc>
                <a:spcPct val="90000"/>
              </a:lnSpc>
              <a:spcBef>
                <a:spcPts val="500"/>
              </a:spcBef>
              <a:spcAft>
                <a:spcPts val="0"/>
              </a:spcAft>
              <a:buClr>
                <a:schemeClr val="lt1"/>
              </a:buClr>
              <a:buSzPts val="1600"/>
              <a:buChar char="•"/>
              <a:defRPr sz="1600">
                <a:solidFill>
                  <a:schemeClr val="lt1"/>
                </a:solidFill>
              </a:defRPr>
            </a:lvl4pPr>
            <a:lvl5pPr marL="2286000" lvl="4" indent="-330200" algn="l">
              <a:lnSpc>
                <a:spcPct val="90000"/>
              </a:lnSpc>
              <a:spcBef>
                <a:spcPts val="500"/>
              </a:spcBef>
              <a:spcAft>
                <a:spcPts val="0"/>
              </a:spcAft>
              <a:buClr>
                <a:schemeClr val="lt1"/>
              </a:buClr>
              <a:buSzPts val="1600"/>
              <a:buChar char="•"/>
              <a:defRPr sz="16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31"/>
        <p:cNvGrpSpPr/>
        <p:nvPr/>
      </p:nvGrpSpPr>
      <p:grpSpPr>
        <a:xfrm>
          <a:off x="0" y="0"/>
          <a:ext cx="0" cy="0"/>
          <a:chOff x="0" y="0"/>
          <a:chExt cx="0" cy="0"/>
        </a:xfrm>
      </p:grpSpPr>
      <p:grpSp>
        <p:nvGrpSpPr>
          <p:cNvPr id="132" name="Google Shape;132;p16"/>
          <p:cNvGrpSpPr/>
          <p:nvPr/>
        </p:nvGrpSpPr>
        <p:grpSpPr>
          <a:xfrm>
            <a:off x="-12700" y="-12700"/>
            <a:ext cx="12217400" cy="6883400"/>
            <a:chOff x="-12700" y="-12700"/>
            <a:chExt cx="12217400" cy="6883400"/>
          </a:xfrm>
        </p:grpSpPr>
        <p:sp>
          <p:nvSpPr>
            <p:cNvPr id="133" name="Google Shape;133;p16"/>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34" name="Google Shape;134;p16"/>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35" name="Google Shape;135;p16"/>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36" name="Google Shape;136;p16"/>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37" name="Google Shape;137;p16"/>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38" name="Google Shape;13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16"/>
          <p:cNvSpPr txBox="1">
            <a:spLocks noGrp="1"/>
          </p:cNvSpPr>
          <p:nvPr>
            <p:ph type="body" idx="1"/>
          </p:nvPr>
        </p:nvSpPr>
        <p:spPr>
          <a:xfrm>
            <a:off x="839788" y="2068513"/>
            <a:ext cx="5157787" cy="43656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000"/>
              <a:buNone/>
              <a:defRPr sz="2000" b="1"/>
            </a:lvl1pPr>
            <a:lvl2pPr marL="914400" lvl="1" indent="-228600" algn="l">
              <a:lnSpc>
                <a:spcPct val="90000"/>
              </a:lnSpc>
              <a:spcBef>
                <a:spcPts val="500"/>
              </a:spcBef>
              <a:spcAft>
                <a:spcPts val="0"/>
              </a:spcAft>
              <a:buClr>
                <a:schemeClr val="dk2"/>
              </a:buClr>
              <a:buSzPts val="2000"/>
              <a:buNone/>
              <a:defRPr sz="2000" b="1"/>
            </a:lvl2pPr>
            <a:lvl3pPr marL="1371600" lvl="2" indent="-228600" algn="l">
              <a:lnSpc>
                <a:spcPct val="90000"/>
              </a:lnSpc>
              <a:spcBef>
                <a:spcPts val="500"/>
              </a:spcBef>
              <a:spcAft>
                <a:spcPts val="0"/>
              </a:spcAft>
              <a:buClr>
                <a:schemeClr val="dk2"/>
              </a:buClr>
              <a:buSzPts val="1800"/>
              <a:buNone/>
              <a:defRPr sz="1800" b="1"/>
            </a:lvl3pPr>
            <a:lvl4pPr marL="1828800" lvl="3" indent="-228600" algn="l">
              <a:lnSpc>
                <a:spcPct val="90000"/>
              </a:lnSpc>
              <a:spcBef>
                <a:spcPts val="500"/>
              </a:spcBef>
              <a:spcAft>
                <a:spcPts val="0"/>
              </a:spcAft>
              <a:buClr>
                <a:schemeClr val="dk2"/>
              </a:buClr>
              <a:buSzPts val="1600"/>
              <a:buNone/>
              <a:defRPr sz="1600" b="1"/>
            </a:lvl4pPr>
            <a:lvl5pPr marL="2286000" lvl="4" indent="-228600" algn="l">
              <a:lnSpc>
                <a:spcPct val="90000"/>
              </a:lnSpc>
              <a:spcBef>
                <a:spcPts val="500"/>
              </a:spcBef>
              <a:spcAft>
                <a:spcPts val="0"/>
              </a:spcAft>
              <a:buClr>
                <a:schemeClr val="dk2"/>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0" name="Google Shape;140;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lt1"/>
              </a:buClr>
              <a:buSzPts val="2000"/>
              <a:buChar char="•"/>
              <a:defRPr sz="2000">
                <a:solidFill>
                  <a:schemeClr val="lt1"/>
                </a:solidFill>
              </a:defRPr>
            </a:lvl1pPr>
            <a:lvl2pPr marL="914400" lvl="1" indent="-342900" algn="l">
              <a:lnSpc>
                <a:spcPct val="90000"/>
              </a:lnSpc>
              <a:spcBef>
                <a:spcPts val="500"/>
              </a:spcBef>
              <a:spcAft>
                <a:spcPts val="0"/>
              </a:spcAft>
              <a:buClr>
                <a:schemeClr val="lt1"/>
              </a:buClr>
              <a:buSzPts val="1800"/>
              <a:buChar char="•"/>
              <a:defRPr sz="1800">
                <a:solidFill>
                  <a:schemeClr val="lt1"/>
                </a:solidFill>
              </a:defRPr>
            </a:lvl2pPr>
            <a:lvl3pPr marL="1371600" lvl="2" indent="-330200" algn="l">
              <a:lnSpc>
                <a:spcPct val="90000"/>
              </a:lnSpc>
              <a:spcBef>
                <a:spcPts val="500"/>
              </a:spcBef>
              <a:spcAft>
                <a:spcPts val="0"/>
              </a:spcAft>
              <a:buClr>
                <a:schemeClr val="lt1"/>
              </a:buClr>
              <a:buSzPts val="1600"/>
              <a:buChar char="•"/>
              <a:defRPr sz="1600">
                <a:solidFill>
                  <a:schemeClr val="lt1"/>
                </a:solidFill>
              </a:defRPr>
            </a:lvl3pPr>
            <a:lvl4pPr marL="1828800" lvl="3" indent="-317500" algn="l">
              <a:lnSpc>
                <a:spcPct val="90000"/>
              </a:lnSpc>
              <a:spcBef>
                <a:spcPts val="500"/>
              </a:spcBef>
              <a:spcAft>
                <a:spcPts val="0"/>
              </a:spcAft>
              <a:buClr>
                <a:schemeClr val="lt1"/>
              </a:buClr>
              <a:buSzPts val="1400"/>
              <a:buChar char="•"/>
              <a:defRPr sz="1400">
                <a:solidFill>
                  <a:schemeClr val="lt1"/>
                </a:solidFill>
              </a:defRPr>
            </a:lvl4pPr>
            <a:lvl5pPr marL="2286000" lvl="4" indent="-317500" algn="l">
              <a:lnSpc>
                <a:spcPct val="90000"/>
              </a:lnSpc>
              <a:spcBef>
                <a:spcPts val="500"/>
              </a:spcBef>
              <a:spcAft>
                <a:spcPts val="0"/>
              </a:spcAft>
              <a:buClr>
                <a:schemeClr val="lt1"/>
              </a:buClr>
              <a:buSzPts val="1400"/>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16"/>
          <p:cNvSpPr txBox="1">
            <a:spLocks noGrp="1"/>
          </p:cNvSpPr>
          <p:nvPr>
            <p:ph type="body" idx="3"/>
          </p:nvPr>
        </p:nvSpPr>
        <p:spPr>
          <a:xfrm>
            <a:off x="6172200" y="2068511"/>
            <a:ext cx="5183188" cy="43656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000"/>
              <a:buNone/>
              <a:defRPr sz="2000" b="1"/>
            </a:lvl1pPr>
            <a:lvl2pPr marL="914400" lvl="1" indent="-228600" algn="l">
              <a:lnSpc>
                <a:spcPct val="90000"/>
              </a:lnSpc>
              <a:spcBef>
                <a:spcPts val="500"/>
              </a:spcBef>
              <a:spcAft>
                <a:spcPts val="0"/>
              </a:spcAft>
              <a:buClr>
                <a:schemeClr val="dk2"/>
              </a:buClr>
              <a:buSzPts val="2000"/>
              <a:buNone/>
              <a:defRPr sz="2000" b="1"/>
            </a:lvl2pPr>
            <a:lvl3pPr marL="1371600" lvl="2" indent="-228600" algn="l">
              <a:lnSpc>
                <a:spcPct val="90000"/>
              </a:lnSpc>
              <a:spcBef>
                <a:spcPts val="500"/>
              </a:spcBef>
              <a:spcAft>
                <a:spcPts val="0"/>
              </a:spcAft>
              <a:buClr>
                <a:schemeClr val="dk2"/>
              </a:buClr>
              <a:buSzPts val="1800"/>
              <a:buNone/>
              <a:defRPr sz="1800" b="1"/>
            </a:lvl3pPr>
            <a:lvl4pPr marL="1828800" lvl="3" indent="-228600" algn="l">
              <a:lnSpc>
                <a:spcPct val="90000"/>
              </a:lnSpc>
              <a:spcBef>
                <a:spcPts val="500"/>
              </a:spcBef>
              <a:spcAft>
                <a:spcPts val="0"/>
              </a:spcAft>
              <a:buClr>
                <a:schemeClr val="dk2"/>
              </a:buClr>
              <a:buSzPts val="1600"/>
              <a:buNone/>
              <a:defRPr sz="1600" b="1"/>
            </a:lvl4pPr>
            <a:lvl5pPr marL="2286000" lvl="4" indent="-228600" algn="l">
              <a:lnSpc>
                <a:spcPct val="90000"/>
              </a:lnSpc>
              <a:spcBef>
                <a:spcPts val="500"/>
              </a:spcBef>
              <a:spcAft>
                <a:spcPts val="0"/>
              </a:spcAft>
              <a:buClr>
                <a:schemeClr val="dk2"/>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2" name="Google Shape;142;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lt1"/>
              </a:buClr>
              <a:buSzPts val="2000"/>
              <a:buChar char="•"/>
              <a:defRPr sz="2000">
                <a:solidFill>
                  <a:schemeClr val="lt1"/>
                </a:solidFill>
              </a:defRPr>
            </a:lvl1pPr>
            <a:lvl2pPr marL="914400" lvl="1" indent="-342900" algn="l">
              <a:lnSpc>
                <a:spcPct val="90000"/>
              </a:lnSpc>
              <a:spcBef>
                <a:spcPts val="500"/>
              </a:spcBef>
              <a:spcAft>
                <a:spcPts val="0"/>
              </a:spcAft>
              <a:buClr>
                <a:schemeClr val="lt1"/>
              </a:buClr>
              <a:buSzPts val="1800"/>
              <a:buChar char="•"/>
              <a:defRPr sz="1800">
                <a:solidFill>
                  <a:schemeClr val="lt1"/>
                </a:solidFill>
              </a:defRPr>
            </a:lvl2pPr>
            <a:lvl3pPr marL="1371600" lvl="2" indent="-330200" algn="l">
              <a:lnSpc>
                <a:spcPct val="90000"/>
              </a:lnSpc>
              <a:spcBef>
                <a:spcPts val="500"/>
              </a:spcBef>
              <a:spcAft>
                <a:spcPts val="0"/>
              </a:spcAft>
              <a:buClr>
                <a:schemeClr val="lt1"/>
              </a:buClr>
              <a:buSzPts val="1600"/>
              <a:buChar char="•"/>
              <a:defRPr sz="1600">
                <a:solidFill>
                  <a:schemeClr val="lt1"/>
                </a:solidFill>
              </a:defRPr>
            </a:lvl3pPr>
            <a:lvl4pPr marL="1828800" lvl="3" indent="-317500" algn="l">
              <a:lnSpc>
                <a:spcPct val="90000"/>
              </a:lnSpc>
              <a:spcBef>
                <a:spcPts val="500"/>
              </a:spcBef>
              <a:spcAft>
                <a:spcPts val="0"/>
              </a:spcAft>
              <a:buClr>
                <a:schemeClr val="lt1"/>
              </a:buClr>
              <a:buSzPts val="1400"/>
              <a:buChar char="•"/>
              <a:defRPr sz="1400">
                <a:solidFill>
                  <a:schemeClr val="lt1"/>
                </a:solidFill>
              </a:defRPr>
            </a:lvl4pPr>
            <a:lvl5pPr marL="2286000" lvl="4" indent="-317500" algn="l">
              <a:lnSpc>
                <a:spcPct val="90000"/>
              </a:lnSpc>
              <a:spcBef>
                <a:spcPts val="500"/>
              </a:spcBef>
              <a:spcAft>
                <a:spcPts val="0"/>
              </a:spcAft>
              <a:buClr>
                <a:schemeClr val="lt1"/>
              </a:buClr>
              <a:buSzPts val="1400"/>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43"/>
        <p:cNvGrpSpPr/>
        <p:nvPr/>
      </p:nvGrpSpPr>
      <p:grpSpPr>
        <a:xfrm>
          <a:off x="0" y="0"/>
          <a:ext cx="0" cy="0"/>
          <a:chOff x="0" y="0"/>
          <a:chExt cx="0" cy="0"/>
        </a:xfrm>
      </p:grpSpPr>
      <p:grpSp>
        <p:nvGrpSpPr>
          <p:cNvPr id="144" name="Google Shape;144;p17"/>
          <p:cNvGrpSpPr/>
          <p:nvPr/>
        </p:nvGrpSpPr>
        <p:grpSpPr>
          <a:xfrm>
            <a:off x="-12700" y="-12700"/>
            <a:ext cx="12217400" cy="6883400"/>
            <a:chOff x="-12700" y="-12700"/>
            <a:chExt cx="12217400" cy="6883400"/>
          </a:xfrm>
        </p:grpSpPr>
        <p:sp>
          <p:nvSpPr>
            <p:cNvPr id="145" name="Google Shape;145;p17"/>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46" name="Google Shape;146;p17"/>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47" name="Google Shape;147;p17"/>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48" name="Google Shape;148;p17"/>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49" name="Google Shape;149;p17"/>
          <p:cNvSpPr txBox="1">
            <a:spLocks noGrp="1"/>
          </p:cNvSpPr>
          <p:nvPr>
            <p:ph type="title"/>
          </p:nvPr>
        </p:nvSpPr>
        <p:spPr>
          <a:xfrm>
            <a:off x="839788" y="457200"/>
            <a:ext cx="3932237" cy="134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Verdan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17"/>
          <p:cNvSpPr txBox="1">
            <a:spLocks noGrp="1"/>
          </p:cNvSpPr>
          <p:nvPr>
            <p:ph type="body" idx="1"/>
          </p:nvPr>
        </p:nvSpPr>
        <p:spPr>
          <a:xfrm>
            <a:off x="839788" y="2166148"/>
            <a:ext cx="3932237" cy="37028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600"/>
              <a:buNone/>
              <a:defRPr sz="1600"/>
            </a:lvl1pPr>
            <a:lvl2pPr marL="914400" lvl="1" indent="-228600" algn="l">
              <a:lnSpc>
                <a:spcPct val="90000"/>
              </a:lnSpc>
              <a:spcBef>
                <a:spcPts val="500"/>
              </a:spcBef>
              <a:spcAft>
                <a:spcPts val="0"/>
              </a:spcAft>
              <a:buClr>
                <a:schemeClr val="dk2"/>
              </a:buClr>
              <a:buSzPts val="1400"/>
              <a:buNone/>
              <a:defRPr sz="1400"/>
            </a:lvl2pPr>
            <a:lvl3pPr marL="1371600" lvl="2" indent="-228600" algn="l">
              <a:lnSpc>
                <a:spcPct val="90000"/>
              </a:lnSpc>
              <a:spcBef>
                <a:spcPts val="500"/>
              </a:spcBef>
              <a:spcAft>
                <a:spcPts val="0"/>
              </a:spcAft>
              <a:buClr>
                <a:schemeClr val="dk2"/>
              </a:buClr>
              <a:buSzPts val="1200"/>
              <a:buNone/>
              <a:defRPr sz="1200"/>
            </a:lvl3pPr>
            <a:lvl4pPr marL="1828800" lvl="3" indent="-228600" algn="l">
              <a:lnSpc>
                <a:spcPct val="90000"/>
              </a:lnSpc>
              <a:spcBef>
                <a:spcPts val="500"/>
              </a:spcBef>
              <a:spcAft>
                <a:spcPts val="0"/>
              </a:spcAft>
              <a:buClr>
                <a:schemeClr val="dk2"/>
              </a:buClr>
              <a:buSzPts val="1000"/>
              <a:buNone/>
              <a:defRPr sz="1000"/>
            </a:lvl4pPr>
            <a:lvl5pPr marL="2286000" lvl="4" indent="-228600" algn="l">
              <a:lnSpc>
                <a:spcPct val="90000"/>
              </a:lnSpc>
              <a:spcBef>
                <a:spcPts val="500"/>
              </a:spcBef>
              <a:spcAft>
                <a:spcPts val="0"/>
              </a:spcAft>
              <a:buClr>
                <a:schemeClr val="dk2"/>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1" name="Google Shape;151;p17"/>
          <p:cNvSpPr txBox="1">
            <a:spLocks noGrp="1"/>
          </p:cNvSpPr>
          <p:nvPr>
            <p:ph type="body" idx="2"/>
          </p:nvPr>
        </p:nvSpPr>
        <p:spPr>
          <a:xfrm>
            <a:off x="5183188" y="457201"/>
            <a:ext cx="6172200" cy="540385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solidFill>
                  <a:schemeClr val="lt1"/>
                </a:solidFill>
              </a:defRPr>
            </a:lvl1pPr>
            <a:lvl2pPr marL="914400" lvl="1" indent="-406400" algn="l">
              <a:lnSpc>
                <a:spcPct val="90000"/>
              </a:lnSpc>
              <a:spcBef>
                <a:spcPts val="500"/>
              </a:spcBef>
              <a:spcAft>
                <a:spcPts val="0"/>
              </a:spcAft>
              <a:buClr>
                <a:schemeClr val="lt1"/>
              </a:buClr>
              <a:buSzPts val="2800"/>
              <a:buChar char="•"/>
              <a:defRPr sz="2800">
                <a:solidFill>
                  <a:schemeClr val="lt1"/>
                </a:solidFill>
              </a:defRPr>
            </a:lvl2pPr>
            <a:lvl3pPr marL="1371600" lvl="2" indent="-381000" algn="l">
              <a:lnSpc>
                <a:spcPct val="90000"/>
              </a:lnSpc>
              <a:spcBef>
                <a:spcPts val="500"/>
              </a:spcBef>
              <a:spcAft>
                <a:spcPts val="0"/>
              </a:spcAft>
              <a:buClr>
                <a:schemeClr val="lt1"/>
              </a:buClr>
              <a:buSzPts val="2400"/>
              <a:buChar char="•"/>
              <a:defRPr sz="2400">
                <a:solidFill>
                  <a:schemeClr val="lt1"/>
                </a:solidFill>
              </a:defRPr>
            </a:lvl3pPr>
            <a:lvl4pPr marL="1828800" lvl="3" indent="-355600" algn="l">
              <a:lnSpc>
                <a:spcPct val="90000"/>
              </a:lnSpc>
              <a:spcBef>
                <a:spcPts val="500"/>
              </a:spcBef>
              <a:spcAft>
                <a:spcPts val="0"/>
              </a:spcAft>
              <a:buClr>
                <a:schemeClr val="lt1"/>
              </a:buClr>
              <a:buSzPts val="2000"/>
              <a:buChar char="•"/>
              <a:defRPr sz="2000">
                <a:solidFill>
                  <a:schemeClr val="lt1"/>
                </a:solidFill>
              </a:defRPr>
            </a:lvl4pPr>
            <a:lvl5pPr marL="2286000" lvl="4" indent="-355600" algn="l">
              <a:lnSpc>
                <a:spcPct val="90000"/>
              </a:lnSpc>
              <a:spcBef>
                <a:spcPts val="500"/>
              </a:spcBef>
              <a:spcAft>
                <a:spcPts val="0"/>
              </a:spcAft>
              <a:buClr>
                <a:schemeClr val="lt1"/>
              </a:buClr>
              <a:buSzPts val="2000"/>
              <a:buChar char="•"/>
              <a:defRPr sz="2000">
                <a:solidFill>
                  <a:schemeClr val="lt1"/>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2" name="Google Shape;152;p17"/>
          <p:cNvSpPr/>
          <p:nvPr/>
        </p:nvSpPr>
        <p:spPr>
          <a:xfrm>
            <a:off x="-11174" y="1947672"/>
            <a:ext cx="493776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3"/>
        <p:cNvGrpSpPr/>
        <p:nvPr/>
      </p:nvGrpSpPr>
      <p:grpSpPr>
        <a:xfrm>
          <a:off x="0" y="0"/>
          <a:ext cx="0" cy="0"/>
          <a:chOff x="0" y="0"/>
          <a:chExt cx="0" cy="0"/>
        </a:xfrm>
      </p:grpSpPr>
      <p:sp>
        <p:nvSpPr>
          <p:cNvPr id="154" name="Google Shape;154;p18"/>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55" name="Google Shape;155;p18"/>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56" name="Google Shape;156;p18"/>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57" name="Google Shape;157;p18"/>
          <p:cNvSpPr txBox="1">
            <a:spLocks noGrp="1"/>
          </p:cNvSpPr>
          <p:nvPr>
            <p:ph type="title"/>
          </p:nvPr>
        </p:nvSpPr>
        <p:spPr>
          <a:xfrm>
            <a:off x="839788" y="457200"/>
            <a:ext cx="3932237" cy="138074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Verdan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
          <p:cNvSpPr txBox="1">
            <a:spLocks noGrp="1"/>
          </p:cNvSpPr>
          <p:nvPr>
            <p:ph type="body" idx="1"/>
          </p:nvPr>
        </p:nvSpPr>
        <p:spPr>
          <a:xfrm>
            <a:off x="839788" y="2130500"/>
            <a:ext cx="3932237" cy="37384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600"/>
              <a:buNone/>
              <a:defRPr sz="1600"/>
            </a:lvl1pPr>
            <a:lvl2pPr marL="914400" lvl="1" indent="-228600" algn="l">
              <a:lnSpc>
                <a:spcPct val="90000"/>
              </a:lnSpc>
              <a:spcBef>
                <a:spcPts val="500"/>
              </a:spcBef>
              <a:spcAft>
                <a:spcPts val="0"/>
              </a:spcAft>
              <a:buClr>
                <a:schemeClr val="dk2"/>
              </a:buClr>
              <a:buSzPts val="1400"/>
              <a:buNone/>
              <a:defRPr sz="1400"/>
            </a:lvl2pPr>
            <a:lvl3pPr marL="1371600" lvl="2" indent="-228600" algn="l">
              <a:lnSpc>
                <a:spcPct val="90000"/>
              </a:lnSpc>
              <a:spcBef>
                <a:spcPts val="500"/>
              </a:spcBef>
              <a:spcAft>
                <a:spcPts val="0"/>
              </a:spcAft>
              <a:buClr>
                <a:schemeClr val="dk2"/>
              </a:buClr>
              <a:buSzPts val="1200"/>
              <a:buNone/>
              <a:defRPr sz="1200"/>
            </a:lvl3pPr>
            <a:lvl4pPr marL="1828800" lvl="3" indent="-228600" algn="l">
              <a:lnSpc>
                <a:spcPct val="90000"/>
              </a:lnSpc>
              <a:spcBef>
                <a:spcPts val="500"/>
              </a:spcBef>
              <a:spcAft>
                <a:spcPts val="0"/>
              </a:spcAft>
              <a:buClr>
                <a:schemeClr val="dk2"/>
              </a:buClr>
              <a:buSzPts val="1000"/>
              <a:buNone/>
              <a:defRPr sz="1000"/>
            </a:lvl4pPr>
            <a:lvl5pPr marL="2286000" lvl="4" indent="-228600" algn="l">
              <a:lnSpc>
                <a:spcPct val="90000"/>
              </a:lnSpc>
              <a:spcBef>
                <a:spcPts val="500"/>
              </a:spcBef>
              <a:spcAft>
                <a:spcPts val="0"/>
              </a:spcAft>
              <a:buClr>
                <a:schemeClr val="dk2"/>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9" name="Google Shape;159;p18"/>
          <p:cNvSpPr>
            <a:spLocks noGrp="1"/>
          </p:cNvSpPr>
          <p:nvPr>
            <p:ph type="pic" idx="2"/>
          </p:nvPr>
        </p:nvSpPr>
        <p:spPr>
          <a:xfrm>
            <a:off x="5519738" y="0"/>
            <a:ext cx="6103620" cy="6857999"/>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3200"/>
              <a:buFont typeface="Arial"/>
              <a:buNone/>
              <a:defRPr sz="32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800"/>
              <a:buFont typeface="Arial"/>
              <a:buNone/>
              <a:defRPr sz="28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400"/>
              <a:buFont typeface="Arial"/>
              <a:buNone/>
              <a:defRPr sz="24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2000"/>
              <a:buFont typeface="Arial"/>
              <a:buNone/>
              <a:defRPr sz="20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2000"/>
              <a:buFont typeface="Arial"/>
              <a:buNone/>
              <a:defRPr sz="20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erriweather Sans"/>
                <a:ea typeface="Merriweather Sans"/>
                <a:cs typeface="Merriweather Sans"/>
                <a:sym typeface="Merriweather Sans"/>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60"/>
        <p:cNvGrpSpPr/>
        <p:nvPr/>
      </p:nvGrpSpPr>
      <p:grpSpPr>
        <a:xfrm>
          <a:off x="0" y="0"/>
          <a:ext cx="0" cy="0"/>
          <a:chOff x="0" y="0"/>
          <a:chExt cx="0" cy="0"/>
        </a:xfrm>
      </p:grpSpPr>
      <p:grpSp>
        <p:nvGrpSpPr>
          <p:cNvPr id="161" name="Google Shape;161;p19"/>
          <p:cNvGrpSpPr/>
          <p:nvPr/>
        </p:nvGrpSpPr>
        <p:grpSpPr>
          <a:xfrm>
            <a:off x="-12700" y="-12700"/>
            <a:ext cx="12217400" cy="6883400"/>
            <a:chOff x="-12700" y="-12700"/>
            <a:chExt cx="12217400" cy="6883400"/>
          </a:xfrm>
        </p:grpSpPr>
        <p:sp>
          <p:nvSpPr>
            <p:cNvPr id="162" name="Google Shape;162;p19"/>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63" name="Google Shape;163;p19"/>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64" name="Google Shape;164;p19"/>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65" name="Google Shape;165;p19"/>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66" name="Google Shape;166;p19"/>
          <p:cNvSpPr txBox="1">
            <a:spLocks noGrp="1"/>
          </p:cNvSpPr>
          <p:nvPr>
            <p:ph type="title"/>
          </p:nvPr>
        </p:nvSpPr>
        <p:spPr>
          <a:xfrm>
            <a:off x="774032" y="1033272"/>
            <a:ext cx="505608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19"/>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8"/>
        <p:cNvGrpSpPr/>
        <p:nvPr/>
      </p:nvGrpSpPr>
      <p:grpSpPr>
        <a:xfrm>
          <a:off x="0" y="0"/>
          <a:ext cx="0" cy="0"/>
          <a:chOff x="0" y="0"/>
          <a:chExt cx="0" cy="0"/>
        </a:xfrm>
      </p:grpSpPr>
      <p:grpSp>
        <p:nvGrpSpPr>
          <p:cNvPr id="169" name="Google Shape;169;p20"/>
          <p:cNvGrpSpPr/>
          <p:nvPr/>
        </p:nvGrpSpPr>
        <p:grpSpPr>
          <a:xfrm>
            <a:off x="-12700" y="-12700"/>
            <a:ext cx="12217400" cy="6883400"/>
            <a:chOff x="-12700" y="-12700"/>
            <a:chExt cx="12217400" cy="6883400"/>
          </a:xfrm>
        </p:grpSpPr>
        <p:sp>
          <p:nvSpPr>
            <p:cNvPr id="170" name="Google Shape;170;p20"/>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71" name="Google Shape;171;p20"/>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72" name="Google Shape;172;p20"/>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73" name="Google Shape;173;p20"/>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nual">
  <p:cSld name="Manual">
    <p:bg>
      <p:bgPr>
        <a:solidFill>
          <a:schemeClr val="accent6"/>
        </a:solidFill>
        <a:effectLst/>
      </p:bgPr>
    </p:bg>
    <p:spTree>
      <p:nvGrpSpPr>
        <p:cNvPr id="1" name="Shape 174"/>
        <p:cNvGrpSpPr/>
        <p:nvPr/>
      </p:nvGrpSpPr>
      <p:grpSpPr>
        <a:xfrm>
          <a:off x="0" y="0"/>
          <a:ext cx="0" cy="0"/>
          <a:chOff x="0" y="0"/>
          <a:chExt cx="0" cy="0"/>
        </a:xfrm>
      </p:grpSpPr>
      <p:sp>
        <p:nvSpPr>
          <p:cNvPr id="175" name="Google Shape;175;p21"/>
          <p:cNvSpPr txBox="1">
            <a:spLocks noGrp="1"/>
          </p:cNvSpPr>
          <p:nvPr>
            <p:ph type="body" idx="1"/>
          </p:nvPr>
        </p:nvSpPr>
        <p:spPr>
          <a:xfrm>
            <a:off x="855578" y="1974209"/>
            <a:ext cx="882686" cy="10922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6000"/>
              <a:buNone/>
              <a:defRPr sz="6000" b="1">
                <a:solidFill>
                  <a:schemeClr val="lt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21"/>
          <p:cNvSpPr txBox="1">
            <a:spLocks noGrp="1"/>
          </p:cNvSpPr>
          <p:nvPr>
            <p:ph type="body" idx="2"/>
          </p:nvPr>
        </p:nvSpPr>
        <p:spPr>
          <a:xfrm>
            <a:off x="1442535" y="1998209"/>
            <a:ext cx="3103110" cy="103235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Clr>
                <a:schemeClr val="dk2"/>
              </a:buClr>
              <a:buSzPts val="2200"/>
              <a:buNone/>
              <a:defRPr sz="2200" b="0">
                <a:solidFill>
                  <a:schemeClr val="dk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21"/>
          <p:cNvSpPr txBox="1">
            <a:spLocks noGrp="1"/>
          </p:cNvSpPr>
          <p:nvPr>
            <p:ph type="body" idx="3"/>
          </p:nvPr>
        </p:nvSpPr>
        <p:spPr>
          <a:xfrm>
            <a:off x="4820642" y="1974209"/>
            <a:ext cx="882686" cy="10922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6000"/>
              <a:buNone/>
              <a:defRPr sz="6000" b="1">
                <a:solidFill>
                  <a:schemeClr val="lt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21"/>
          <p:cNvSpPr txBox="1">
            <a:spLocks noGrp="1"/>
          </p:cNvSpPr>
          <p:nvPr>
            <p:ph type="body" idx="4"/>
          </p:nvPr>
        </p:nvSpPr>
        <p:spPr>
          <a:xfrm>
            <a:off x="5477939" y="1998209"/>
            <a:ext cx="2243918" cy="103235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Clr>
                <a:schemeClr val="dk2"/>
              </a:buClr>
              <a:buSzPts val="2200"/>
              <a:buNone/>
              <a:defRPr sz="2200" b="0">
                <a:solidFill>
                  <a:schemeClr val="dk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9" name="Google Shape;179;p21"/>
          <p:cNvSpPr txBox="1">
            <a:spLocks noGrp="1"/>
          </p:cNvSpPr>
          <p:nvPr>
            <p:ph type="body" idx="5"/>
          </p:nvPr>
        </p:nvSpPr>
        <p:spPr>
          <a:xfrm>
            <a:off x="7906755" y="1991988"/>
            <a:ext cx="882686" cy="10922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6000"/>
              <a:buNone/>
              <a:defRPr sz="6000" b="1">
                <a:solidFill>
                  <a:schemeClr val="lt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21"/>
          <p:cNvSpPr txBox="1">
            <a:spLocks noGrp="1"/>
          </p:cNvSpPr>
          <p:nvPr>
            <p:ph type="body" idx="6"/>
          </p:nvPr>
        </p:nvSpPr>
        <p:spPr>
          <a:xfrm>
            <a:off x="8564052" y="2015988"/>
            <a:ext cx="2959116" cy="103235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Clr>
                <a:schemeClr val="dk2"/>
              </a:buClr>
              <a:buSzPts val="2200"/>
              <a:buNone/>
              <a:defRPr sz="2200" b="0">
                <a:solidFill>
                  <a:schemeClr val="dk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7"/>
          </p:nvPr>
        </p:nvSpPr>
        <p:spPr>
          <a:xfrm>
            <a:off x="1020059" y="2927531"/>
            <a:ext cx="1698625"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FBFBF"/>
              </a:buClr>
              <a:buSzPts val="1400"/>
              <a:buNone/>
              <a:defRPr sz="1400" b="0">
                <a:solidFill>
                  <a:srgbClr val="BFBFBF"/>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8"/>
          </p:nvPr>
        </p:nvSpPr>
        <p:spPr>
          <a:xfrm>
            <a:off x="2718684" y="2927531"/>
            <a:ext cx="1698625"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FBFBF"/>
              </a:buClr>
              <a:buSzPts val="1400"/>
              <a:buNone/>
              <a:defRPr sz="1400" b="0">
                <a:solidFill>
                  <a:srgbClr val="BFBFBF"/>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9"/>
          </p:nvPr>
        </p:nvSpPr>
        <p:spPr>
          <a:xfrm>
            <a:off x="4794793" y="2927531"/>
            <a:ext cx="2599197"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FBFBF"/>
              </a:buClr>
              <a:buSzPts val="1400"/>
              <a:buNone/>
              <a:defRPr sz="1400" b="0">
                <a:solidFill>
                  <a:srgbClr val="BFBFBF"/>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13"/>
          </p:nvPr>
        </p:nvSpPr>
        <p:spPr>
          <a:xfrm>
            <a:off x="7876955" y="2925988"/>
            <a:ext cx="3726423"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FBFBF"/>
              </a:buClr>
              <a:buSzPts val="1400"/>
              <a:buNone/>
              <a:defRPr sz="1400" b="0">
                <a:solidFill>
                  <a:srgbClr val="BFBFBF"/>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body" idx="14"/>
          </p:nvPr>
        </p:nvSpPr>
        <p:spPr>
          <a:xfrm>
            <a:off x="1284133" y="5751926"/>
            <a:ext cx="9623735" cy="470478"/>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600"/>
              <a:buNone/>
              <a:defRPr sz="1600" b="0">
                <a:solidFill>
                  <a:schemeClr val="dk2"/>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21"/>
          <p:cNvSpPr txBox="1">
            <a:spLocks noGrp="1"/>
          </p:cNvSpPr>
          <p:nvPr>
            <p:ph type="body" idx="15"/>
          </p:nvPr>
        </p:nvSpPr>
        <p:spPr>
          <a:xfrm>
            <a:off x="4794791" y="4893792"/>
            <a:ext cx="2599199" cy="61502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None/>
              <a:defRPr sz="1600" b="0">
                <a:solidFill>
                  <a:schemeClr val="lt2"/>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21"/>
          <p:cNvSpPr txBox="1">
            <a:spLocks noGrp="1"/>
          </p:cNvSpPr>
          <p:nvPr>
            <p:ph type="body" idx="16"/>
          </p:nvPr>
        </p:nvSpPr>
        <p:spPr>
          <a:xfrm>
            <a:off x="7890713" y="4893792"/>
            <a:ext cx="3712665" cy="61502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None/>
              <a:defRPr sz="1600" b="0">
                <a:solidFill>
                  <a:schemeClr val="lt2"/>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21"/>
          <p:cNvSpPr>
            <a:spLocks noGrp="1"/>
          </p:cNvSpPr>
          <p:nvPr>
            <p:ph type="pic" idx="17"/>
          </p:nvPr>
        </p:nvSpPr>
        <p:spPr>
          <a:xfrm>
            <a:off x="1020058" y="3800404"/>
            <a:ext cx="3273552" cy="1618488"/>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BFBFBF"/>
              </a:buClr>
              <a:buSzPts val="1400"/>
              <a:buFont typeface="Arial"/>
              <a:buNone/>
              <a:defRPr sz="1400" b="0" i="0" u="none" strike="noStrike" cap="none">
                <a:solidFill>
                  <a:srgbClr val="BFBFBF"/>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89" name="Google Shape;189;p21"/>
          <p:cNvSpPr>
            <a:spLocks noGrp="1"/>
          </p:cNvSpPr>
          <p:nvPr>
            <p:ph type="pic" idx="18"/>
          </p:nvPr>
        </p:nvSpPr>
        <p:spPr>
          <a:xfrm>
            <a:off x="4794792" y="3864572"/>
            <a:ext cx="2599199" cy="896112"/>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BFBFBF"/>
              </a:buClr>
              <a:buSzPts val="1400"/>
              <a:buFont typeface="Arial"/>
              <a:buNone/>
              <a:defRPr sz="1400" b="0" i="0" u="none" strike="noStrike" cap="none">
                <a:solidFill>
                  <a:srgbClr val="BFBFBF"/>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90" name="Google Shape;190;p21"/>
          <p:cNvSpPr>
            <a:spLocks noGrp="1"/>
          </p:cNvSpPr>
          <p:nvPr>
            <p:ph type="pic" idx="19"/>
          </p:nvPr>
        </p:nvSpPr>
        <p:spPr>
          <a:xfrm>
            <a:off x="7876955" y="3864572"/>
            <a:ext cx="2599200" cy="896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BFBFBF"/>
              </a:buClr>
              <a:buSzPts val="1400"/>
              <a:buFont typeface="Arial"/>
              <a:buNone/>
              <a:defRPr sz="1400" b="0" i="0" u="none" strike="noStrike" cap="none">
                <a:solidFill>
                  <a:srgbClr val="BFBFBF"/>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91" name="Google Shape;191;p21"/>
          <p:cNvSpPr txBox="1">
            <a:spLocks noGrp="1"/>
          </p:cNvSpPr>
          <p:nvPr>
            <p:ph type="title"/>
          </p:nvPr>
        </p:nvSpPr>
        <p:spPr>
          <a:xfrm>
            <a:off x="774032" y="741320"/>
            <a:ext cx="1050674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21"/>
          <p:cNvSpPr/>
          <p:nvPr/>
        </p:nvSpPr>
        <p:spPr>
          <a:xfrm>
            <a:off x="-11173" y="1610268"/>
            <a:ext cx="9252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97"/>
        <p:cNvGrpSpPr/>
        <p:nvPr/>
      </p:nvGrpSpPr>
      <p:grpSpPr>
        <a:xfrm>
          <a:off x="0" y="0"/>
          <a:ext cx="0" cy="0"/>
          <a:chOff x="0" y="0"/>
          <a:chExt cx="0" cy="0"/>
        </a:xfrm>
      </p:grpSpPr>
      <p:sp>
        <p:nvSpPr>
          <p:cNvPr id="98" name="Google Shape;98;p10"/>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grpSp>
        <p:nvGrpSpPr>
          <p:cNvPr id="99" name="Google Shape;99;p10"/>
          <p:cNvGrpSpPr/>
          <p:nvPr/>
        </p:nvGrpSpPr>
        <p:grpSpPr>
          <a:xfrm>
            <a:off x="1107190" y="1588342"/>
            <a:ext cx="994351" cy="61101"/>
            <a:chOff x="4580561" y="2589004"/>
            <a:chExt cx="1064464" cy="25200"/>
          </a:xfrm>
        </p:grpSpPr>
        <p:sp>
          <p:nvSpPr>
            <p:cNvPr id="100" name="Google Shape;100;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sp>
          <p:nvSpPr>
            <p:cNvPr id="101" name="Google Shape;101;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grpSp>
      <p:sp>
        <p:nvSpPr>
          <p:cNvPr id="102" name="Google Shape;102;p10"/>
          <p:cNvSpPr txBox="1">
            <a:spLocks noGrp="1"/>
          </p:cNvSpPr>
          <p:nvPr>
            <p:ph type="title"/>
          </p:nvPr>
        </p:nvSpPr>
        <p:spPr>
          <a:xfrm>
            <a:off x="973333" y="1758200"/>
            <a:ext cx="4401200" cy="1842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3467">
                <a:solidFill>
                  <a:schemeClr val="dk2"/>
                </a:solidFill>
              </a:defRPr>
            </a:lvl1pPr>
            <a:lvl2pPr lvl="1">
              <a:spcBef>
                <a:spcPts val="0"/>
              </a:spcBef>
              <a:spcAft>
                <a:spcPts val="0"/>
              </a:spcAft>
              <a:buClr>
                <a:schemeClr val="dk2"/>
              </a:buClr>
              <a:buSzPts val="2600"/>
              <a:buNone/>
              <a:defRPr sz="3467">
                <a:solidFill>
                  <a:schemeClr val="dk2"/>
                </a:solidFill>
              </a:defRPr>
            </a:lvl2pPr>
            <a:lvl3pPr lvl="2">
              <a:spcBef>
                <a:spcPts val="0"/>
              </a:spcBef>
              <a:spcAft>
                <a:spcPts val="0"/>
              </a:spcAft>
              <a:buClr>
                <a:schemeClr val="dk2"/>
              </a:buClr>
              <a:buSzPts val="2600"/>
              <a:buNone/>
              <a:defRPr sz="3467">
                <a:solidFill>
                  <a:schemeClr val="dk2"/>
                </a:solidFill>
              </a:defRPr>
            </a:lvl3pPr>
            <a:lvl4pPr lvl="3">
              <a:spcBef>
                <a:spcPts val="0"/>
              </a:spcBef>
              <a:spcAft>
                <a:spcPts val="0"/>
              </a:spcAft>
              <a:buClr>
                <a:schemeClr val="dk2"/>
              </a:buClr>
              <a:buSzPts val="2600"/>
              <a:buNone/>
              <a:defRPr sz="3467">
                <a:solidFill>
                  <a:schemeClr val="dk2"/>
                </a:solidFill>
              </a:defRPr>
            </a:lvl4pPr>
            <a:lvl5pPr lvl="4">
              <a:spcBef>
                <a:spcPts val="0"/>
              </a:spcBef>
              <a:spcAft>
                <a:spcPts val="0"/>
              </a:spcAft>
              <a:buClr>
                <a:schemeClr val="dk2"/>
              </a:buClr>
              <a:buSzPts val="2600"/>
              <a:buNone/>
              <a:defRPr sz="3467">
                <a:solidFill>
                  <a:schemeClr val="dk2"/>
                </a:solidFill>
              </a:defRPr>
            </a:lvl5pPr>
            <a:lvl6pPr lvl="5">
              <a:spcBef>
                <a:spcPts val="0"/>
              </a:spcBef>
              <a:spcAft>
                <a:spcPts val="0"/>
              </a:spcAft>
              <a:buClr>
                <a:schemeClr val="dk2"/>
              </a:buClr>
              <a:buSzPts val="2600"/>
              <a:buNone/>
              <a:defRPr sz="3467">
                <a:solidFill>
                  <a:schemeClr val="dk2"/>
                </a:solidFill>
              </a:defRPr>
            </a:lvl6pPr>
            <a:lvl7pPr lvl="6">
              <a:spcBef>
                <a:spcPts val="0"/>
              </a:spcBef>
              <a:spcAft>
                <a:spcPts val="0"/>
              </a:spcAft>
              <a:buClr>
                <a:schemeClr val="dk2"/>
              </a:buClr>
              <a:buSzPts val="2600"/>
              <a:buNone/>
              <a:defRPr sz="3467">
                <a:solidFill>
                  <a:schemeClr val="dk2"/>
                </a:solidFill>
              </a:defRPr>
            </a:lvl7pPr>
            <a:lvl8pPr lvl="7">
              <a:spcBef>
                <a:spcPts val="0"/>
              </a:spcBef>
              <a:spcAft>
                <a:spcPts val="0"/>
              </a:spcAft>
              <a:buClr>
                <a:schemeClr val="dk2"/>
              </a:buClr>
              <a:buSzPts val="2600"/>
              <a:buNone/>
              <a:defRPr sz="3467">
                <a:solidFill>
                  <a:schemeClr val="dk2"/>
                </a:solidFill>
              </a:defRPr>
            </a:lvl8pPr>
            <a:lvl9pPr lvl="8">
              <a:spcBef>
                <a:spcPts val="0"/>
              </a:spcBef>
              <a:spcAft>
                <a:spcPts val="0"/>
              </a:spcAft>
              <a:buClr>
                <a:schemeClr val="dk2"/>
              </a:buClr>
              <a:buSzPts val="2600"/>
              <a:buNone/>
              <a:defRPr sz="3467">
                <a:solidFill>
                  <a:schemeClr val="dk2"/>
                </a:solidFill>
              </a:defRPr>
            </a:lvl9pPr>
          </a:lstStyle>
          <a:p>
            <a:endParaRPr/>
          </a:p>
        </p:txBody>
      </p:sp>
      <p:sp>
        <p:nvSpPr>
          <p:cNvPr id="103" name="Google Shape;103;p10"/>
          <p:cNvSpPr txBox="1">
            <a:spLocks noGrp="1"/>
          </p:cNvSpPr>
          <p:nvPr>
            <p:ph type="body" idx="1"/>
          </p:nvPr>
        </p:nvSpPr>
        <p:spPr>
          <a:xfrm>
            <a:off x="961633" y="3708967"/>
            <a:ext cx="4401200" cy="2130000"/>
          </a:xfrm>
          <a:prstGeom prst="rect">
            <a:avLst/>
          </a:prstGeom>
        </p:spPr>
        <p:txBody>
          <a:bodyPr spcFirstLastPara="1" wrap="square" lIns="91425" tIns="91425" rIns="91425" bIns="91425" anchor="t" anchorCtr="0">
            <a:noAutofit/>
          </a:bodyPr>
          <a:lstStyle>
            <a:lvl1pPr marL="609585" lvl="0" indent="-414856">
              <a:spcBef>
                <a:spcPts val="0"/>
              </a:spcBef>
              <a:spcAft>
                <a:spcPts val="0"/>
              </a:spcAft>
              <a:buSzPts val="1300"/>
              <a:buChar char="●"/>
              <a:defRPr/>
            </a:lvl1pPr>
            <a:lvl2pPr marL="1219170" lvl="1" indent="-397923">
              <a:spcBef>
                <a:spcPts val="2133"/>
              </a:spcBef>
              <a:spcAft>
                <a:spcPts val="0"/>
              </a:spcAft>
              <a:buSzPts val="1100"/>
              <a:buChar char="○"/>
              <a:defRPr/>
            </a:lvl2pPr>
            <a:lvl3pPr marL="1828754" lvl="2" indent="-397923">
              <a:spcBef>
                <a:spcPts val="2133"/>
              </a:spcBef>
              <a:spcAft>
                <a:spcPts val="0"/>
              </a:spcAft>
              <a:buSzPts val="1100"/>
              <a:buChar char="■"/>
              <a:defRPr/>
            </a:lvl3pPr>
            <a:lvl4pPr marL="2438339" lvl="3" indent="-397923">
              <a:spcBef>
                <a:spcPts val="2133"/>
              </a:spcBef>
              <a:spcAft>
                <a:spcPts val="0"/>
              </a:spcAft>
              <a:buSzPts val="1100"/>
              <a:buChar char="●"/>
              <a:defRPr/>
            </a:lvl4pPr>
            <a:lvl5pPr marL="3047924" lvl="4" indent="-397923">
              <a:spcBef>
                <a:spcPts val="2133"/>
              </a:spcBef>
              <a:spcAft>
                <a:spcPts val="0"/>
              </a:spcAft>
              <a:buSzPts val="1100"/>
              <a:buChar char="○"/>
              <a:defRPr/>
            </a:lvl5pPr>
            <a:lvl6pPr marL="3657509" lvl="5" indent="-397923">
              <a:spcBef>
                <a:spcPts val="2133"/>
              </a:spcBef>
              <a:spcAft>
                <a:spcPts val="0"/>
              </a:spcAft>
              <a:buSzPts val="1100"/>
              <a:buChar char="■"/>
              <a:defRPr/>
            </a:lvl6pPr>
            <a:lvl7pPr marL="4267093" lvl="6" indent="-397923">
              <a:spcBef>
                <a:spcPts val="2133"/>
              </a:spcBef>
              <a:spcAft>
                <a:spcPts val="0"/>
              </a:spcAft>
              <a:buSzPts val="1100"/>
              <a:buChar char="●"/>
              <a:defRPr/>
            </a:lvl7pPr>
            <a:lvl8pPr marL="4876678" lvl="7" indent="-397923">
              <a:spcBef>
                <a:spcPts val="2133"/>
              </a:spcBef>
              <a:spcAft>
                <a:spcPts val="0"/>
              </a:spcAft>
              <a:buSzPts val="1100"/>
              <a:buChar char="○"/>
              <a:defRPr/>
            </a:lvl8pPr>
            <a:lvl9pPr marL="5486263" lvl="8" indent="-397923">
              <a:spcBef>
                <a:spcPts val="2133"/>
              </a:spcBef>
              <a:spcAft>
                <a:spcPts val="2133"/>
              </a:spcAft>
              <a:buSzPts val="1100"/>
              <a:buChar char="■"/>
              <a:defRPr/>
            </a:lvl9pPr>
          </a:lstStyle>
          <a:p>
            <a:endParaRPr/>
          </a:p>
        </p:txBody>
      </p:sp>
      <p:sp>
        <p:nvSpPr>
          <p:cNvPr id="104" name="Google Shape;104;p10"/>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vi" smtClean="0"/>
              <a:pPr/>
              <a:t>‹#›</a:t>
            </a:fld>
            <a:endParaRPr lang="vi"/>
          </a:p>
        </p:txBody>
      </p:sp>
      <p:sp>
        <p:nvSpPr>
          <p:cNvPr id="105" name="Google Shape;105;p10">
            <a:hlinkClick r:id="" action="ppaction://noaction"/>
          </p:cNvPr>
          <p:cNvSpPr/>
          <p:nvPr/>
        </p:nvSpPr>
        <p:spPr>
          <a:xfrm>
            <a:off x="11040600" y="0"/>
            <a:ext cx="1151200" cy="605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a:p>
        </p:txBody>
      </p:sp>
      <p:cxnSp>
        <p:nvCxnSpPr>
          <p:cNvPr id="106" name="Google Shape;106;p10">
            <a:hlinkClick r:id="" action="ppaction://noaction"/>
          </p:cNvPr>
          <p:cNvCxnSpPr/>
          <p:nvPr/>
        </p:nvCxnSpPr>
        <p:spPr>
          <a:xfrm>
            <a:off x="11465089" y="28846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107" name="Google Shape;107;p10">
            <a:hlinkClick r:id="" action="ppaction://noaction"/>
          </p:cNvPr>
          <p:cNvCxnSpPr/>
          <p:nvPr/>
        </p:nvCxnSpPr>
        <p:spPr>
          <a:xfrm>
            <a:off x="11465089" y="333517"/>
            <a:ext cx="288400" cy="0"/>
          </a:xfrm>
          <a:prstGeom prst="straightConnector1">
            <a:avLst/>
          </a:prstGeom>
          <a:noFill/>
          <a:ln w="9525" cap="flat" cmpd="sng">
            <a:solidFill>
              <a:srgbClr val="B7B7B7"/>
            </a:solidFill>
            <a:prstDash val="solid"/>
            <a:round/>
            <a:headEnd type="none" w="med" len="med"/>
            <a:tailEnd type="none" w="med" len="med"/>
          </a:ln>
        </p:spPr>
      </p:cxnSp>
      <p:cxnSp>
        <p:nvCxnSpPr>
          <p:cNvPr id="108" name="Google Shape;108;p10">
            <a:hlinkClick r:id="" action="ppaction://noaction"/>
          </p:cNvPr>
          <p:cNvCxnSpPr/>
          <p:nvPr/>
        </p:nvCxnSpPr>
        <p:spPr>
          <a:xfrm>
            <a:off x="11465089" y="378567"/>
            <a:ext cx="288400" cy="0"/>
          </a:xfrm>
          <a:prstGeom prst="straightConnector1">
            <a:avLst/>
          </a:prstGeom>
          <a:noFill/>
          <a:ln w="9525" cap="flat" cmpd="sng">
            <a:solidFill>
              <a:srgbClr val="B7B7B7"/>
            </a:solidFill>
            <a:prstDash val="solid"/>
            <a:round/>
            <a:headEnd type="none" w="med" len="med"/>
            <a:tailEnd type="none" w="med" len="med"/>
          </a:ln>
        </p:spPr>
      </p:cxnSp>
    </p:spTree>
    <p:extLst>
      <p:ext uri="{BB962C8B-B14F-4D97-AF65-F5344CB8AC3E}">
        <p14:creationId xmlns:p14="http://schemas.microsoft.com/office/powerpoint/2010/main" val="268683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22"/>
        <p:cNvGrpSpPr/>
        <p:nvPr/>
      </p:nvGrpSpPr>
      <p:grpSpPr>
        <a:xfrm>
          <a:off x="0" y="0"/>
          <a:ext cx="0" cy="0"/>
          <a:chOff x="0" y="0"/>
          <a:chExt cx="0" cy="0"/>
        </a:xfrm>
      </p:grpSpPr>
      <p:sp>
        <p:nvSpPr>
          <p:cNvPr id="23" name="Google Shape;23;p3"/>
          <p:cNvSpPr>
            <a:spLocks noGrp="1"/>
          </p:cNvSpPr>
          <p:nvPr>
            <p:ph type="pic" idx="2"/>
          </p:nvPr>
        </p:nvSpPr>
        <p:spPr>
          <a:xfrm>
            <a:off x="-1" y="130966"/>
            <a:ext cx="12192000" cy="6602574"/>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1400"/>
              <a:buFont typeface="Arial"/>
              <a:buNone/>
              <a:defRPr sz="14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24" name="Google Shape;24;p3"/>
          <p:cNvSpPr txBox="1">
            <a:spLocks noGrp="1"/>
          </p:cNvSpPr>
          <p:nvPr>
            <p:ph type="title"/>
          </p:nvPr>
        </p:nvSpPr>
        <p:spPr>
          <a:xfrm>
            <a:off x="777240" y="1033272"/>
            <a:ext cx="505608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26" name="Google Shape;26;p3"/>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27" name="Google Shape;27;p3"/>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28" name="Google Shape;28;p3"/>
          <p:cNvSpPr txBox="1">
            <a:spLocks noGrp="1"/>
          </p:cNvSpPr>
          <p:nvPr>
            <p:ph type="body" idx="1"/>
          </p:nvPr>
        </p:nvSpPr>
        <p:spPr>
          <a:xfrm>
            <a:off x="774032" y="2225392"/>
            <a:ext cx="4421856" cy="7490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solidFill>
                  <a:schemeClr val="dk2"/>
                </a:solidFill>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Section Layout">
  <p:cSld name="Two Section Layout">
    <p:spTree>
      <p:nvGrpSpPr>
        <p:cNvPr id="1" name="Shape 29"/>
        <p:cNvGrpSpPr/>
        <p:nvPr/>
      </p:nvGrpSpPr>
      <p:grpSpPr>
        <a:xfrm>
          <a:off x="0" y="0"/>
          <a:ext cx="0" cy="0"/>
          <a:chOff x="0" y="0"/>
          <a:chExt cx="0" cy="0"/>
        </a:xfrm>
      </p:grpSpPr>
      <p:grpSp>
        <p:nvGrpSpPr>
          <p:cNvPr id="30" name="Google Shape;30;p4"/>
          <p:cNvGrpSpPr/>
          <p:nvPr/>
        </p:nvGrpSpPr>
        <p:grpSpPr>
          <a:xfrm>
            <a:off x="-12700" y="-12700"/>
            <a:ext cx="12217400" cy="6883400"/>
            <a:chOff x="-12700" y="-12700"/>
            <a:chExt cx="12217400" cy="6883400"/>
          </a:xfrm>
        </p:grpSpPr>
        <p:sp>
          <p:nvSpPr>
            <p:cNvPr id="31" name="Google Shape;31;p4"/>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32" name="Google Shape;32;p4"/>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33" name="Google Shape;33;p4"/>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34" name="Google Shape;34;p4"/>
          <p:cNvSpPr txBox="1">
            <a:spLocks noGrp="1"/>
          </p:cNvSpPr>
          <p:nvPr>
            <p:ph type="body" idx="1"/>
          </p:nvPr>
        </p:nvSpPr>
        <p:spPr>
          <a:xfrm>
            <a:off x="774031" y="2993041"/>
            <a:ext cx="4365625" cy="45435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2700"/>
              <a:buNone/>
              <a:defRPr sz="2700" b="1">
                <a:solidFill>
                  <a:schemeClr val="lt2"/>
                </a:solidFill>
                <a:latin typeface="Verdana"/>
                <a:ea typeface="Verdana"/>
                <a:cs typeface="Verdana"/>
                <a:sym typeface="Verdana"/>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4"/>
          <p:cNvSpPr txBox="1">
            <a:spLocks noGrp="1"/>
          </p:cNvSpPr>
          <p:nvPr>
            <p:ph type="body" idx="2"/>
          </p:nvPr>
        </p:nvSpPr>
        <p:spPr>
          <a:xfrm>
            <a:off x="6627120" y="2993041"/>
            <a:ext cx="4365625" cy="45435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2700"/>
              <a:buNone/>
              <a:defRPr sz="2700" b="1">
                <a:solidFill>
                  <a:schemeClr val="lt2"/>
                </a:solidFill>
                <a:latin typeface="Verdana"/>
                <a:ea typeface="Verdana"/>
                <a:cs typeface="Verdana"/>
                <a:sym typeface="Verdana"/>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4"/>
          <p:cNvSpPr txBox="1">
            <a:spLocks noGrp="1"/>
          </p:cNvSpPr>
          <p:nvPr>
            <p:ph type="body" idx="3"/>
          </p:nvPr>
        </p:nvSpPr>
        <p:spPr>
          <a:xfrm>
            <a:off x="774032" y="3563411"/>
            <a:ext cx="4365625" cy="2333625"/>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600"/>
              </a:spcBef>
              <a:spcAft>
                <a:spcPts val="0"/>
              </a:spcAft>
              <a:buClr>
                <a:schemeClr val="lt2"/>
              </a:buClr>
              <a:buSzPts val="1400"/>
              <a:buFont typeface="Noto Sans Symbols"/>
              <a:buChar char="▪"/>
              <a:defRPr sz="1400">
                <a:solidFill>
                  <a:srgbClr val="BFBFBF"/>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
          <p:cNvSpPr txBox="1">
            <a:spLocks noGrp="1"/>
          </p:cNvSpPr>
          <p:nvPr>
            <p:ph type="body" idx="4"/>
          </p:nvPr>
        </p:nvSpPr>
        <p:spPr>
          <a:xfrm>
            <a:off x="6627121" y="3563411"/>
            <a:ext cx="4365625" cy="2333625"/>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600"/>
              </a:spcBef>
              <a:spcAft>
                <a:spcPts val="0"/>
              </a:spcAft>
              <a:buClr>
                <a:schemeClr val="lt2"/>
              </a:buClr>
              <a:buSzPts val="1400"/>
              <a:buFont typeface="Noto Sans Symbols"/>
              <a:buChar char="▪"/>
              <a:defRPr sz="1400">
                <a:solidFill>
                  <a:srgbClr val="BFBFBF"/>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39" name="Google Shape;39;p4"/>
          <p:cNvSpPr txBox="1">
            <a:spLocks noGrp="1"/>
          </p:cNvSpPr>
          <p:nvPr>
            <p:ph type="title"/>
          </p:nvPr>
        </p:nvSpPr>
        <p:spPr>
          <a:xfrm>
            <a:off x="774032" y="1033272"/>
            <a:ext cx="505608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
          <p:cNvSpPr txBox="1">
            <a:spLocks noGrp="1"/>
          </p:cNvSpPr>
          <p:nvPr>
            <p:ph type="body" idx="5"/>
          </p:nvPr>
        </p:nvSpPr>
        <p:spPr>
          <a:xfrm>
            <a:off x="774032" y="2221992"/>
            <a:ext cx="10218713" cy="6657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solidFill>
                  <a:schemeClr val="dk2"/>
                </a:solidFill>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with Image">
  <p:cSld name="Title and Content with Image">
    <p:spTree>
      <p:nvGrpSpPr>
        <p:cNvPr id="1" name="Shape 42"/>
        <p:cNvGrpSpPr/>
        <p:nvPr/>
      </p:nvGrpSpPr>
      <p:grpSpPr>
        <a:xfrm>
          <a:off x="0" y="0"/>
          <a:ext cx="0" cy="0"/>
          <a:chOff x="0" y="0"/>
          <a:chExt cx="0" cy="0"/>
        </a:xfrm>
      </p:grpSpPr>
      <p:sp>
        <p:nvSpPr>
          <p:cNvPr id="43" name="Google Shape;43;p5"/>
          <p:cNvSpPr>
            <a:spLocks noGrp="1"/>
          </p:cNvSpPr>
          <p:nvPr>
            <p:ph type="pic" idx="2"/>
          </p:nvPr>
        </p:nvSpPr>
        <p:spPr>
          <a:xfrm>
            <a:off x="5519738" y="0"/>
            <a:ext cx="6103621" cy="6858000"/>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1400"/>
              <a:buFont typeface="Arial"/>
              <a:buNone/>
              <a:defRPr sz="14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44" name="Google Shape;44;p5"/>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5" name="Google Shape;45;p5"/>
          <p:cNvSpPr txBox="1">
            <a:spLocks noGrp="1"/>
          </p:cNvSpPr>
          <p:nvPr>
            <p:ph type="body" idx="1"/>
          </p:nvPr>
        </p:nvSpPr>
        <p:spPr>
          <a:xfrm>
            <a:off x="774032" y="3074529"/>
            <a:ext cx="4421856" cy="2588637"/>
          </a:xfrm>
          <a:prstGeom prst="rect">
            <a:avLst/>
          </a:prstGeom>
          <a:noFill/>
          <a:ln>
            <a:noFill/>
          </a:ln>
        </p:spPr>
        <p:txBody>
          <a:bodyPr spcFirstLastPara="1" wrap="square" lIns="0" tIns="45700" rIns="91425" bIns="45700" anchor="t" anchorCtr="0">
            <a:normAutofit/>
          </a:bodyPr>
          <a:lstStyle>
            <a:lvl1pPr marL="457200" lvl="0" indent="-317500" algn="l">
              <a:lnSpc>
                <a:spcPct val="90000"/>
              </a:lnSpc>
              <a:spcBef>
                <a:spcPts val="600"/>
              </a:spcBef>
              <a:spcAft>
                <a:spcPts val="0"/>
              </a:spcAft>
              <a:buClr>
                <a:schemeClr val="lt2"/>
              </a:buClr>
              <a:buSzPts val="1400"/>
              <a:buFont typeface="Noto Sans Symbols"/>
              <a:buChar char="▪"/>
              <a:defRPr sz="1400" b="0" i="0">
                <a:solidFill>
                  <a:srgbClr val="BFBFBF"/>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title"/>
          </p:nvPr>
        </p:nvSpPr>
        <p:spPr>
          <a:xfrm>
            <a:off x="774032" y="1032746"/>
            <a:ext cx="505608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body" idx="3"/>
          </p:nvPr>
        </p:nvSpPr>
        <p:spPr>
          <a:xfrm>
            <a:off x="774032" y="2225392"/>
            <a:ext cx="4421856" cy="7490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solidFill>
                  <a:schemeClr val="dk2"/>
                </a:solidFill>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49" name="Google Shape;49;p5"/>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Layout">
  <p:cSld name="Thanks Layout">
    <p:bg>
      <p:bgPr>
        <a:solidFill>
          <a:schemeClr val="accent6"/>
        </a:solidFill>
        <a:effectLst/>
      </p:bgPr>
    </p:bg>
    <p:spTree>
      <p:nvGrpSpPr>
        <p:cNvPr id="1" name="Shape 67"/>
        <p:cNvGrpSpPr/>
        <p:nvPr/>
      </p:nvGrpSpPr>
      <p:grpSpPr>
        <a:xfrm>
          <a:off x="0" y="0"/>
          <a:ext cx="0" cy="0"/>
          <a:chOff x="0" y="0"/>
          <a:chExt cx="0" cy="0"/>
        </a:xfrm>
      </p:grpSpPr>
      <p:sp>
        <p:nvSpPr>
          <p:cNvPr id="68" name="Google Shape;68;p8"/>
          <p:cNvSpPr>
            <a:spLocks noGrp="1"/>
          </p:cNvSpPr>
          <p:nvPr>
            <p:ph type="pic" idx="2"/>
          </p:nvPr>
        </p:nvSpPr>
        <p:spPr>
          <a:xfrm>
            <a:off x="2" y="0"/>
            <a:ext cx="9155429" cy="6858000"/>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1400"/>
              <a:buFont typeface="Arial"/>
              <a:buNone/>
              <a:defRPr sz="14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69" name="Google Shape;69;p8"/>
          <p:cNvSpPr/>
          <p:nvPr/>
        </p:nvSpPr>
        <p:spPr>
          <a:xfrm flipH="1">
            <a:off x="9004387" y="3285679"/>
            <a:ext cx="3191256" cy="146304"/>
          </a:xfrm>
          <a:custGeom>
            <a:avLst/>
            <a:gdLst/>
            <a:ahLst/>
            <a:cxnLst/>
            <a:rect l="l" t="t" r="r" b="b"/>
            <a:pathLst>
              <a:path w="2800350" h="114300" extrusionOk="0">
                <a:moveTo>
                  <a:pt x="7144" y="7144"/>
                </a:moveTo>
                <a:lnTo>
                  <a:pt x="7144" y="115729"/>
                </a:lnTo>
                <a:lnTo>
                  <a:pt x="2726531" y="115729"/>
                </a:lnTo>
                <a:lnTo>
                  <a:pt x="2797969" y="7144"/>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a:solidFill>
                  <a:schemeClr val="dk1"/>
                </a:solidFill>
                <a:latin typeface="Merriweather Sans"/>
                <a:ea typeface="Merriweather Sans"/>
                <a:cs typeface="Merriweather Sans"/>
                <a:sym typeface="Merriweather Sans"/>
              </a:rPr>
              <a:t> </a:t>
            </a:r>
            <a:endParaRPr sz="1800">
              <a:solidFill>
                <a:schemeClr val="dk1"/>
              </a:solidFill>
              <a:latin typeface="Merriweather Sans"/>
              <a:ea typeface="Merriweather Sans"/>
              <a:cs typeface="Merriweather Sans"/>
              <a:sym typeface="Merriweather Sans"/>
            </a:endParaRPr>
          </a:p>
        </p:txBody>
      </p:sp>
      <p:sp>
        <p:nvSpPr>
          <p:cNvPr id="70" name="Google Shape;70;p8"/>
          <p:cNvSpPr txBox="1">
            <a:spLocks noGrp="1"/>
          </p:cNvSpPr>
          <p:nvPr>
            <p:ph type="title"/>
          </p:nvPr>
        </p:nvSpPr>
        <p:spPr>
          <a:xfrm>
            <a:off x="7192372" y="973512"/>
            <a:ext cx="4183939" cy="2281355"/>
          </a:xfrm>
          <a:prstGeom prst="rect">
            <a:avLst/>
          </a:prstGeom>
          <a:noFill/>
          <a:ln>
            <a:noFill/>
          </a:ln>
        </p:spPr>
        <p:txBody>
          <a:bodyPr spcFirstLastPara="1" wrap="square" lIns="91425" tIns="45700" rIns="91425" bIns="45700" anchor="ctr" anchorCtr="0">
            <a:noAutofit/>
          </a:bodyPr>
          <a:lstStyle>
            <a:lvl1pPr lvl="0" algn="r">
              <a:lnSpc>
                <a:spcPct val="90000"/>
              </a:lnSpc>
              <a:spcBef>
                <a:spcPts val="0"/>
              </a:spcBef>
              <a:spcAft>
                <a:spcPts val="0"/>
              </a:spcAft>
              <a:buClr>
                <a:schemeClr val="lt1"/>
              </a:buClr>
              <a:buSzPts val="7000"/>
              <a:buFont typeface="Verdana"/>
              <a:buNone/>
              <a:defRPr sz="7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8"/>
          <p:cNvSpPr txBox="1">
            <a:spLocks noGrp="1"/>
          </p:cNvSpPr>
          <p:nvPr>
            <p:ph type="body" idx="1"/>
          </p:nvPr>
        </p:nvSpPr>
        <p:spPr>
          <a:xfrm>
            <a:off x="8240540" y="3675708"/>
            <a:ext cx="3135771" cy="1101897"/>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dk2"/>
              </a:buClr>
              <a:buSzPts val="3500"/>
              <a:buNone/>
              <a:defRPr sz="3500" b="0" i="0">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8"/>
          <p:cNvSpPr txBox="1">
            <a:spLocks noGrp="1"/>
          </p:cNvSpPr>
          <p:nvPr>
            <p:ph type="body" idx="3"/>
          </p:nvPr>
        </p:nvSpPr>
        <p:spPr>
          <a:xfrm>
            <a:off x="7008780" y="5019264"/>
            <a:ext cx="4367531" cy="474519"/>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200"/>
              <a:buNone/>
              <a:defRPr sz="2200" b="0" i="0">
                <a:solidFill>
                  <a:schemeClr val="lt1"/>
                </a:solidFill>
                <a:latin typeface="Merriweather Sans"/>
                <a:ea typeface="Merriweather Sans"/>
                <a:cs typeface="Merriweather Sans"/>
                <a:sym typeface="Merriweather Sans"/>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8"/>
          <p:cNvSpPr txBox="1">
            <a:spLocks noGrp="1"/>
          </p:cNvSpPr>
          <p:nvPr>
            <p:ph type="body" idx="4"/>
          </p:nvPr>
        </p:nvSpPr>
        <p:spPr>
          <a:xfrm>
            <a:off x="7008780" y="4805882"/>
            <a:ext cx="4367531" cy="28800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2"/>
              </a:buClr>
              <a:buSzPts val="1400"/>
              <a:buNone/>
              <a:defRPr sz="1400" b="0" i="0">
                <a:solidFill>
                  <a:schemeClr val="lt2"/>
                </a:solidFill>
                <a:latin typeface="Merriweather Sans"/>
                <a:ea typeface="Merriweather Sans"/>
                <a:cs typeface="Merriweather Sans"/>
                <a:sym typeface="Merriweather Sans"/>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8"/>
          <p:cNvSpPr txBox="1">
            <a:spLocks noGrp="1"/>
          </p:cNvSpPr>
          <p:nvPr>
            <p:ph type="body" idx="5"/>
          </p:nvPr>
        </p:nvSpPr>
        <p:spPr>
          <a:xfrm>
            <a:off x="5455755" y="5685822"/>
            <a:ext cx="5920556" cy="474519"/>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200"/>
              <a:buNone/>
              <a:defRPr sz="2200" b="0" i="0">
                <a:solidFill>
                  <a:schemeClr val="lt1"/>
                </a:solidFill>
                <a:latin typeface="Merriweather Sans"/>
                <a:ea typeface="Merriweather Sans"/>
                <a:cs typeface="Merriweather Sans"/>
                <a:sym typeface="Merriweather Sans"/>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8"/>
          <p:cNvSpPr txBox="1">
            <a:spLocks noGrp="1"/>
          </p:cNvSpPr>
          <p:nvPr>
            <p:ph type="body" idx="6"/>
          </p:nvPr>
        </p:nvSpPr>
        <p:spPr>
          <a:xfrm>
            <a:off x="7008780" y="5466001"/>
            <a:ext cx="4367531" cy="28800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2"/>
              </a:buClr>
              <a:buSzPts val="1400"/>
              <a:buNone/>
              <a:defRPr sz="1400" b="0" i="0">
                <a:solidFill>
                  <a:schemeClr val="lt2"/>
                </a:solidFill>
                <a:latin typeface="Merriweather Sans"/>
                <a:ea typeface="Merriweather Sans"/>
                <a:cs typeface="Merriweather Sans"/>
                <a:sym typeface="Merriweather Sans"/>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Layout">
  <p:cSld name="Chart Layout">
    <p:spTree>
      <p:nvGrpSpPr>
        <p:cNvPr id="1" name="Shape 76"/>
        <p:cNvGrpSpPr/>
        <p:nvPr/>
      </p:nvGrpSpPr>
      <p:grpSpPr>
        <a:xfrm>
          <a:off x="0" y="0"/>
          <a:ext cx="0" cy="0"/>
          <a:chOff x="0" y="0"/>
          <a:chExt cx="0" cy="0"/>
        </a:xfrm>
      </p:grpSpPr>
      <p:grpSp>
        <p:nvGrpSpPr>
          <p:cNvPr id="77" name="Google Shape;77;p9"/>
          <p:cNvGrpSpPr/>
          <p:nvPr/>
        </p:nvGrpSpPr>
        <p:grpSpPr>
          <a:xfrm>
            <a:off x="-12700" y="-12700"/>
            <a:ext cx="12217400" cy="6883400"/>
            <a:chOff x="-12700" y="-12700"/>
            <a:chExt cx="12217400" cy="6883400"/>
          </a:xfrm>
        </p:grpSpPr>
        <p:sp>
          <p:nvSpPr>
            <p:cNvPr id="78" name="Google Shape;78;p9"/>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79" name="Google Shape;79;p9"/>
            <p:cNvSpPr/>
            <p:nvPr/>
          </p:nvSpPr>
          <p:spPr>
            <a:xfrm>
              <a:off x="542021"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80" name="Google Shape;80;p9"/>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81" name="Google Shape;81;p9"/>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82" name="Google Shape;82;p9"/>
          <p:cNvSpPr>
            <a:spLocks noGrp="1"/>
          </p:cNvSpPr>
          <p:nvPr>
            <p:ph type="chart" idx="2"/>
          </p:nvPr>
        </p:nvSpPr>
        <p:spPr>
          <a:xfrm>
            <a:off x="6096001" y="1246188"/>
            <a:ext cx="5170034" cy="4365625"/>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7F7F7F"/>
              </a:buClr>
              <a:buSzPts val="1600"/>
              <a:buFont typeface="Arial"/>
              <a:buNone/>
              <a:defRPr sz="1600" b="0" i="0" u="none" strike="noStrike" cap="none">
                <a:solidFill>
                  <a:srgbClr val="7F7F7F"/>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83" name="Google Shape;83;p9"/>
          <p:cNvSpPr txBox="1">
            <a:spLocks noGrp="1"/>
          </p:cNvSpPr>
          <p:nvPr>
            <p:ph type="title"/>
          </p:nvPr>
        </p:nvSpPr>
        <p:spPr>
          <a:xfrm>
            <a:off x="774032" y="1317173"/>
            <a:ext cx="2825496" cy="152418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9"/>
          <p:cNvSpPr txBox="1">
            <a:spLocks noGrp="1"/>
          </p:cNvSpPr>
          <p:nvPr>
            <p:ph type="body" idx="1"/>
          </p:nvPr>
        </p:nvSpPr>
        <p:spPr>
          <a:xfrm>
            <a:off x="774032" y="3198228"/>
            <a:ext cx="2825496" cy="215474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solidFill>
                  <a:schemeClr val="dk2"/>
                </a:solidFill>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9"/>
          <p:cNvSpPr/>
          <p:nvPr/>
        </p:nvSpPr>
        <p:spPr>
          <a:xfrm>
            <a:off x="-11173" y="2899869"/>
            <a:ext cx="2628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and Title Slide">
  <p:cSld name="Image and Title Slide">
    <p:bg>
      <p:bgPr>
        <a:solidFill>
          <a:schemeClr val="accent6"/>
        </a:solidFill>
        <a:effectLst/>
      </p:bgPr>
    </p:bg>
    <p:spTree>
      <p:nvGrpSpPr>
        <p:cNvPr id="1" name="Shape 86"/>
        <p:cNvGrpSpPr/>
        <p:nvPr/>
      </p:nvGrpSpPr>
      <p:grpSpPr>
        <a:xfrm>
          <a:off x="0" y="0"/>
          <a:ext cx="0" cy="0"/>
          <a:chOff x="0" y="0"/>
          <a:chExt cx="0" cy="0"/>
        </a:xfrm>
      </p:grpSpPr>
      <p:sp>
        <p:nvSpPr>
          <p:cNvPr id="87" name="Google Shape;87;p10"/>
          <p:cNvSpPr>
            <a:spLocks noGrp="1"/>
          </p:cNvSpPr>
          <p:nvPr>
            <p:ph type="pic" idx="2"/>
          </p:nvPr>
        </p:nvSpPr>
        <p:spPr>
          <a:xfrm>
            <a:off x="12701" y="0"/>
            <a:ext cx="12161519" cy="6858000"/>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1400"/>
              <a:buFont typeface="Arial"/>
              <a:buNone/>
              <a:defRPr sz="14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88" name="Google Shape;88;p10"/>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89" name="Google Shape;89;p10"/>
          <p:cNvSpPr txBox="1">
            <a:spLocks noGrp="1"/>
          </p:cNvSpPr>
          <p:nvPr>
            <p:ph type="title"/>
          </p:nvPr>
        </p:nvSpPr>
        <p:spPr>
          <a:xfrm>
            <a:off x="774032" y="1033272"/>
            <a:ext cx="10514998"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0"/>
          <p:cNvSpPr txBox="1">
            <a:spLocks noGrp="1"/>
          </p:cNvSpPr>
          <p:nvPr>
            <p:ph type="body" idx="1"/>
          </p:nvPr>
        </p:nvSpPr>
        <p:spPr>
          <a:xfrm>
            <a:off x="774032" y="1880794"/>
            <a:ext cx="10518598" cy="78263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solidFill>
                  <a:schemeClr val="dk2"/>
                </a:solidFill>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0"/>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92" name="Google Shape;92;p10"/>
          <p:cNvSpPr txBox="1"/>
          <p:nvPr/>
        </p:nvSpPr>
        <p:spPr>
          <a:xfrm>
            <a:off x="327546" y="3002507"/>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edia Layout">
  <p:cSld name="Media Layout">
    <p:spTree>
      <p:nvGrpSpPr>
        <p:cNvPr id="1" name="Shape 93"/>
        <p:cNvGrpSpPr/>
        <p:nvPr/>
      </p:nvGrpSpPr>
      <p:grpSpPr>
        <a:xfrm>
          <a:off x="0" y="0"/>
          <a:ext cx="0" cy="0"/>
          <a:chOff x="0" y="0"/>
          <a:chExt cx="0" cy="0"/>
        </a:xfrm>
      </p:grpSpPr>
      <p:sp>
        <p:nvSpPr>
          <p:cNvPr id="94" name="Google Shape;94;p11"/>
          <p:cNvSpPr/>
          <p:nvPr/>
        </p:nvSpPr>
        <p:spPr>
          <a:xfrm>
            <a:off x="0" y="0"/>
            <a:ext cx="12192000"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95" name="Google Shape;95;p11"/>
          <p:cNvSpPr/>
          <p:nvPr/>
        </p:nvSpPr>
        <p:spPr>
          <a:xfrm>
            <a:off x="2445759"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96" name="Google Shape;96;p11"/>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97" name="Google Shape;97;p11"/>
          <p:cNvSpPr txBox="1">
            <a:spLocks noGrp="1"/>
          </p:cNvSpPr>
          <p:nvPr>
            <p:ph type="title"/>
          </p:nvPr>
        </p:nvSpPr>
        <p:spPr>
          <a:xfrm>
            <a:off x="838200" y="156579"/>
            <a:ext cx="10515600" cy="1325563"/>
          </a:xfrm>
          <a:prstGeom prst="rect">
            <a:avLst/>
          </a:prstGeom>
          <a:noFill/>
          <a:ln>
            <a:noFill/>
          </a:ln>
        </p:spPr>
        <p:txBody>
          <a:bodyPr spcFirstLastPara="1" wrap="square" lIns="0" tIns="45700" rIns="0" bIns="45700" anchor="ctr" anchorCtr="0">
            <a:normAutofit/>
          </a:bodyPr>
          <a:lstStyle>
            <a:lvl1pPr lvl="0" algn="ctr">
              <a:lnSpc>
                <a:spcPct val="90000"/>
              </a:lnSpc>
              <a:spcBef>
                <a:spcPts val="0"/>
              </a:spcBef>
              <a:spcAft>
                <a:spcPts val="0"/>
              </a:spcAft>
              <a:buClr>
                <a:schemeClr val="lt1"/>
              </a:buClr>
              <a:buSzPts val="4000"/>
              <a:buFont typeface="Verdana"/>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1"/>
          <p:cNvSpPr>
            <a:spLocks noGrp="1"/>
          </p:cNvSpPr>
          <p:nvPr>
            <p:ph type="media" idx="2"/>
          </p:nvPr>
        </p:nvSpPr>
        <p:spPr>
          <a:xfrm>
            <a:off x="1395984" y="1497770"/>
            <a:ext cx="9400032" cy="4215384"/>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BFBFBF"/>
              </a:buClr>
              <a:buSzPts val="1400"/>
              <a:buFont typeface="Arial"/>
              <a:buNone/>
              <a:defRPr sz="1400" b="0" i="0" u="none" strike="noStrike" cap="none">
                <a:solidFill>
                  <a:srgbClr val="BFBFBF"/>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99" name="Google Shape;99;p11"/>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0"/>
        <p:cNvGrpSpPr/>
        <p:nvPr/>
      </p:nvGrpSpPr>
      <p:grpSpPr>
        <a:xfrm>
          <a:off x="0" y="0"/>
          <a:ext cx="0" cy="0"/>
          <a:chOff x="0" y="0"/>
          <a:chExt cx="0" cy="0"/>
        </a:xfrm>
      </p:grpSpPr>
      <p:sp>
        <p:nvSpPr>
          <p:cNvPr id="101" name="Google Shape;101;p12"/>
          <p:cNvSpPr/>
          <p:nvPr/>
        </p:nvSpPr>
        <p:spPr>
          <a:xfrm>
            <a:off x="3033191" y="0"/>
            <a:ext cx="9155634" cy="6858000"/>
          </a:xfrm>
          <a:custGeom>
            <a:avLst/>
            <a:gdLst/>
            <a:ahLst/>
            <a:cxnLst/>
            <a:rect l="l" t="t" r="r" b="b"/>
            <a:pathLst>
              <a:path w="9155634" h="6858000" extrusionOk="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02" name="Google Shape;102;p12"/>
          <p:cNvSpPr/>
          <p:nvPr/>
        </p:nvSpPr>
        <p:spPr>
          <a:xfrm>
            <a:off x="-10852" y="3369468"/>
            <a:ext cx="3722400" cy="144000"/>
          </a:xfrm>
          <a:custGeom>
            <a:avLst/>
            <a:gdLst/>
            <a:ahLst/>
            <a:cxnLst/>
            <a:rect l="l" t="t" r="r" b="b"/>
            <a:pathLst>
              <a:path w="2800350" h="114300" extrusionOk="0">
                <a:moveTo>
                  <a:pt x="7144" y="7144"/>
                </a:moveTo>
                <a:lnTo>
                  <a:pt x="7144" y="115729"/>
                </a:lnTo>
                <a:lnTo>
                  <a:pt x="2726531" y="115729"/>
                </a:lnTo>
                <a:lnTo>
                  <a:pt x="2797969" y="7144"/>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a:solidFill>
                  <a:schemeClr val="dk1"/>
                </a:solidFill>
                <a:latin typeface="Merriweather Sans"/>
                <a:ea typeface="Merriweather Sans"/>
                <a:cs typeface="Merriweather Sans"/>
                <a:sym typeface="Merriweather Sans"/>
              </a:rPr>
              <a:t> </a:t>
            </a:r>
            <a:endParaRPr sz="1800">
              <a:solidFill>
                <a:schemeClr val="dk1"/>
              </a:solidFill>
              <a:latin typeface="Merriweather Sans"/>
              <a:ea typeface="Merriweather Sans"/>
              <a:cs typeface="Merriweather Sans"/>
              <a:sym typeface="Merriweather Sans"/>
            </a:endParaRPr>
          </a:p>
        </p:txBody>
      </p:sp>
      <p:sp>
        <p:nvSpPr>
          <p:cNvPr id="103" name="Google Shape;103;p12"/>
          <p:cNvSpPr txBox="1">
            <a:spLocks noGrp="1"/>
          </p:cNvSpPr>
          <p:nvPr>
            <p:ph type="title"/>
          </p:nvPr>
        </p:nvSpPr>
        <p:spPr>
          <a:xfrm>
            <a:off x="770021" y="1096344"/>
            <a:ext cx="10510754" cy="228135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7000"/>
              <a:buFont typeface="Verdana"/>
              <a:buNone/>
              <a:defRPr sz="7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2"/>
          <p:cNvSpPr txBox="1">
            <a:spLocks noGrp="1"/>
          </p:cNvSpPr>
          <p:nvPr>
            <p:ph type="subTitle" idx="1"/>
          </p:nvPr>
        </p:nvSpPr>
        <p:spPr>
          <a:xfrm>
            <a:off x="770021" y="3773554"/>
            <a:ext cx="10090287" cy="110189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2"/>
              </a:buClr>
              <a:buSzPts val="3500"/>
              <a:buNone/>
              <a:defRPr sz="3500" b="0" i="0"/>
            </a:lvl1pPr>
            <a:lvl2pPr lvl="1" algn="l">
              <a:lnSpc>
                <a:spcPct val="90000"/>
              </a:lnSpc>
              <a:spcBef>
                <a:spcPts val="500"/>
              </a:spcBef>
              <a:spcAft>
                <a:spcPts val="0"/>
              </a:spcAft>
              <a:buClr>
                <a:schemeClr val="dk2"/>
              </a:buClr>
              <a:buSzPts val="1800"/>
              <a:buChar char="•"/>
              <a:defRPr/>
            </a:lvl2pPr>
            <a:lvl3pPr lvl="2" algn="l">
              <a:lnSpc>
                <a:spcPct val="90000"/>
              </a:lnSpc>
              <a:spcBef>
                <a:spcPts val="500"/>
              </a:spcBef>
              <a:spcAft>
                <a:spcPts val="0"/>
              </a:spcAft>
              <a:buClr>
                <a:schemeClr val="dk2"/>
              </a:buClr>
              <a:buSzPts val="1800"/>
              <a:buChar char="•"/>
              <a:defRPr/>
            </a:lvl3pPr>
            <a:lvl4pPr lvl="3" algn="l">
              <a:lnSpc>
                <a:spcPct val="90000"/>
              </a:lnSpc>
              <a:spcBef>
                <a:spcPts val="500"/>
              </a:spcBef>
              <a:spcAft>
                <a:spcPts val="0"/>
              </a:spcAft>
              <a:buClr>
                <a:schemeClr val="dk2"/>
              </a:buClr>
              <a:buSzPts val="1800"/>
              <a:buChar char="•"/>
              <a:defRPr/>
            </a:lvl4pPr>
            <a:lvl5pPr lvl="4" algn="l">
              <a:lnSpc>
                <a:spcPct val="90000"/>
              </a:lnSpc>
              <a:spcBef>
                <a:spcPts val="500"/>
              </a:spcBef>
              <a:spcAft>
                <a:spcPts val="0"/>
              </a:spcAft>
              <a:buClr>
                <a:schemeClr val="dk2"/>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1pPr>
            <a:lvl2pPr marL="0" marR="0" lvl="1"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2pPr>
            <a:lvl3pPr marL="0" marR="0" lvl="2"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3pPr>
            <a:lvl4pPr marL="0" marR="0" lvl="3"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4pPr>
            <a:lvl5pPr marL="0" marR="0" lvl="4"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5pPr>
            <a:lvl6pPr marL="0" marR="0" lvl="5"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6pPr>
            <a:lvl7pPr marL="0" marR="0" lvl="6"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7pPr>
            <a:lvl8pPr marL="0" marR="0" lvl="7"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8pPr>
            <a:lvl9pPr marL="0" marR="0" lvl="8"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9pPr>
          </a:lstStyle>
          <a:p>
            <a:pPr marL="0" lvl="0" indent="0" algn="r" rtl="0">
              <a:spcBef>
                <a:spcPts val="0"/>
              </a:spcBef>
              <a:spcAft>
                <a:spcPts val="0"/>
              </a:spcAft>
              <a:buNone/>
            </a:pPr>
            <a:fld id="{00000000-1234-1234-1234-123412341234}" type="slidenum">
              <a:rPr lang="en-IN"/>
              <a:t>‹#›</a:t>
            </a:fld>
            <a:endParaRPr/>
          </a:p>
        </p:txBody>
      </p:sp>
      <p:sp>
        <p:nvSpPr>
          <p:cNvPr id="11" name="Google Shape;11;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000"/>
              <a:buFont typeface="Verdana"/>
              <a:buNone/>
              <a:defRPr sz="4000" b="1" i="0" u="none" strike="noStrike" cap="non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838200" y="1825625"/>
            <a:ext cx="10515600" cy="4048274"/>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Merriweather Sans"/>
                <a:ea typeface="Merriweather Sans"/>
                <a:cs typeface="Merriweather Sans"/>
                <a:sym typeface="Merriweather Sans"/>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3" name="Google Shape;13;p1"/>
          <p:cNvSpPr txBox="1">
            <a:spLocks noGrp="1"/>
          </p:cNvSpPr>
          <p:nvPr>
            <p:ph type="dt" idx="10"/>
          </p:nvPr>
        </p:nvSpPr>
        <p:spPr>
          <a:xfrm>
            <a:off x="4724400" y="6002372"/>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400" b="0" i="0" u="none" strike="noStrike" cap="none">
                <a:solidFill>
                  <a:schemeClr val="lt2"/>
                </a:solidFill>
                <a:latin typeface="Merriweather Sans"/>
                <a:ea typeface="Merriweather Sans"/>
                <a:cs typeface="Merriweather Sans"/>
                <a:sym typeface="Merriweather Sans"/>
              </a:defRPr>
            </a:lvl1pPr>
            <a:lvl2pPr marR="0" lvl="1"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2pPr>
            <a:lvl3pPr marR="0" lvl="2"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3pPr>
            <a:lvl4pPr marR="0" lvl="3"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4pPr>
            <a:lvl5pPr marR="0" lvl="4"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5pPr>
            <a:lvl6pPr marR="0" lvl="5"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6pPr>
            <a:lvl7pPr marR="0" lvl="6"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7pPr>
            <a:lvl8pPr marR="0" lvl="7"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8pPr>
            <a:lvl9pPr marR="0" lvl="8"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4" name="Google Shape;14;p1"/>
          <p:cNvSpPr txBox="1">
            <a:spLocks noGrp="1"/>
          </p:cNvSpPr>
          <p:nvPr>
            <p:ph type="ftr" idx="11"/>
          </p:nvPr>
        </p:nvSpPr>
        <p:spPr>
          <a:xfrm>
            <a:off x="838200" y="6002372"/>
            <a:ext cx="339876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lt2"/>
                </a:solidFill>
                <a:latin typeface="Merriweather Sans"/>
                <a:ea typeface="Merriweather Sans"/>
                <a:cs typeface="Merriweather Sans"/>
                <a:sym typeface="Merriweather Sans"/>
              </a:defRPr>
            </a:lvl1pPr>
            <a:lvl2pPr marR="0" lvl="1"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2pPr>
            <a:lvl3pPr marR="0" lvl="2"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3pPr>
            <a:lvl4pPr marR="0" lvl="3"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4pPr>
            <a:lvl5pPr marR="0" lvl="4"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5pPr>
            <a:lvl6pPr marR="0" lvl="5"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6pPr>
            <a:lvl7pPr marR="0" lvl="6"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7pPr>
            <a:lvl8pPr marR="0" lvl="7"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8pPr>
            <a:lvl9pPr marR="0" lvl="8"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9"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sakshigoyal7/credit-card-customer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9.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2" descr="Building glass walls and sky"/>
          <p:cNvPicPr preferRelativeResize="0">
            <a:picLocks noGrp="1"/>
          </p:cNvPicPr>
          <p:nvPr>
            <p:ph type="pic" idx="2"/>
          </p:nvPr>
        </p:nvPicPr>
        <p:blipFill rotWithShape="1">
          <a:blip r:embed="rId3">
            <a:alphaModFix/>
          </a:blip>
          <a:srcRect l="-48" t="6766" r="19842" b="3090"/>
          <a:stretch/>
        </p:blipFill>
        <p:spPr>
          <a:xfrm>
            <a:off x="7054449" y="0"/>
            <a:ext cx="5134375" cy="6858000"/>
          </a:xfrm>
          <a:prstGeom prst="rect">
            <a:avLst/>
          </a:prstGeom>
          <a:solidFill>
            <a:srgbClr val="A5A5A5"/>
          </a:solidFill>
          <a:ln>
            <a:noFill/>
          </a:ln>
        </p:spPr>
      </p:pic>
      <p:sp>
        <p:nvSpPr>
          <p:cNvPr id="198" name="Google Shape;198;p22"/>
          <p:cNvSpPr txBox="1">
            <a:spLocks noGrp="1"/>
          </p:cNvSpPr>
          <p:nvPr>
            <p:ph type="title"/>
          </p:nvPr>
        </p:nvSpPr>
        <p:spPr>
          <a:xfrm>
            <a:off x="186926" y="650327"/>
            <a:ext cx="10510754" cy="228135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7000"/>
              <a:buFont typeface="Verdana"/>
              <a:buNone/>
            </a:pPr>
            <a:r>
              <a:rPr lang="en-US" err="1">
                <a:solidFill>
                  <a:schemeClr val="bg1">
                    <a:lumMod val="75000"/>
                  </a:schemeClr>
                </a:solidFill>
                <a:latin typeface="+mn-lt"/>
              </a:rPr>
              <a:t>Báo</a:t>
            </a:r>
            <a:r>
              <a:rPr lang="en-US">
                <a:solidFill>
                  <a:schemeClr val="bg1">
                    <a:lumMod val="75000"/>
                  </a:schemeClr>
                </a:solidFill>
                <a:latin typeface="+mn-lt"/>
              </a:rPr>
              <a:t> </a:t>
            </a:r>
            <a:r>
              <a:rPr lang="en-US" err="1">
                <a:solidFill>
                  <a:schemeClr val="bg1">
                    <a:lumMod val="75000"/>
                  </a:schemeClr>
                </a:solidFill>
                <a:latin typeface="+mn-lt"/>
              </a:rPr>
              <a:t>cáo</a:t>
            </a:r>
            <a:r>
              <a:rPr lang="en-US">
                <a:solidFill>
                  <a:schemeClr val="bg1">
                    <a:lumMod val="75000"/>
                  </a:schemeClr>
                </a:solidFill>
                <a:latin typeface="+mn-lt"/>
              </a:rPr>
              <a:t> </a:t>
            </a:r>
            <a:r>
              <a:rPr lang="en-US" err="1">
                <a:solidFill>
                  <a:schemeClr val="bg1">
                    <a:lumMod val="75000"/>
                  </a:schemeClr>
                </a:solidFill>
                <a:latin typeface="+mn-lt"/>
              </a:rPr>
              <a:t>đồ</a:t>
            </a:r>
            <a:r>
              <a:rPr lang="en-US">
                <a:solidFill>
                  <a:schemeClr val="bg1">
                    <a:lumMod val="75000"/>
                  </a:schemeClr>
                </a:solidFill>
                <a:latin typeface="+mn-lt"/>
              </a:rPr>
              <a:t> </a:t>
            </a:r>
            <a:r>
              <a:rPr lang="en-US" err="1">
                <a:solidFill>
                  <a:schemeClr val="bg1">
                    <a:lumMod val="75000"/>
                  </a:schemeClr>
                </a:solidFill>
                <a:latin typeface="+mn-lt"/>
              </a:rPr>
              <a:t>án</a:t>
            </a:r>
            <a:r>
              <a:rPr lang="en-US">
                <a:solidFill>
                  <a:schemeClr val="bg1">
                    <a:lumMod val="75000"/>
                  </a:schemeClr>
                </a:solidFill>
                <a:latin typeface="+mn-lt"/>
              </a:rPr>
              <a:t> </a:t>
            </a:r>
            <a:r>
              <a:rPr lang="en-US" err="1">
                <a:solidFill>
                  <a:schemeClr val="bg1">
                    <a:lumMod val="75000"/>
                  </a:schemeClr>
                </a:solidFill>
                <a:latin typeface="+mn-lt"/>
              </a:rPr>
              <a:t>cuối</a:t>
            </a:r>
            <a:r>
              <a:rPr lang="en-US">
                <a:solidFill>
                  <a:schemeClr val="bg1">
                    <a:lumMod val="75000"/>
                  </a:schemeClr>
                </a:solidFill>
                <a:latin typeface="+mn-lt"/>
              </a:rPr>
              <a:t> </a:t>
            </a:r>
            <a:r>
              <a:rPr lang="en-US" err="1">
                <a:solidFill>
                  <a:schemeClr val="bg1">
                    <a:lumMod val="75000"/>
                  </a:schemeClr>
                </a:solidFill>
                <a:latin typeface="+mn-lt"/>
              </a:rPr>
              <a:t>khóa</a:t>
            </a:r>
            <a:r>
              <a:rPr lang="en-US">
                <a:solidFill>
                  <a:schemeClr val="bg1">
                    <a:lumMod val="75000"/>
                  </a:schemeClr>
                </a:solidFill>
                <a:latin typeface="+mn-lt"/>
              </a:rPr>
              <a:t> DAP305X</a:t>
            </a:r>
            <a:endParaRPr>
              <a:solidFill>
                <a:schemeClr val="bg1">
                  <a:lumMod val="75000"/>
                </a:schemeClr>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971125" y="1758200"/>
            <a:ext cx="2943600" cy="746000"/>
          </a:xfrm>
          <a:prstGeom prst="rect">
            <a:avLst/>
          </a:prstGeom>
        </p:spPr>
        <p:txBody>
          <a:bodyPr spcFirstLastPara="1" wrap="square" lIns="121900" tIns="121900" rIns="121900" bIns="121900" anchor="t" anchorCtr="0">
            <a:noAutofit/>
          </a:bodyPr>
          <a:lstStyle/>
          <a:p>
            <a:r>
              <a:rPr lang="vi-VN" dirty="0">
                <a:solidFill>
                  <a:schemeClr val="bg1"/>
                </a:solidFill>
                <a:latin typeface="+mn-lt"/>
              </a:rPr>
              <a:t>K-</a:t>
            </a:r>
            <a:r>
              <a:rPr lang="vi-VN" dirty="0" err="1">
                <a:solidFill>
                  <a:schemeClr val="bg1"/>
                </a:solidFill>
                <a:latin typeface="+mn-lt"/>
              </a:rPr>
              <a:t>means</a:t>
            </a:r>
            <a:r>
              <a:rPr lang="vi-VN" dirty="0">
                <a:solidFill>
                  <a:schemeClr val="bg1"/>
                </a:solidFill>
                <a:latin typeface="+mn-lt"/>
              </a:rPr>
              <a:t> </a:t>
            </a:r>
            <a:endParaRPr b="0" dirty="0">
              <a:solidFill>
                <a:schemeClr val="bg1"/>
              </a:solidFill>
              <a:latin typeface="+mn-lt"/>
              <a:ea typeface="Montserrat"/>
              <a:cs typeface="Montserrat"/>
              <a:sym typeface="Montserrat"/>
            </a:endParaRPr>
          </a:p>
        </p:txBody>
      </p:sp>
      <p:sp>
        <p:nvSpPr>
          <p:cNvPr id="288" name="Google Shape;288;p30"/>
          <p:cNvSpPr txBox="1">
            <a:spLocks noGrp="1"/>
          </p:cNvSpPr>
          <p:nvPr>
            <p:ph type="body" idx="1"/>
          </p:nvPr>
        </p:nvSpPr>
        <p:spPr>
          <a:xfrm>
            <a:off x="961666" y="2504200"/>
            <a:ext cx="4977018" cy="4167997"/>
          </a:xfrm>
          <a:prstGeom prst="rect">
            <a:avLst/>
          </a:prstGeom>
        </p:spPr>
        <p:txBody>
          <a:bodyPr spcFirstLastPara="1" wrap="square" lIns="121900" tIns="121900" rIns="121900" bIns="121900" anchor="t" anchorCtr="0">
            <a:noAutofit/>
          </a:bodyPr>
          <a:lstStyle/>
          <a:p>
            <a:pPr indent="-397923">
              <a:buClr>
                <a:schemeClr val="bg1"/>
              </a:buClr>
              <a:buSzPts val="1100"/>
              <a:buFont typeface="Open Sans"/>
              <a:buAutoNum type="arabicPeriod"/>
            </a:pPr>
            <a:r>
              <a:rPr lang="vi-VN" sz="1467" dirty="0" err="1">
                <a:solidFill>
                  <a:schemeClr val="bg1"/>
                </a:solidFill>
                <a:latin typeface="+mn-lt"/>
                <a:ea typeface="Open Sans"/>
                <a:cs typeface="Open Sans"/>
                <a:sym typeface="Open Sans"/>
              </a:rPr>
              <a:t>Chọn</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các</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thuộc</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tính</a:t>
            </a:r>
            <a:r>
              <a:rPr lang="vi-VN" sz="1467" dirty="0">
                <a:solidFill>
                  <a:schemeClr val="bg1"/>
                </a:solidFill>
                <a:latin typeface="+mn-lt"/>
                <a:ea typeface="Open Sans"/>
                <a:cs typeface="Open Sans"/>
                <a:sym typeface="Open Sans"/>
              </a:rPr>
              <a:t> quan tâm</a:t>
            </a:r>
            <a:endParaRPr lang="en-US" sz="1467" dirty="0">
              <a:solidFill>
                <a:schemeClr val="bg1"/>
              </a:solidFill>
              <a:latin typeface="+mn-lt"/>
              <a:ea typeface="Open Sans"/>
              <a:cs typeface="Open Sans"/>
              <a:sym typeface="Open Sans"/>
            </a:endParaRPr>
          </a:p>
          <a:p>
            <a:pPr indent="-397923">
              <a:buClr>
                <a:schemeClr val="bg1"/>
              </a:buClr>
              <a:buSzPts val="1100"/>
              <a:buFont typeface="Open Sans"/>
              <a:buAutoNum type="arabicPeriod"/>
            </a:pPr>
            <a:endParaRPr lang="vi-VN" sz="1467" dirty="0">
              <a:solidFill>
                <a:schemeClr val="bg1"/>
              </a:solidFill>
              <a:latin typeface="+mn-lt"/>
              <a:ea typeface="Open Sans"/>
              <a:cs typeface="Open Sans"/>
              <a:sym typeface="Open Sans"/>
            </a:endParaRPr>
          </a:p>
          <a:p>
            <a:pPr indent="-397923">
              <a:buClr>
                <a:schemeClr val="bg1"/>
              </a:buClr>
              <a:buSzPts val="1100"/>
              <a:buFont typeface="Open Sans"/>
              <a:buAutoNum type="arabicPeriod"/>
            </a:pPr>
            <a:r>
              <a:rPr lang="vi-VN" sz="1467" dirty="0" err="1">
                <a:solidFill>
                  <a:schemeClr val="bg1"/>
                </a:solidFill>
                <a:latin typeface="+mn-lt"/>
                <a:ea typeface="Open Sans"/>
                <a:cs typeface="Open Sans"/>
                <a:sym typeface="Open Sans"/>
              </a:rPr>
              <a:t>Mã</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hóa</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các</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thuộc</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tính</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hạng</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mục</a:t>
            </a:r>
            <a:r>
              <a:rPr lang="vi-VN" sz="1467" dirty="0">
                <a:solidFill>
                  <a:schemeClr val="bg1"/>
                </a:solidFill>
                <a:latin typeface="+mn-lt"/>
                <a:ea typeface="Open Sans"/>
                <a:cs typeface="Open Sans"/>
                <a:sym typeface="Open Sans"/>
              </a:rPr>
              <a:t> </a:t>
            </a:r>
            <a:endParaRPr lang="en-US" sz="1467" dirty="0">
              <a:solidFill>
                <a:schemeClr val="bg1"/>
              </a:solidFill>
              <a:latin typeface="+mn-lt"/>
              <a:ea typeface="Open Sans"/>
              <a:cs typeface="Open Sans"/>
              <a:sym typeface="Open Sans"/>
            </a:endParaRPr>
          </a:p>
          <a:p>
            <a:pPr indent="-397923">
              <a:buClr>
                <a:schemeClr val="bg1"/>
              </a:buClr>
              <a:buSzPts val="1100"/>
              <a:buFont typeface="Open Sans"/>
              <a:buAutoNum type="arabicPeriod"/>
            </a:pPr>
            <a:endParaRPr lang="vi-VN" sz="1467" dirty="0">
              <a:solidFill>
                <a:schemeClr val="bg1"/>
              </a:solidFill>
              <a:latin typeface="+mn-lt"/>
              <a:ea typeface="Open Sans"/>
              <a:cs typeface="Open Sans"/>
              <a:sym typeface="Open Sans"/>
            </a:endParaRPr>
          </a:p>
          <a:p>
            <a:pPr indent="-397923">
              <a:buClr>
                <a:schemeClr val="bg1"/>
              </a:buClr>
              <a:buSzPts val="1100"/>
              <a:buFont typeface="Open Sans"/>
              <a:buAutoNum type="arabicPeriod"/>
            </a:pPr>
            <a:r>
              <a:rPr lang="vi-VN" sz="1467" dirty="0" err="1">
                <a:solidFill>
                  <a:schemeClr val="bg1"/>
                </a:solidFill>
                <a:latin typeface="+mn-lt"/>
                <a:ea typeface="Open Sans"/>
                <a:cs typeface="Open Sans"/>
                <a:sym typeface="Open Sans"/>
              </a:rPr>
              <a:t>Chọn</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số</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cụm</a:t>
            </a:r>
            <a:r>
              <a:rPr lang="vi-VN" sz="1467" dirty="0">
                <a:solidFill>
                  <a:schemeClr val="bg1"/>
                </a:solidFill>
                <a:latin typeface="+mn-lt"/>
                <a:ea typeface="Open Sans"/>
                <a:cs typeface="Open Sans"/>
                <a:sym typeface="Open Sans"/>
              </a:rPr>
              <a:t> theo phương </a:t>
            </a:r>
            <a:r>
              <a:rPr lang="vi-VN" sz="1467" dirty="0" err="1">
                <a:solidFill>
                  <a:schemeClr val="bg1"/>
                </a:solidFill>
                <a:latin typeface="+mn-lt"/>
                <a:ea typeface="Open Sans"/>
                <a:cs typeface="Open Sans"/>
                <a:sym typeface="Open Sans"/>
              </a:rPr>
              <a:t>pháp</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Silhouette</a:t>
            </a:r>
            <a:endParaRPr lang="en-US" sz="1467" dirty="0">
              <a:solidFill>
                <a:schemeClr val="bg1"/>
              </a:solidFill>
              <a:latin typeface="+mn-lt"/>
              <a:ea typeface="Open Sans"/>
              <a:cs typeface="Open Sans"/>
              <a:sym typeface="Open Sans"/>
            </a:endParaRPr>
          </a:p>
          <a:p>
            <a:pPr indent="-397923">
              <a:buClr>
                <a:schemeClr val="bg1"/>
              </a:buClr>
              <a:buSzPts val="1100"/>
              <a:buFont typeface="Open Sans"/>
              <a:buAutoNum type="arabicPeriod"/>
            </a:pPr>
            <a:endParaRPr lang="vi-VN" sz="1467" dirty="0">
              <a:solidFill>
                <a:schemeClr val="bg1"/>
              </a:solidFill>
              <a:latin typeface="+mn-lt"/>
              <a:ea typeface="Open Sans"/>
              <a:cs typeface="Open Sans"/>
              <a:sym typeface="Open Sans"/>
            </a:endParaRPr>
          </a:p>
          <a:p>
            <a:pPr indent="-397923">
              <a:buClr>
                <a:schemeClr val="bg1"/>
              </a:buClr>
              <a:buSzPts val="1100"/>
              <a:buFont typeface="Open Sans"/>
              <a:buAutoNum type="arabicPeriod"/>
            </a:pPr>
            <a:r>
              <a:rPr lang="vi-VN" sz="1467" dirty="0" err="1">
                <a:solidFill>
                  <a:schemeClr val="bg1"/>
                </a:solidFill>
                <a:latin typeface="+mn-lt"/>
                <a:ea typeface="Open Sans"/>
                <a:cs typeface="Open Sans"/>
                <a:sym typeface="Open Sans"/>
              </a:rPr>
              <a:t>Chọn</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số</a:t>
            </a:r>
            <a:r>
              <a:rPr lang="vi-VN" sz="1467" dirty="0">
                <a:solidFill>
                  <a:schemeClr val="bg1"/>
                </a:solidFill>
                <a:latin typeface="+mn-lt"/>
                <a:ea typeface="Open Sans"/>
                <a:cs typeface="Open Sans"/>
                <a:sym typeface="Open Sans"/>
              </a:rPr>
              <a:t> k </a:t>
            </a:r>
            <a:r>
              <a:rPr lang="vi-VN" sz="1467" dirty="0" err="1">
                <a:solidFill>
                  <a:schemeClr val="bg1"/>
                </a:solidFill>
                <a:latin typeface="+mn-lt"/>
                <a:ea typeface="Open Sans"/>
                <a:cs typeface="Open Sans"/>
                <a:sym typeface="Open Sans"/>
              </a:rPr>
              <a:t>có</a:t>
            </a:r>
            <a:r>
              <a:rPr lang="vi-VN" sz="1467" dirty="0">
                <a:solidFill>
                  <a:schemeClr val="bg1"/>
                </a:solidFill>
                <a:latin typeface="+mn-lt"/>
                <a:ea typeface="Open Sans"/>
                <a:cs typeface="Open Sans"/>
                <a:sym typeface="Open Sans"/>
              </a:rPr>
              <a:t> S</a:t>
            </a:r>
            <a:r>
              <a:rPr lang="en-GB" sz="1467" dirty="0" err="1">
                <a:solidFill>
                  <a:schemeClr val="bg1"/>
                </a:solidFill>
                <a:latin typeface="+mn-lt"/>
                <a:ea typeface="Open Sans"/>
                <a:cs typeface="Open Sans"/>
                <a:sym typeface="Open Sans"/>
              </a:rPr>
              <a:t>ilhouette</a:t>
            </a:r>
            <a:r>
              <a:rPr lang="vi-VN" sz="1467" dirty="0">
                <a:solidFill>
                  <a:schemeClr val="bg1"/>
                </a:solidFill>
                <a:latin typeface="+mn-lt"/>
                <a:ea typeface="Open Sans"/>
                <a:cs typeface="Open Sans"/>
                <a:sym typeface="Open Sans"/>
              </a:rPr>
              <a:t> s</a:t>
            </a:r>
            <a:r>
              <a:rPr lang="en-GB" sz="1467" dirty="0">
                <a:solidFill>
                  <a:schemeClr val="bg1"/>
                </a:solidFill>
                <a:latin typeface="+mn-lt"/>
                <a:ea typeface="Open Sans"/>
                <a:cs typeface="Open Sans"/>
                <a:sym typeface="Open Sans"/>
              </a:rPr>
              <a:t>cores</a:t>
            </a:r>
            <a:r>
              <a:rPr lang="vi-VN" sz="1467" dirty="0">
                <a:solidFill>
                  <a:schemeClr val="bg1"/>
                </a:solidFill>
                <a:latin typeface="+mn-lt"/>
                <a:ea typeface="Open Sans"/>
                <a:cs typeface="Open Sans"/>
                <a:sym typeface="Open Sans"/>
              </a:rPr>
              <a:t> cao </a:t>
            </a:r>
            <a:r>
              <a:rPr lang="vi-VN" sz="1467" dirty="0" err="1">
                <a:solidFill>
                  <a:schemeClr val="bg1"/>
                </a:solidFill>
                <a:latin typeface="+mn-lt"/>
                <a:ea typeface="Open Sans"/>
                <a:cs typeface="Open Sans"/>
                <a:sym typeface="Open Sans"/>
              </a:rPr>
              <a:t>nhất</a:t>
            </a:r>
            <a:r>
              <a:rPr lang="en-US" sz="1467" dirty="0">
                <a:solidFill>
                  <a:schemeClr val="bg1"/>
                </a:solidFill>
                <a:latin typeface="+mn-lt"/>
                <a:ea typeface="Open Sans"/>
                <a:cs typeface="Open Sans"/>
                <a:sym typeface="Open Sans"/>
              </a:rPr>
              <a:t> (</a:t>
            </a:r>
            <a:r>
              <a:rPr lang="en-US" sz="1467">
                <a:solidFill>
                  <a:schemeClr val="bg1"/>
                </a:solidFill>
                <a:latin typeface="+mn-lt"/>
                <a:ea typeface="Open Sans"/>
                <a:cs typeface="Open Sans"/>
                <a:sym typeface="Open Sans"/>
              </a:rPr>
              <a:t>k=6)</a:t>
            </a:r>
            <a:endParaRPr lang="vi-VN" sz="1467" dirty="0">
              <a:solidFill>
                <a:schemeClr val="bg1"/>
              </a:solidFill>
              <a:latin typeface="+mn-lt"/>
              <a:ea typeface="Open Sans"/>
              <a:cs typeface="Open Sans"/>
              <a:sym typeface="Open Sans"/>
            </a:endParaRPr>
          </a:p>
          <a:p>
            <a:pPr indent="-397923">
              <a:buClr>
                <a:schemeClr val="bg1"/>
              </a:buClr>
              <a:buSzPts val="1100"/>
              <a:buFont typeface="Open Sans"/>
              <a:buAutoNum type="arabicPeriod"/>
            </a:pPr>
            <a:endParaRPr lang="en-US" sz="1467">
              <a:solidFill>
                <a:schemeClr val="bg1"/>
              </a:solidFill>
              <a:latin typeface="+mn-lt"/>
              <a:ea typeface="Open Sans"/>
              <a:cs typeface="Open Sans"/>
              <a:sym typeface="Open Sans"/>
            </a:endParaRPr>
          </a:p>
          <a:p>
            <a:pPr indent="-397923">
              <a:buClr>
                <a:schemeClr val="bg1"/>
              </a:buClr>
              <a:buSzPts val="1100"/>
              <a:buFont typeface="Open Sans"/>
              <a:buAutoNum type="arabicPeriod"/>
            </a:pPr>
            <a:r>
              <a:rPr lang="vi-VN" sz="1467">
                <a:solidFill>
                  <a:schemeClr val="bg1"/>
                </a:solidFill>
                <a:latin typeface="+mn-lt"/>
                <a:ea typeface="Open Sans"/>
                <a:cs typeface="Open Sans"/>
                <a:sym typeface="Open Sans"/>
              </a:rPr>
              <a:t>Áp </a:t>
            </a:r>
            <a:r>
              <a:rPr lang="vi-VN" sz="1467" dirty="0" err="1">
                <a:solidFill>
                  <a:schemeClr val="bg1"/>
                </a:solidFill>
                <a:latin typeface="+mn-lt"/>
                <a:ea typeface="Open Sans"/>
                <a:cs typeface="Open Sans"/>
                <a:sym typeface="Open Sans"/>
              </a:rPr>
              <a:t>dụng</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thuật</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toán</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vào</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bộ</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dữ</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liệu</a:t>
            </a:r>
            <a:r>
              <a:rPr lang="vi-VN" sz="1467" dirty="0">
                <a:solidFill>
                  <a:schemeClr val="bg1"/>
                </a:solidFill>
                <a:latin typeface="+mn-lt"/>
                <a:ea typeface="Open Sans"/>
                <a:cs typeface="Open Sans"/>
                <a:sym typeface="Open Sans"/>
              </a:rPr>
              <a:t> K-</a:t>
            </a:r>
            <a:r>
              <a:rPr lang="vi-VN" sz="1467" dirty="0" err="1">
                <a:solidFill>
                  <a:schemeClr val="bg1"/>
                </a:solidFill>
                <a:latin typeface="+mn-lt"/>
                <a:ea typeface="Open Sans"/>
                <a:cs typeface="Open Sans"/>
                <a:sym typeface="Open Sans"/>
              </a:rPr>
              <a:t>means</a:t>
            </a:r>
            <a:r>
              <a:rPr lang="vi-VN" sz="1467" dirty="0">
                <a:solidFill>
                  <a:schemeClr val="bg1"/>
                </a:solidFill>
                <a:latin typeface="+mn-lt"/>
                <a:ea typeface="Open Sans"/>
                <a:cs typeface="Open Sans"/>
                <a:sym typeface="Open Sans"/>
              </a:rPr>
              <a:t> </a:t>
            </a:r>
            <a:r>
              <a:rPr lang="vi-VN" sz="1467" dirty="0" err="1">
                <a:solidFill>
                  <a:schemeClr val="bg1"/>
                </a:solidFill>
                <a:latin typeface="+mn-lt"/>
                <a:ea typeface="Open Sans"/>
                <a:cs typeface="Open Sans"/>
                <a:sym typeface="Open Sans"/>
              </a:rPr>
              <a:t>với</a:t>
            </a:r>
            <a:r>
              <a:rPr lang="vi-VN" sz="1467" dirty="0">
                <a:solidFill>
                  <a:schemeClr val="bg1"/>
                </a:solidFill>
                <a:latin typeface="+mn-lt"/>
                <a:ea typeface="Open Sans"/>
                <a:cs typeface="Open Sans"/>
                <a:sym typeface="Open Sans"/>
              </a:rPr>
              <a:t> </a:t>
            </a:r>
            <a:r>
              <a:rPr lang="vi-VN" sz="1467">
                <a:solidFill>
                  <a:schemeClr val="bg1"/>
                </a:solidFill>
                <a:latin typeface="+mn-lt"/>
                <a:ea typeface="Open Sans"/>
                <a:cs typeface="Open Sans"/>
                <a:sym typeface="Open Sans"/>
              </a:rPr>
              <a:t>k=</a:t>
            </a:r>
            <a:r>
              <a:rPr lang="en-US" sz="1467">
                <a:solidFill>
                  <a:schemeClr val="bg1"/>
                </a:solidFill>
                <a:latin typeface="+mn-lt"/>
                <a:ea typeface="Open Sans"/>
                <a:cs typeface="Open Sans"/>
                <a:sym typeface="Open Sans"/>
              </a:rPr>
              <a:t>6</a:t>
            </a:r>
          </a:p>
          <a:p>
            <a:pPr marL="211662" indent="0">
              <a:buClr>
                <a:schemeClr val="bg1"/>
              </a:buClr>
              <a:buSzPts val="1100"/>
              <a:buNone/>
            </a:pPr>
            <a:endParaRPr sz="1467" dirty="0">
              <a:solidFill>
                <a:schemeClr val="bg1"/>
              </a:solidFill>
              <a:latin typeface="+mn-lt"/>
              <a:ea typeface="Open Sans"/>
              <a:cs typeface="Open Sans"/>
              <a:sym typeface="Open Sans"/>
            </a:endParaRPr>
          </a:p>
        </p:txBody>
      </p:sp>
      <p:sp>
        <p:nvSpPr>
          <p:cNvPr id="2" name="Google Shape;236;p26">
            <a:extLst>
              <a:ext uri="{FF2B5EF4-FFF2-40B4-BE49-F238E27FC236}">
                <a16:creationId xmlns:a16="http://schemas.microsoft.com/office/drawing/2014/main" id="{F8BF8749-AD22-E889-145F-EEE9B320139E}"/>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Tree>
    <p:extLst>
      <p:ext uri="{BB962C8B-B14F-4D97-AF65-F5344CB8AC3E}">
        <p14:creationId xmlns:p14="http://schemas.microsoft.com/office/powerpoint/2010/main" val="207078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774032" y="1033272"/>
            <a:ext cx="10675846"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Verdana"/>
              <a:buNone/>
            </a:pPr>
            <a:r>
              <a:rPr lang="en-IN">
                <a:solidFill>
                  <a:schemeClr val="bg1">
                    <a:lumMod val="75000"/>
                  </a:schemeClr>
                </a:solidFill>
              </a:rPr>
              <a:t>Phân khúc khách hàng</a:t>
            </a:r>
            <a:endParaRPr>
              <a:solidFill>
                <a:schemeClr val="bg1">
                  <a:lumMod val="75000"/>
                </a:schemeClr>
              </a:solidFill>
            </a:endParaRPr>
          </a:p>
        </p:txBody>
      </p:sp>
      <p:sp>
        <p:nvSpPr>
          <p:cNvPr id="288" name="Google Shape;288;p30"/>
          <p:cNvSpPr txBox="1">
            <a:spLocks noGrp="1"/>
          </p:cNvSpPr>
          <p:nvPr>
            <p:ph type="body" idx="5"/>
          </p:nvPr>
        </p:nvSpPr>
        <p:spPr>
          <a:xfrm>
            <a:off x="488897" y="2349910"/>
            <a:ext cx="2962225" cy="278082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2"/>
              </a:buClr>
              <a:buSzPts val="2200"/>
              <a:buNone/>
            </a:pPr>
            <a:r>
              <a:rPr lang="en-IN" sz="1500">
                <a:solidFill>
                  <a:schemeClr val="bg1">
                    <a:lumMod val="75000"/>
                  </a:schemeClr>
                </a:solidFill>
              </a:rPr>
              <a:t>Phân loại khách hàng dựa trên độ tuổi, học vấn, thu nhập,tình trạng hôn nhân.</a:t>
            </a:r>
            <a:endParaRPr sz="1500">
              <a:solidFill>
                <a:schemeClr val="bg1">
                  <a:lumMod val="75000"/>
                </a:schemeClr>
              </a:solidFill>
            </a:endParaRPr>
          </a:p>
        </p:txBody>
      </p:sp>
      <p:sp>
        <p:nvSpPr>
          <p:cNvPr id="291" name="Google Shape;291;p30"/>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grpSp>
        <p:nvGrpSpPr>
          <p:cNvPr id="295" name="Google Shape;295;p30"/>
          <p:cNvGrpSpPr/>
          <p:nvPr/>
        </p:nvGrpSpPr>
        <p:grpSpPr>
          <a:xfrm>
            <a:off x="4412638" y="3943052"/>
            <a:ext cx="173038" cy="170914"/>
            <a:chOff x="4412638" y="4168140"/>
            <a:chExt cx="173038" cy="170914"/>
          </a:xfrm>
        </p:grpSpPr>
        <p:cxnSp>
          <p:nvCxnSpPr>
            <p:cNvPr id="296" name="Google Shape;296;p30"/>
            <p:cNvCxnSpPr/>
            <p:nvPr/>
          </p:nvCxnSpPr>
          <p:spPr>
            <a:xfrm>
              <a:off x="4498111" y="4132731"/>
              <a:ext cx="0" cy="241732"/>
            </a:xfrm>
            <a:prstGeom prst="straightConnector1">
              <a:avLst/>
            </a:prstGeom>
            <a:noFill/>
            <a:ln w="9525" cap="flat" cmpd="sng">
              <a:solidFill>
                <a:schemeClr val="lt1"/>
              </a:solidFill>
              <a:prstDash val="solid"/>
              <a:miter lim="800000"/>
              <a:headEnd type="none" w="sm" len="sm"/>
              <a:tailEnd type="none" w="sm" len="sm"/>
            </a:ln>
          </p:spPr>
        </p:cxnSp>
        <p:cxnSp>
          <p:nvCxnSpPr>
            <p:cNvPr id="297" name="Google Shape;297;p30"/>
            <p:cNvCxnSpPr/>
            <p:nvPr/>
          </p:nvCxnSpPr>
          <p:spPr>
            <a:xfrm rot="10800000">
              <a:off x="4510210" y="4151169"/>
              <a:ext cx="0" cy="213471"/>
            </a:xfrm>
            <a:prstGeom prst="straightConnector1">
              <a:avLst/>
            </a:prstGeom>
            <a:noFill/>
            <a:ln w="9525" cap="flat" cmpd="sng">
              <a:solidFill>
                <a:schemeClr val="lt1"/>
              </a:solidFill>
              <a:prstDash val="solid"/>
              <a:miter lim="800000"/>
              <a:headEnd type="none" w="sm" len="sm"/>
              <a:tailEnd type="none" w="sm" len="sm"/>
            </a:ln>
          </p:spPr>
        </p:cxnSp>
      </p:grpSp>
      <p:sp>
        <p:nvSpPr>
          <p:cNvPr id="298" name="Google Shape;298;p30"/>
          <p:cNvSpPr txBox="1"/>
          <p:nvPr/>
        </p:nvSpPr>
        <p:spPr>
          <a:xfrm>
            <a:off x="10673675" y="5097618"/>
            <a:ext cx="1127450" cy="454354"/>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2000"/>
              <a:buFont typeface="Noto Sans Symbols"/>
              <a:buNone/>
            </a:pPr>
            <a:r>
              <a:rPr lang="en-IN" sz="2000">
                <a:solidFill>
                  <a:srgbClr val="BFBFBF"/>
                </a:solidFill>
                <a:latin typeface="Merriweather Sans"/>
                <a:ea typeface="Merriweather Sans"/>
                <a:cs typeface="Merriweather Sans"/>
                <a:sym typeface="Merriweather Sans"/>
              </a:rPr>
              <a:t>IV</a:t>
            </a:r>
            <a:r>
              <a:rPr lang="en-IN" sz="1600">
                <a:solidFill>
                  <a:srgbClr val="BFBFBF"/>
                </a:solidFill>
                <a:latin typeface="Merriweather Sans"/>
                <a:ea typeface="Merriweather Sans"/>
                <a:cs typeface="Merriweather Sans"/>
                <a:sym typeface="Merriweather Sans"/>
              </a:rPr>
              <a:t> =0.09</a:t>
            </a:r>
            <a:endParaRPr/>
          </a:p>
        </p:txBody>
      </p:sp>
      <p:sp>
        <p:nvSpPr>
          <p:cNvPr id="302" name="Google Shape;302;p30"/>
          <p:cNvSpPr/>
          <p:nvPr/>
        </p:nvSpPr>
        <p:spPr>
          <a:xfrm rot="10800000">
            <a:off x="10730162" y="5130738"/>
            <a:ext cx="852238" cy="365125"/>
          </a:xfrm>
          <a:prstGeom prst="rect">
            <a:avLst/>
          </a:prstGeom>
          <a:noFill/>
          <a:ln w="9525" cap="flat" cmpd="sng">
            <a:solidFill>
              <a:srgbClr val="FFC000"/>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pic>
        <p:nvPicPr>
          <p:cNvPr id="3" name="Picture 2">
            <a:extLst>
              <a:ext uri="{FF2B5EF4-FFF2-40B4-BE49-F238E27FC236}">
                <a16:creationId xmlns:a16="http://schemas.microsoft.com/office/drawing/2014/main" id="{A9B9B94D-C96B-3574-620D-19C85A33AA7E}"/>
              </a:ext>
            </a:extLst>
          </p:cNvPr>
          <p:cNvPicPr>
            <a:picLocks noChangeAspect="1"/>
          </p:cNvPicPr>
          <p:nvPr/>
        </p:nvPicPr>
        <p:blipFill>
          <a:blip r:embed="rId3"/>
          <a:stretch>
            <a:fillRect/>
          </a:stretch>
        </p:blipFill>
        <p:spPr>
          <a:xfrm>
            <a:off x="4088025" y="1752193"/>
            <a:ext cx="7976156" cy="39762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6">
          <a:extLst>
            <a:ext uri="{FF2B5EF4-FFF2-40B4-BE49-F238E27FC236}">
              <a16:creationId xmlns:a16="http://schemas.microsoft.com/office/drawing/2014/main" id="{1F6A8346-1C6A-C625-818E-F349FE49CAC1}"/>
            </a:ext>
          </a:extLst>
        </p:cNvPr>
        <p:cNvGrpSpPr/>
        <p:nvPr/>
      </p:nvGrpSpPr>
      <p:grpSpPr>
        <a:xfrm>
          <a:off x="0" y="0"/>
          <a:ext cx="0" cy="0"/>
          <a:chOff x="0" y="0"/>
          <a:chExt cx="0" cy="0"/>
        </a:xfrm>
      </p:grpSpPr>
      <p:sp>
        <p:nvSpPr>
          <p:cNvPr id="287" name="Google Shape;287;p30">
            <a:extLst>
              <a:ext uri="{FF2B5EF4-FFF2-40B4-BE49-F238E27FC236}">
                <a16:creationId xmlns:a16="http://schemas.microsoft.com/office/drawing/2014/main" id="{7D1FA227-2C93-BF26-4E32-F84DACADAF30}"/>
              </a:ext>
            </a:extLst>
          </p:cNvPr>
          <p:cNvSpPr txBox="1">
            <a:spLocks noGrp="1"/>
          </p:cNvSpPr>
          <p:nvPr>
            <p:ph type="title"/>
          </p:nvPr>
        </p:nvSpPr>
        <p:spPr>
          <a:xfrm>
            <a:off x="906554" y="197530"/>
            <a:ext cx="10675846"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Verdana"/>
              <a:buNone/>
            </a:pPr>
            <a:r>
              <a:rPr lang="en-IN">
                <a:solidFill>
                  <a:schemeClr val="bg1">
                    <a:lumMod val="75000"/>
                  </a:schemeClr>
                </a:solidFill>
                <a:latin typeface="+mj-lt"/>
              </a:rPr>
              <a:t>Phân bố doanh thu theo nhân khẩu học</a:t>
            </a:r>
            <a:endParaRPr>
              <a:solidFill>
                <a:schemeClr val="bg1">
                  <a:lumMod val="75000"/>
                </a:schemeClr>
              </a:solidFill>
              <a:latin typeface="+mj-lt"/>
            </a:endParaRPr>
          </a:p>
        </p:txBody>
      </p:sp>
      <p:sp>
        <p:nvSpPr>
          <p:cNvPr id="291" name="Google Shape;291;p30">
            <a:extLst>
              <a:ext uri="{FF2B5EF4-FFF2-40B4-BE49-F238E27FC236}">
                <a16:creationId xmlns:a16="http://schemas.microsoft.com/office/drawing/2014/main" id="{F2B83208-42BB-0038-9B77-69E9944BF19F}"/>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298" name="Google Shape;298;p30">
            <a:extLst>
              <a:ext uri="{FF2B5EF4-FFF2-40B4-BE49-F238E27FC236}">
                <a16:creationId xmlns:a16="http://schemas.microsoft.com/office/drawing/2014/main" id="{FDF0F35E-B34D-75B0-EA0A-1C3D891C01CC}"/>
              </a:ext>
            </a:extLst>
          </p:cNvPr>
          <p:cNvSpPr txBox="1"/>
          <p:nvPr/>
        </p:nvSpPr>
        <p:spPr>
          <a:xfrm>
            <a:off x="10673675" y="5097618"/>
            <a:ext cx="1127450" cy="454354"/>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2000"/>
              <a:buFont typeface="Noto Sans Symbols"/>
              <a:buNone/>
            </a:pPr>
            <a:r>
              <a:rPr lang="en-IN" sz="2000">
                <a:solidFill>
                  <a:srgbClr val="BFBFBF"/>
                </a:solidFill>
                <a:latin typeface="Merriweather Sans"/>
                <a:ea typeface="Merriweather Sans"/>
                <a:cs typeface="Merriweather Sans"/>
                <a:sym typeface="Merriweather Sans"/>
              </a:rPr>
              <a:t>IV</a:t>
            </a:r>
            <a:r>
              <a:rPr lang="en-IN" sz="1600">
                <a:solidFill>
                  <a:srgbClr val="BFBFBF"/>
                </a:solidFill>
                <a:latin typeface="Merriweather Sans"/>
                <a:ea typeface="Merriweather Sans"/>
                <a:cs typeface="Merriweather Sans"/>
                <a:sym typeface="Merriweather Sans"/>
              </a:rPr>
              <a:t> =0.09</a:t>
            </a:r>
            <a:endParaRPr/>
          </a:p>
        </p:txBody>
      </p:sp>
      <p:sp>
        <p:nvSpPr>
          <p:cNvPr id="302" name="Google Shape;302;p30">
            <a:extLst>
              <a:ext uri="{FF2B5EF4-FFF2-40B4-BE49-F238E27FC236}">
                <a16:creationId xmlns:a16="http://schemas.microsoft.com/office/drawing/2014/main" id="{3D5C442A-3910-053E-1C38-83745E8875B1}"/>
              </a:ext>
            </a:extLst>
          </p:cNvPr>
          <p:cNvSpPr/>
          <p:nvPr/>
        </p:nvSpPr>
        <p:spPr>
          <a:xfrm rot="10800000">
            <a:off x="10730162" y="5130738"/>
            <a:ext cx="852238" cy="365125"/>
          </a:xfrm>
          <a:prstGeom prst="rect">
            <a:avLst/>
          </a:prstGeom>
          <a:noFill/>
          <a:ln w="9525" cap="flat" cmpd="sng">
            <a:solidFill>
              <a:srgbClr val="FFC000"/>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3" name="Text Placeholder 2">
            <a:extLst>
              <a:ext uri="{FF2B5EF4-FFF2-40B4-BE49-F238E27FC236}">
                <a16:creationId xmlns:a16="http://schemas.microsoft.com/office/drawing/2014/main" id="{8F6CFD3C-74A3-AEE3-7162-44CBDDB4208B}"/>
              </a:ext>
            </a:extLst>
          </p:cNvPr>
          <p:cNvSpPr>
            <a:spLocks noGrp="1"/>
          </p:cNvSpPr>
          <p:nvPr>
            <p:ph type="body" idx="5"/>
          </p:nvPr>
        </p:nvSpPr>
        <p:spPr>
          <a:xfrm>
            <a:off x="567856" y="2319996"/>
            <a:ext cx="2676789" cy="3231976"/>
          </a:xfrm>
        </p:spPr>
        <p:txBody>
          <a:bodyPr>
            <a:normAutofit/>
          </a:bodyPr>
          <a:lstStyle/>
          <a:p>
            <a:pPr marL="571500" indent="-342900">
              <a:buClr>
                <a:schemeClr val="bg1"/>
              </a:buClr>
              <a:buFont typeface="Arial" panose="020B0604020202020204" pitchFamily="34" charset="0"/>
              <a:buChar char="•"/>
            </a:pPr>
            <a:r>
              <a:rPr lang="en-US" sz="1500">
                <a:solidFill>
                  <a:schemeClr val="bg1">
                    <a:lumMod val="75000"/>
                  </a:schemeClr>
                </a:solidFill>
                <a:latin typeface="+mj-lt"/>
              </a:rPr>
              <a:t>Khách hàng đã kết hôn và độc thân thường chi tiêu nhiều hơn so với khách hàng còn lại</a:t>
            </a:r>
          </a:p>
          <a:p>
            <a:pPr marL="571500" indent="-342900">
              <a:buClr>
                <a:schemeClr val="bg1"/>
              </a:buClr>
              <a:buFont typeface="Arial" panose="020B0604020202020204" pitchFamily="34" charset="0"/>
              <a:buChar char="•"/>
            </a:pPr>
            <a:r>
              <a:rPr lang="en-US" sz="1500" b="0" i="0">
                <a:solidFill>
                  <a:schemeClr val="bg1">
                    <a:lumMod val="75000"/>
                  </a:schemeClr>
                </a:solidFill>
                <a:effectLst/>
                <a:latin typeface="+mj-lt"/>
              </a:rPr>
              <a:t>Khách hàng thường sử dụng thẻ blue để chi tiêu nhiều hơn so với những loại thẻ còn lại</a:t>
            </a:r>
          </a:p>
        </p:txBody>
      </p:sp>
      <p:pic>
        <p:nvPicPr>
          <p:cNvPr id="6" name="Picture 5">
            <a:extLst>
              <a:ext uri="{FF2B5EF4-FFF2-40B4-BE49-F238E27FC236}">
                <a16:creationId xmlns:a16="http://schemas.microsoft.com/office/drawing/2014/main" id="{095B4863-D9D8-48AD-0254-450C44C74B87}"/>
              </a:ext>
            </a:extLst>
          </p:cNvPr>
          <p:cNvPicPr>
            <a:picLocks noChangeAspect="1"/>
          </p:cNvPicPr>
          <p:nvPr/>
        </p:nvPicPr>
        <p:blipFill>
          <a:blip r:embed="rId3"/>
          <a:stretch>
            <a:fillRect/>
          </a:stretch>
        </p:blipFill>
        <p:spPr>
          <a:xfrm>
            <a:off x="3696929" y="1576128"/>
            <a:ext cx="8347587" cy="3952855"/>
          </a:xfrm>
          <a:prstGeom prst="rect">
            <a:avLst/>
          </a:prstGeom>
        </p:spPr>
      </p:pic>
    </p:spTree>
    <p:extLst>
      <p:ext uri="{BB962C8B-B14F-4D97-AF65-F5344CB8AC3E}">
        <p14:creationId xmlns:p14="http://schemas.microsoft.com/office/powerpoint/2010/main" val="292429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a:extLst>
            <a:ext uri="{FF2B5EF4-FFF2-40B4-BE49-F238E27FC236}">
              <a16:creationId xmlns:a16="http://schemas.microsoft.com/office/drawing/2014/main" id="{44CE1691-B99C-FE82-CEAB-D422C330F06A}"/>
            </a:ext>
          </a:extLst>
        </p:cNvPr>
        <p:cNvGrpSpPr/>
        <p:nvPr/>
      </p:nvGrpSpPr>
      <p:grpSpPr>
        <a:xfrm>
          <a:off x="0" y="0"/>
          <a:ext cx="0" cy="0"/>
          <a:chOff x="0" y="0"/>
          <a:chExt cx="0" cy="0"/>
        </a:xfrm>
      </p:grpSpPr>
      <p:sp>
        <p:nvSpPr>
          <p:cNvPr id="287" name="Google Shape;287;p30">
            <a:extLst>
              <a:ext uri="{FF2B5EF4-FFF2-40B4-BE49-F238E27FC236}">
                <a16:creationId xmlns:a16="http://schemas.microsoft.com/office/drawing/2014/main" id="{9B383A19-E046-434B-A539-A299F5A8B955}"/>
              </a:ext>
            </a:extLst>
          </p:cNvPr>
          <p:cNvSpPr txBox="1">
            <a:spLocks noGrp="1"/>
          </p:cNvSpPr>
          <p:nvPr>
            <p:ph type="title"/>
          </p:nvPr>
        </p:nvSpPr>
        <p:spPr>
          <a:xfrm>
            <a:off x="906554" y="286020"/>
            <a:ext cx="10675846" cy="78263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ts val="4000"/>
              <a:buFont typeface="Verdana"/>
              <a:buNone/>
            </a:pPr>
            <a:r>
              <a:rPr lang="en-IN">
                <a:solidFill>
                  <a:schemeClr val="bg1">
                    <a:lumMod val="75000"/>
                  </a:schemeClr>
                </a:solidFill>
              </a:rPr>
              <a:t>Khảo sát khách hàng đang sử dụng thẻ</a:t>
            </a:r>
            <a:endParaRPr>
              <a:solidFill>
                <a:schemeClr val="bg1">
                  <a:lumMod val="75000"/>
                </a:schemeClr>
              </a:solidFill>
            </a:endParaRPr>
          </a:p>
        </p:txBody>
      </p:sp>
      <p:sp>
        <p:nvSpPr>
          <p:cNvPr id="291" name="Google Shape;291;p30">
            <a:extLst>
              <a:ext uri="{FF2B5EF4-FFF2-40B4-BE49-F238E27FC236}">
                <a16:creationId xmlns:a16="http://schemas.microsoft.com/office/drawing/2014/main" id="{EF6E66C0-98B7-D9D0-89B4-0276B90C848D}"/>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
        <p:nvSpPr>
          <p:cNvPr id="3" name="Text Placeholder 2">
            <a:extLst>
              <a:ext uri="{FF2B5EF4-FFF2-40B4-BE49-F238E27FC236}">
                <a16:creationId xmlns:a16="http://schemas.microsoft.com/office/drawing/2014/main" id="{2627C869-532C-8935-3904-DC8F47B7746A}"/>
              </a:ext>
            </a:extLst>
          </p:cNvPr>
          <p:cNvSpPr>
            <a:spLocks noGrp="1"/>
          </p:cNvSpPr>
          <p:nvPr>
            <p:ph type="body" idx="5"/>
          </p:nvPr>
        </p:nvSpPr>
        <p:spPr>
          <a:xfrm>
            <a:off x="112950" y="2289516"/>
            <a:ext cx="3335550" cy="3231976"/>
          </a:xfrm>
        </p:spPr>
        <p:txBody>
          <a:bodyPr>
            <a:normAutofit lnSpcReduction="10000"/>
          </a:bodyPr>
          <a:lstStyle/>
          <a:p>
            <a:pPr marL="571500" indent="-342900" algn="just">
              <a:buClr>
                <a:schemeClr val="bg1"/>
              </a:buClr>
              <a:buFont typeface="Arial" panose="020B0604020202020204" pitchFamily="34" charset="0"/>
              <a:buChar char="•"/>
            </a:pPr>
            <a:r>
              <a:rPr lang="en-US" sz="1400" b="0" i="0">
                <a:solidFill>
                  <a:schemeClr val="bg1">
                    <a:lumMod val="75000"/>
                  </a:schemeClr>
                </a:solidFill>
                <a:effectLst/>
                <a:latin typeface="+mn-lt"/>
              </a:rPr>
              <a:t>Khách hàng tập trung chủ yếu ở độ tuổi từ 36 đến 55 tuổi</a:t>
            </a:r>
          </a:p>
          <a:p>
            <a:pPr marL="571500" indent="-342900" algn="just">
              <a:buClr>
                <a:schemeClr val="bg1"/>
              </a:buClr>
              <a:buFont typeface="Arial" panose="020B0604020202020204" pitchFamily="34" charset="0"/>
              <a:buChar char="•"/>
            </a:pPr>
            <a:r>
              <a:rPr lang="en-US" sz="1400" b="0" i="0">
                <a:solidFill>
                  <a:schemeClr val="bg1">
                    <a:lumMod val="75000"/>
                  </a:schemeClr>
                </a:solidFill>
                <a:effectLst/>
                <a:latin typeface="+mn-lt"/>
              </a:rPr>
              <a:t>Những khách hàng độc thân và kết hôn thường có xu hướng chi tiêu nhiều hơn so với những khách hàng còn lại</a:t>
            </a:r>
          </a:p>
          <a:p>
            <a:pPr marL="571500" indent="-342900" algn="just">
              <a:buClr>
                <a:schemeClr val="bg1"/>
              </a:buClr>
              <a:buFont typeface="Arial" panose="020B0604020202020204" pitchFamily="34" charset="0"/>
              <a:buChar char="•"/>
            </a:pPr>
            <a:r>
              <a:rPr lang="en-US" sz="1400" b="0" i="0">
                <a:solidFill>
                  <a:schemeClr val="bg1">
                    <a:lumMod val="75000"/>
                  </a:schemeClr>
                </a:solidFill>
                <a:effectLst/>
                <a:latin typeface="+mn-lt"/>
              </a:rPr>
              <a:t>Phần lớn khách hàng đều chọn sử dụng thẻ blue</a:t>
            </a:r>
          </a:p>
          <a:p>
            <a:pPr marL="571500" indent="-342900" algn="just">
              <a:buClr>
                <a:schemeClr val="bg1"/>
              </a:buClr>
              <a:buFont typeface="Arial" panose="020B0604020202020204" pitchFamily="34" charset="0"/>
              <a:buChar char="•"/>
            </a:pPr>
            <a:r>
              <a:rPr lang="en-US" sz="1400" b="0" i="0">
                <a:solidFill>
                  <a:schemeClr val="bg1">
                    <a:lumMod val="75000"/>
                  </a:schemeClr>
                </a:solidFill>
                <a:effectLst/>
                <a:latin typeface="+mn-lt"/>
              </a:rPr>
              <a:t>Khách hàng có trình độ cử nhân và trình độ THPT thường chi tiêu nhiều hơn so với khách hàng còn lại</a:t>
            </a:r>
          </a:p>
          <a:p>
            <a:pPr marL="571500" indent="-342900" algn="just">
              <a:buClr>
                <a:schemeClr val="bg1"/>
              </a:buClr>
              <a:buFont typeface="Arial" panose="020B0604020202020204" pitchFamily="34" charset="0"/>
              <a:buChar char="•"/>
            </a:pPr>
            <a:r>
              <a:rPr lang="en-US" sz="1400">
                <a:solidFill>
                  <a:schemeClr val="bg1">
                    <a:lumMod val="75000"/>
                  </a:schemeClr>
                </a:solidFill>
                <a:latin typeface="+mn-lt"/>
              </a:rPr>
              <a:t>Khách hàng có thu nhập dưới 40.000 USD chi tiêu nhiều nhất</a:t>
            </a:r>
            <a:endParaRPr lang="en-US" sz="1400" b="0" i="0">
              <a:solidFill>
                <a:schemeClr val="bg1">
                  <a:lumMod val="75000"/>
                </a:schemeClr>
              </a:solidFill>
              <a:effectLst/>
              <a:latin typeface="+mn-lt"/>
            </a:endParaRPr>
          </a:p>
          <a:p>
            <a:pPr marL="228600" indent="0" algn="just">
              <a:buClr>
                <a:schemeClr val="bg1"/>
              </a:buClr>
            </a:pPr>
            <a:endParaRPr lang="en-US">
              <a:solidFill>
                <a:schemeClr val="bg1"/>
              </a:solidFill>
            </a:endParaRPr>
          </a:p>
        </p:txBody>
      </p:sp>
      <p:pic>
        <p:nvPicPr>
          <p:cNvPr id="7" name="Picture 6">
            <a:extLst>
              <a:ext uri="{FF2B5EF4-FFF2-40B4-BE49-F238E27FC236}">
                <a16:creationId xmlns:a16="http://schemas.microsoft.com/office/drawing/2014/main" id="{7E3EB788-97F1-0B71-1AAB-0AA729F929A7}"/>
              </a:ext>
            </a:extLst>
          </p:cNvPr>
          <p:cNvPicPr>
            <a:picLocks noChangeAspect="1"/>
          </p:cNvPicPr>
          <p:nvPr/>
        </p:nvPicPr>
        <p:blipFill>
          <a:blip r:embed="rId3"/>
          <a:stretch>
            <a:fillRect/>
          </a:stretch>
        </p:blipFill>
        <p:spPr>
          <a:xfrm>
            <a:off x="3666570" y="1327355"/>
            <a:ext cx="8525430" cy="4675017"/>
          </a:xfrm>
          <a:prstGeom prst="rect">
            <a:avLst/>
          </a:prstGeom>
        </p:spPr>
      </p:pic>
    </p:spTree>
    <p:extLst>
      <p:ext uri="{BB962C8B-B14F-4D97-AF65-F5344CB8AC3E}">
        <p14:creationId xmlns:p14="http://schemas.microsoft.com/office/powerpoint/2010/main" val="3294159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a:extLst>
            <a:ext uri="{FF2B5EF4-FFF2-40B4-BE49-F238E27FC236}">
              <a16:creationId xmlns:a16="http://schemas.microsoft.com/office/drawing/2014/main" id="{8BF898A1-D68B-8EAF-D193-77A97CC2FB54}"/>
            </a:ext>
          </a:extLst>
        </p:cNvPr>
        <p:cNvGrpSpPr/>
        <p:nvPr/>
      </p:nvGrpSpPr>
      <p:grpSpPr>
        <a:xfrm>
          <a:off x="0" y="0"/>
          <a:ext cx="0" cy="0"/>
          <a:chOff x="0" y="0"/>
          <a:chExt cx="0" cy="0"/>
        </a:xfrm>
      </p:grpSpPr>
      <p:sp>
        <p:nvSpPr>
          <p:cNvPr id="287" name="Google Shape;287;p30">
            <a:extLst>
              <a:ext uri="{FF2B5EF4-FFF2-40B4-BE49-F238E27FC236}">
                <a16:creationId xmlns:a16="http://schemas.microsoft.com/office/drawing/2014/main" id="{70400D9E-134E-EDF2-E877-AF8DC0760D38}"/>
              </a:ext>
            </a:extLst>
          </p:cNvPr>
          <p:cNvSpPr txBox="1">
            <a:spLocks noGrp="1"/>
          </p:cNvSpPr>
          <p:nvPr>
            <p:ph type="title"/>
          </p:nvPr>
        </p:nvSpPr>
        <p:spPr>
          <a:xfrm>
            <a:off x="906554" y="286020"/>
            <a:ext cx="10675846" cy="7826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Verdana"/>
              <a:buNone/>
            </a:pPr>
            <a:r>
              <a:rPr lang="en-IN">
                <a:solidFill>
                  <a:schemeClr val="bg1">
                    <a:lumMod val="75000"/>
                  </a:schemeClr>
                </a:solidFill>
                <a:latin typeface="+mj-lt"/>
              </a:rPr>
              <a:t>Khảo sát khách hàng đã dừng sử dụng thẻ</a:t>
            </a:r>
          </a:p>
        </p:txBody>
      </p:sp>
      <p:sp>
        <p:nvSpPr>
          <p:cNvPr id="291" name="Google Shape;291;p30">
            <a:extLst>
              <a:ext uri="{FF2B5EF4-FFF2-40B4-BE49-F238E27FC236}">
                <a16:creationId xmlns:a16="http://schemas.microsoft.com/office/drawing/2014/main" id="{955AD066-C72C-0245-F0A8-270454779A5A}"/>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smtClean="0"/>
              <a:t>14</a:t>
            </a:fld>
            <a:endParaRPr lang="en-IN"/>
          </a:p>
        </p:txBody>
      </p:sp>
      <p:sp>
        <p:nvSpPr>
          <p:cNvPr id="3" name="Text Placeholder 2">
            <a:extLst>
              <a:ext uri="{FF2B5EF4-FFF2-40B4-BE49-F238E27FC236}">
                <a16:creationId xmlns:a16="http://schemas.microsoft.com/office/drawing/2014/main" id="{48967915-B1EC-671C-00FE-76F974458A57}"/>
              </a:ext>
            </a:extLst>
          </p:cNvPr>
          <p:cNvSpPr>
            <a:spLocks noGrp="1"/>
          </p:cNvSpPr>
          <p:nvPr>
            <p:ph type="body" idx="5"/>
          </p:nvPr>
        </p:nvSpPr>
        <p:spPr>
          <a:xfrm>
            <a:off x="0" y="2310163"/>
            <a:ext cx="3335550" cy="3231976"/>
          </a:xfrm>
        </p:spPr>
        <p:txBody>
          <a:bodyPr>
            <a:normAutofit lnSpcReduction="10000"/>
          </a:bodyPr>
          <a:lstStyle/>
          <a:p>
            <a:pPr marL="571500" indent="-342900" algn="just">
              <a:buClr>
                <a:schemeClr val="bg1"/>
              </a:buClr>
              <a:buFont typeface="Arial" panose="020B0604020202020204" pitchFamily="34" charset="0"/>
              <a:buChar char="•"/>
            </a:pPr>
            <a:r>
              <a:rPr lang="en-US" sz="1400" b="0" i="0">
                <a:solidFill>
                  <a:schemeClr val="bg1">
                    <a:lumMod val="75000"/>
                  </a:schemeClr>
                </a:solidFill>
                <a:effectLst/>
                <a:latin typeface="+mn-lt"/>
              </a:rPr>
              <a:t>Khách hàng tập trung chủ yếu ở độ tuổi từ 36 đến 55 tuổi</a:t>
            </a:r>
          </a:p>
          <a:p>
            <a:pPr marL="571500" indent="-342900" algn="just">
              <a:buClr>
                <a:schemeClr val="bg1"/>
              </a:buClr>
              <a:buFont typeface="Arial" panose="020B0604020202020204" pitchFamily="34" charset="0"/>
              <a:buChar char="•"/>
            </a:pPr>
            <a:r>
              <a:rPr lang="en-US" sz="1400" b="0" i="0">
                <a:solidFill>
                  <a:schemeClr val="bg1">
                    <a:lumMod val="75000"/>
                  </a:schemeClr>
                </a:solidFill>
                <a:effectLst/>
                <a:latin typeface="+mn-lt"/>
              </a:rPr>
              <a:t>Những khách hàng độc th</a:t>
            </a:r>
            <a:r>
              <a:rPr lang="en-US" sz="1400">
                <a:solidFill>
                  <a:schemeClr val="bg1">
                    <a:lumMod val="75000"/>
                  </a:schemeClr>
                </a:solidFill>
                <a:latin typeface="+mn-lt"/>
              </a:rPr>
              <a:t>â</a:t>
            </a:r>
            <a:r>
              <a:rPr lang="en-US" sz="1400" b="0" i="0">
                <a:solidFill>
                  <a:schemeClr val="bg1">
                    <a:lumMod val="75000"/>
                  </a:schemeClr>
                </a:solidFill>
                <a:effectLst/>
                <a:latin typeface="+mn-lt"/>
              </a:rPr>
              <a:t>n và kết hôn thường có xu hướng chi tiêu nhiều hơn so với những khách hàng còn lại</a:t>
            </a:r>
          </a:p>
          <a:p>
            <a:pPr marL="571500" indent="-342900" algn="just">
              <a:buClr>
                <a:schemeClr val="bg1"/>
              </a:buClr>
              <a:buFont typeface="Arial" panose="020B0604020202020204" pitchFamily="34" charset="0"/>
              <a:buChar char="•"/>
            </a:pPr>
            <a:r>
              <a:rPr lang="en-US" sz="1400" b="0" i="0">
                <a:solidFill>
                  <a:schemeClr val="bg1">
                    <a:lumMod val="75000"/>
                  </a:schemeClr>
                </a:solidFill>
                <a:effectLst/>
                <a:latin typeface="+mn-lt"/>
              </a:rPr>
              <a:t>Phần lớn khách hàng đều chọn sử dụng thẻ blue</a:t>
            </a:r>
          </a:p>
          <a:p>
            <a:pPr marL="571500" indent="-342900" algn="just">
              <a:buClr>
                <a:schemeClr val="bg1"/>
              </a:buClr>
              <a:buFont typeface="Arial" panose="020B0604020202020204" pitchFamily="34" charset="0"/>
              <a:buChar char="•"/>
            </a:pPr>
            <a:r>
              <a:rPr lang="en-US" sz="1400" b="0" i="0">
                <a:solidFill>
                  <a:schemeClr val="bg1">
                    <a:lumMod val="75000"/>
                  </a:schemeClr>
                </a:solidFill>
                <a:effectLst/>
                <a:latin typeface="+mn-lt"/>
              </a:rPr>
              <a:t>Khách hàng có trình độ cử nhân và trình độ THPT thường chi tiêu nhiều hơn so với khách hàng còn lại</a:t>
            </a:r>
          </a:p>
          <a:p>
            <a:pPr marL="571500" indent="-342900" algn="just">
              <a:buClr>
                <a:schemeClr val="bg1"/>
              </a:buClr>
              <a:buFont typeface="Arial" panose="020B0604020202020204" pitchFamily="34" charset="0"/>
              <a:buChar char="•"/>
            </a:pPr>
            <a:r>
              <a:rPr lang="en-US" sz="1400">
                <a:solidFill>
                  <a:schemeClr val="bg1">
                    <a:lumMod val="75000"/>
                  </a:schemeClr>
                </a:solidFill>
                <a:latin typeface="+mn-lt"/>
              </a:rPr>
              <a:t>Khách hàng có thu nhập dưới 40.000 USD chi tiêu nhiều nhất</a:t>
            </a:r>
            <a:endParaRPr lang="en-US" sz="1400" b="0" i="0">
              <a:solidFill>
                <a:schemeClr val="bg1">
                  <a:lumMod val="75000"/>
                </a:schemeClr>
              </a:solidFill>
              <a:effectLst/>
              <a:latin typeface="+mn-lt"/>
            </a:endParaRPr>
          </a:p>
          <a:p>
            <a:pPr marL="571500" indent="-342900" algn="just">
              <a:buClr>
                <a:schemeClr val="bg1"/>
              </a:buClr>
              <a:buFont typeface="Arial" panose="020B0604020202020204" pitchFamily="34" charset="0"/>
              <a:buChar char="•"/>
            </a:pPr>
            <a:endParaRPr lang="en-US" sz="1400" b="0" i="0">
              <a:solidFill>
                <a:schemeClr val="bg1">
                  <a:lumMod val="75000"/>
                </a:schemeClr>
              </a:solidFill>
              <a:effectLst/>
              <a:latin typeface="+mn-lt"/>
            </a:endParaRPr>
          </a:p>
          <a:p>
            <a:pPr marL="228600" indent="0" algn="just">
              <a:buClr>
                <a:schemeClr val="bg1"/>
              </a:buClr>
            </a:pPr>
            <a:endParaRPr lang="en-US">
              <a:solidFill>
                <a:schemeClr val="bg1"/>
              </a:solidFill>
            </a:endParaRPr>
          </a:p>
        </p:txBody>
      </p:sp>
      <p:pic>
        <p:nvPicPr>
          <p:cNvPr id="7" name="Picture 6">
            <a:extLst>
              <a:ext uri="{FF2B5EF4-FFF2-40B4-BE49-F238E27FC236}">
                <a16:creationId xmlns:a16="http://schemas.microsoft.com/office/drawing/2014/main" id="{0CB742DF-E5B0-0755-E942-48F01B43ACD0}"/>
              </a:ext>
            </a:extLst>
          </p:cNvPr>
          <p:cNvPicPr>
            <a:picLocks noChangeAspect="1"/>
          </p:cNvPicPr>
          <p:nvPr/>
        </p:nvPicPr>
        <p:blipFill>
          <a:blip r:embed="rId3"/>
          <a:stretch>
            <a:fillRect/>
          </a:stretch>
        </p:blipFill>
        <p:spPr>
          <a:xfrm>
            <a:off x="3630518" y="1306028"/>
            <a:ext cx="8561481" cy="4696344"/>
          </a:xfrm>
          <a:prstGeom prst="rect">
            <a:avLst/>
          </a:prstGeom>
        </p:spPr>
      </p:pic>
    </p:spTree>
    <p:extLst>
      <p:ext uri="{BB962C8B-B14F-4D97-AF65-F5344CB8AC3E}">
        <p14:creationId xmlns:p14="http://schemas.microsoft.com/office/powerpoint/2010/main" val="1700190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a:extLst>
            <a:ext uri="{FF2B5EF4-FFF2-40B4-BE49-F238E27FC236}">
              <a16:creationId xmlns:a16="http://schemas.microsoft.com/office/drawing/2014/main" id="{2FC925C9-00C3-8B7A-5246-A921151D832B}"/>
            </a:ext>
          </a:extLst>
        </p:cNvPr>
        <p:cNvGrpSpPr/>
        <p:nvPr/>
      </p:nvGrpSpPr>
      <p:grpSpPr>
        <a:xfrm>
          <a:off x="0" y="0"/>
          <a:ext cx="0" cy="0"/>
          <a:chOff x="0" y="0"/>
          <a:chExt cx="0" cy="0"/>
        </a:xfrm>
      </p:grpSpPr>
      <p:sp>
        <p:nvSpPr>
          <p:cNvPr id="287" name="Google Shape;287;p30">
            <a:extLst>
              <a:ext uri="{FF2B5EF4-FFF2-40B4-BE49-F238E27FC236}">
                <a16:creationId xmlns:a16="http://schemas.microsoft.com/office/drawing/2014/main" id="{7539BC48-1E30-F9E9-311A-0F3684B9A15F}"/>
              </a:ext>
            </a:extLst>
          </p:cNvPr>
          <p:cNvSpPr txBox="1">
            <a:spLocks noGrp="1"/>
          </p:cNvSpPr>
          <p:nvPr>
            <p:ph type="title"/>
          </p:nvPr>
        </p:nvSpPr>
        <p:spPr>
          <a:xfrm>
            <a:off x="906554" y="286020"/>
            <a:ext cx="10675846" cy="78263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Verdana"/>
              <a:buNone/>
            </a:pPr>
            <a:r>
              <a:rPr lang="en-IN">
                <a:solidFill>
                  <a:schemeClr val="bg1">
                    <a:lumMod val="75000"/>
                  </a:schemeClr>
                </a:solidFill>
                <a:latin typeface="+mj-lt"/>
              </a:rPr>
              <a:t>Đánh giá những giả định</a:t>
            </a:r>
            <a:endParaRPr>
              <a:solidFill>
                <a:schemeClr val="bg1">
                  <a:lumMod val="75000"/>
                </a:schemeClr>
              </a:solidFill>
              <a:latin typeface="+mj-lt"/>
            </a:endParaRPr>
          </a:p>
        </p:txBody>
      </p:sp>
      <p:sp>
        <p:nvSpPr>
          <p:cNvPr id="291" name="Google Shape;291;p30">
            <a:extLst>
              <a:ext uri="{FF2B5EF4-FFF2-40B4-BE49-F238E27FC236}">
                <a16:creationId xmlns:a16="http://schemas.microsoft.com/office/drawing/2014/main" id="{5DA5BA34-2925-6537-A94E-F934FC88DCBC}"/>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sp>
        <p:nvSpPr>
          <p:cNvPr id="298" name="Google Shape;298;p30">
            <a:extLst>
              <a:ext uri="{FF2B5EF4-FFF2-40B4-BE49-F238E27FC236}">
                <a16:creationId xmlns:a16="http://schemas.microsoft.com/office/drawing/2014/main" id="{B6659E39-FF8B-DB9D-25D4-DAB5E084675B}"/>
              </a:ext>
            </a:extLst>
          </p:cNvPr>
          <p:cNvSpPr txBox="1"/>
          <p:nvPr/>
        </p:nvSpPr>
        <p:spPr>
          <a:xfrm>
            <a:off x="10673675" y="5097618"/>
            <a:ext cx="1127450" cy="454354"/>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2000"/>
              <a:buFont typeface="Noto Sans Symbols"/>
              <a:buNone/>
            </a:pPr>
            <a:r>
              <a:rPr lang="en-IN" sz="2000">
                <a:solidFill>
                  <a:srgbClr val="BFBFBF"/>
                </a:solidFill>
                <a:latin typeface="Merriweather Sans"/>
                <a:ea typeface="Merriweather Sans"/>
                <a:cs typeface="Merriweather Sans"/>
                <a:sym typeface="Merriweather Sans"/>
              </a:rPr>
              <a:t>IV</a:t>
            </a:r>
            <a:r>
              <a:rPr lang="en-IN" sz="1600">
                <a:solidFill>
                  <a:srgbClr val="BFBFBF"/>
                </a:solidFill>
                <a:latin typeface="Merriweather Sans"/>
                <a:ea typeface="Merriweather Sans"/>
                <a:cs typeface="Merriweather Sans"/>
                <a:sym typeface="Merriweather Sans"/>
              </a:rPr>
              <a:t> =0.09</a:t>
            </a:r>
            <a:endParaRPr/>
          </a:p>
        </p:txBody>
      </p:sp>
      <p:sp>
        <p:nvSpPr>
          <p:cNvPr id="302" name="Google Shape;302;p30">
            <a:extLst>
              <a:ext uri="{FF2B5EF4-FFF2-40B4-BE49-F238E27FC236}">
                <a16:creationId xmlns:a16="http://schemas.microsoft.com/office/drawing/2014/main" id="{66BD9674-C2CD-1E41-F1BF-290570033DE6}"/>
              </a:ext>
            </a:extLst>
          </p:cNvPr>
          <p:cNvSpPr/>
          <p:nvPr/>
        </p:nvSpPr>
        <p:spPr>
          <a:xfrm rot="10800000">
            <a:off x="10730162" y="5130738"/>
            <a:ext cx="852238" cy="365125"/>
          </a:xfrm>
          <a:prstGeom prst="rect">
            <a:avLst/>
          </a:prstGeom>
          <a:noFill/>
          <a:ln w="9525" cap="flat" cmpd="sng">
            <a:solidFill>
              <a:srgbClr val="FFC000"/>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3" name="Text Placeholder 2">
            <a:extLst>
              <a:ext uri="{FF2B5EF4-FFF2-40B4-BE49-F238E27FC236}">
                <a16:creationId xmlns:a16="http://schemas.microsoft.com/office/drawing/2014/main" id="{F4081736-F5A2-962A-48CF-7FD4B9F12D7A}"/>
              </a:ext>
            </a:extLst>
          </p:cNvPr>
          <p:cNvSpPr>
            <a:spLocks noGrp="1"/>
          </p:cNvSpPr>
          <p:nvPr>
            <p:ph type="body" idx="5"/>
          </p:nvPr>
        </p:nvSpPr>
        <p:spPr>
          <a:xfrm>
            <a:off x="1" y="2319996"/>
            <a:ext cx="2890684" cy="3231976"/>
          </a:xfrm>
        </p:spPr>
        <p:txBody>
          <a:bodyPr>
            <a:normAutofit/>
          </a:bodyPr>
          <a:lstStyle/>
          <a:p>
            <a:pPr marL="571500" indent="-342900">
              <a:buClr>
                <a:schemeClr val="bg1"/>
              </a:buClr>
              <a:buFont typeface="Arial" panose="020B0604020202020204" pitchFamily="34" charset="0"/>
              <a:buChar char="•"/>
            </a:pPr>
            <a:r>
              <a:rPr lang="en-US" sz="1400">
                <a:solidFill>
                  <a:schemeClr val="bg1">
                    <a:lumMod val="75000"/>
                  </a:schemeClr>
                </a:solidFill>
                <a:latin typeface="+mn-lt"/>
              </a:rPr>
              <a:t>Khách hàng đã dừng sử dụng thẻ thường chi tiêu ít hơn </a:t>
            </a:r>
            <a:endParaRPr lang="en-US" sz="1400" b="0" i="0">
              <a:solidFill>
                <a:schemeClr val="bg1">
                  <a:lumMod val="75000"/>
                </a:schemeClr>
              </a:solidFill>
              <a:effectLst/>
              <a:latin typeface="+mn-lt"/>
            </a:endParaRPr>
          </a:p>
          <a:p>
            <a:pPr marL="571500" indent="-342900">
              <a:buClr>
                <a:schemeClr val="bg1"/>
              </a:buClr>
              <a:buFont typeface="Arial" panose="020B0604020202020204" pitchFamily="34" charset="0"/>
              <a:buChar char="•"/>
            </a:pPr>
            <a:r>
              <a:rPr lang="en-US" sz="1400" b="0" i="0">
                <a:solidFill>
                  <a:schemeClr val="bg1">
                    <a:lumMod val="75000"/>
                  </a:schemeClr>
                </a:solidFill>
                <a:effectLst/>
                <a:latin typeface="+mn-lt"/>
              </a:rPr>
              <a:t>Khách hàng đã dừng sử dụng thẻ thường có xu hướng không dùng thẻ và ít liên lạc với ngân hàng trước khi đóng thẻ </a:t>
            </a:r>
          </a:p>
          <a:p>
            <a:pPr marL="228600" indent="0">
              <a:buClr>
                <a:schemeClr val="bg1"/>
              </a:buClr>
            </a:pPr>
            <a:endParaRPr lang="en-US">
              <a:solidFill>
                <a:schemeClr val="bg1"/>
              </a:solidFill>
            </a:endParaRPr>
          </a:p>
        </p:txBody>
      </p:sp>
      <p:pic>
        <p:nvPicPr>
          <p:cNvPr id="5" name="Picture 4">
            <a:extLst>
              <a:ext uri="{FF2B5EF4-FFF2-40B4-BE49-F238E27FC236}">
                <a16:creationId xmlns:a16="http://schemas.microsoft.com/office/drawing/2014/main" id="{4D202A44-36EC-E072-37FF-2AA0BDB7D240}"/>
              </a:ext>
            </a:extLst>
          </p:cNvPr>
          <p:cNvPicPr>
            <a:picLocks noChangeAspect="1"/>
          </p:cNvPicPr>
          <p:nvPr/>
        </p:nvPicPr>
        <p:blipFill>
          <a:blip r:embed="rId3"/>
          <a:stretch>
            <a:fillRect/>
          </a:stretch>
        </p:blipFill>
        <p:spPr>
          <a:xfrm>
            <a:off x="3117895" y="1197568"/>
            <a:ext cx="9074104" cy="4804804"/>
          </a:xfrm>
          <a:prstGeom prst="rect">
            <a:avLst/>
          </a:prstGeom>
        </p:spPr>
      </p:pic>
    </p:spTree>
    <p:extLst>
      <p:ext uri="{BB962C8B-B14F-4D97-AF65-F5344CB8AC3E}">
        <p14:creationId xmlns:p14="http://schemas.microsoft.com/office/powerpoint/2010/main" val="3084729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7" name="Google Shape;377;p35"/>
          <p:cNvSpPr txBox="1">
            <a:spLocks noGrp="1"/>
          </p:cNvSpPr>
          <p:nvPr>
            <p:ph type="title"/>
          </p:nvPr>
        </p:nvSpPr>
        <p:spPr>
          <a:xfrm>
            <a:off x="777240" y="1033272"/>
            <a:ext cx="5056083"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Verdana"/>
              <a:buNone/>
            </a:pPr>
            <a:r>
              <a:rPr lang="en-US">
                <a:latin typeface="+mj-lt"/>
              </a:rPr>
              <a:t>Đề xuất</a:t>
            </a:r>
            <a:endParaRPr>
              <a:latin typeface="+mj-lt"/>
            </a:endParaRPr>
          </a:p>
        </p:txBody>
      </p:sp>
      <p:sp>
        <p:nvSpPr>
          <p:cNvPr id="378" name="Google Shape;378;p35"/>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
        <p:nvSpPr>
          <p:cNvPr id="379" name="Google Shape;379;p35"/>
          <p:cNvSpPr/>
          <p:nvPr/>
        </p:nvSpPr>
        <p:spPr>
          <a:xfrm>
            <a:off x="257281" y="2104900"/>
            <a:ext cx="6096000" cy="144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3" name="TextBox 2">
            <a:extLst>
              <a:ext uri="{FF2B5EF4-FFF2-40B4-BE49-F238E27FC236}">
                <a16:creationId xmlns:a16="http://schemas.microsoft.com/office/drawing/2014/main" id="{FA31F016-899B-98EE-167B-2E262AD76B49}"/>
              </a:ext>
            </a:extLst>
          </p:cNvPr>
          <p:cNvSpPr txBox="1"/>
          <p:nvPr/>
        </p:nvSpPr>
        <p:spPr>
          <a:xfrm>
            <a:off x="777240" y="2104900"/>
            <a:ext cx="10736334" cy="4185761"/>
          </a:xfrm>
          <a:prstGeom prst="rect">
            <a:avLst/>
          </a:prstGeom>
          <a:noFill/>
        </p:spPr>
        <p:txBody>
          <a:bodyPr wrap="square" rtlCol="0">
            <a:spAutoFit/>
          </a:bodyPr>
          <a:lstStyle/>
          <a:p>
            <a:pPr marL="342900" indent="-342900" algn="just">
              <a:buClr>
                <a:schemeClr val="bg1"/>
              </a:buClr>
              <a:buFont typeface="+mj-lt"/>
              <a:buAutoNum type="arabicPeriod"/>
            </a:pPr>
            <a:r>
              <a:rPr lang="en-US">
                <a:solidFill>
                  <a:schemeClr val="bg1">
                    <a:lumMod val="75000"/>
                  </a:schemeClr>
                </a:solidFill>
                <a:latin typeface="+mj-lt"/>
              </a:rPr>
              <a:t>Những khách hàng có thu nhập cao  thường giao dịch ít, ít sử dụng thẻ hơn so với khách hàng có phân khúc thu nhập trung bình và thấp. </a:t>
            </a:r>
          </a:p>
          <a:p>
            <a:pPr algn="just">
              <a:buClr>
                <a:schemeClr val="bg1"/>
              </a:buClr>
            </a:pPr>
            <a:endParaRPr lang="en-US" sz="1400">
              <a:solidFill>
                <a:schemeClr val="bg1"/>
              </a:solidFill>
              <a:latin typeface="+mj-lt"/>
              <a:ea typeface="Open Sans"/>
              <a:cs typeface="Open Sans"/>
              <a:sym typeface="Wingdings" panose="05000000000000000000" pitchFamily="2" charset="2"/>
            </a:endParaRPr>
          </a:p>
          <a:p>
            <a:pPr algn="just">
              <a:buClr>
                <a:schemeClr val="bg1"/>
              </a:buClr>
            </a:pPr>
            <a:r>
              <a:rPr lang="vi-VN" sz="1400">
                <a:solidFill>
                  <a:schemeClr val="bg1"/>
                </a:solidFill>
                <a:latin typeface="+mn-lt"/>
                <a:ea typeface="Open Sans"/>
                <a:cs typeface="Open Sans"/>
                <a:sym typeface="Wingdings" panose="05000000000000000000" pitchFamily="2" charset="2"/>
              </a:rPr>
              <a:t></a:t>
            </a:r>
            <a:r>
              <a:rPr lang="en-US">
                <a:solidFill>
                  <a:schemeClr val="bg1">
                    <a:lumMod val="75000"/>
                  </a:schemeClr>
                </a:solidFill>
                <a:latin typeface="+mn-lt"/>
              </a:rPr>
              <a:t> Ngân hàng nên có những chính sách chú trọng hơn vào những khách hàng giàu có như những ưu đãi đặc quyền về ẩm thực, thời trang, sức khỏe vì n</a:t>
            </a:r>
            <a:r>
              <a:rPr lang="vi-VN" i="0">
                <a:solidFill>
                  <a:schemeClr val="bg1">
                    <a:lumMod val="75000"/>
                  </a:schemeClr>
                </a:solidFill>
                <a:effectLst/>
                <a:latin typeface="+mn-lt"/>
              </a:rPr>
              <a:t>hóm người giàu có thường tập trung vào những thứ khiến họ hạnh phúc. Họ hiếm khi quan tâm đến các chương trình khuyến mãi, rút ​​thăm may mắn</a:t>
            </a:r>
            <a:r>
              <a:rPr lang="en-US" i="0">
                <a:solidFill>
                  <a:schemeClr val="bg1">
                    <a:lumMod val="75000"/>
                  </a:schemeClr>
                </a:solidFill>
                <a:effectLst/>
                <a:latin typeface="+mn-lt"/>
              </a:rPr>
              <a:t>…</a:t>
            </a:r>
          </a:p>
          <a:p>
            <a:pPr algn="just"/>
            <a:endParaRPr lang="en-US">
              <a:solidFill>
                <a:schemeClr val="bg1">
                  <a:lumMod val="75000"/>
                </a:schemeClr>
              </a:solidFill>
              <a:latin typeface="+mj-lt"/>
            </a:endParaRPr>
          </a:p>
          <a:p>
            <a:pPr algn="just"/>
            <a:r>
              <a:rPr lang="en-US">
                <a:solidFill>
                  <a:schemeClr val="bg1">
                    <a:lumMod val="75000"/>
                  </a:schemeClr>
                </a:solidFill>
                <a:latin typeface="+mj-lt"/>
              </a:rPr>
              <a:t>2.   Ngoài thẻ Blue thì thẻ những loại thẻ khác có tỷ lệ sử dụng rất ít.Những khách hàng trung cấp và cao cấp thường rất ít sử dụng những loại thẻ theo phân khúc của mình</a:t>
            </a:r>
          </a:p>
          <a:p>
            <a:pPr algn="just"/>
            <a:endParaRPr lang="en-US" sz="1400">
              <a:solidFill>
                <a:schemeClr val="bg1">
                  <a:lumMod val="75000"/>
                </a:schemeClr>
              </a:solidFill>
              <a:latin typeface="+mj-lt"/>
              <a:ea typeface="Open Sans"/>
              <a:cs typeface="Open Sans"/>
              <a:sym typeface="Wingdings" panose="05000000000000000000" pitchFamily="2" charset="2"/>
            </a:endParaRPr>
          </a:p>
          <a:p>
            <a:pPr algn="just"/>
            <a:r>
              <a:rPr lang="vi-VN" sz="1400">
                <a:solidFill>
                  <a:schemeClr val="bg1"/>
                </a:solidFill>
                <a:latin typeface="+mj-lt"/>
                <a:ea typeface="Open Sans"/>
                <a:cs typeface="Open Sans"/>
                <a:sym typeface="Wingdings" panose="05000000000000000000" pitchFamily="2" charset="2"/>
              </a:rPr>
              <a:t> </a:t>
            </a:r>
            <a:r>
              <a:rPr lang="en-US" sz="1400">
                <a:solidFill>
                  <a:schemeClr val="bg1">
                    <a:lumMod val="75000"/>
                  </a:schemeClr>
                </a:solidFill>
                <a:latin typeface="+mj-lt"/>
                <a:ea typeface="Open Sans"/>
                <a:cs typeface="Open Sans"/>
                <a:sym typeface="Wingdings" panose="05000000000000000000" pitchFamily="2" charset="2"/>
              </a:rPr>
              <a:t>T</a:t>
            </a:r>
            <a:r>
              <a:rPr lang="en-US">
                <a:solidFill>
                  <a:schemeClr val="bg1">
                    <a:lumMod val="75000"/>
                  </a:schemeClr>
                </a:solidFill>
                <a:latin typeface="+mj-lt"/>
                <a:ea typeface="Open Sans"/>
                <a:cs typeface="Open Sans"/>
                <a:sym typeface="Wingdings" panose="05000000000000000000" pitchFamily="2" charset="2"/>
              </a:rPr>
              <a:t>ìm hiểu thói quen sử dụng của từng phân khúc khách hàng để điều chỉnh những chính sách phù hợp của từng loại thẻ nhằm thu hút khách hàng</a:t>
            </a:r>
          </a:p>
          <a:p>
            <a:pPr marL="285750" indent="-285750" algn="just">
              <a:buFont typeface="Wingdings" panose="05000000000000000000" pitchFamily="2" charset="2"/>
              <a:buChar char="è"/>
            </a:pPr>
            <a:endParaRPr lang="en-US">
              <a:solidFill>
                <a:schemeClr val="bg1">
                  <a:lumMod val="75000"/>
                </a:schemeClr>
              </a:solidFill>
              <a:latin typeface="+mj-lt"/>
              <a:ea typeface="Open Sans"/>
              <a:cs typeface="Open Sans"/>
              <a:sym typeface="Wingdings" panose="05000000000000000000" pitchFamily="2" charset="2"/>
            </a:endParaRPr>
          </a:p>
          <a:p>
            <a:pPr marL="342900" indent="-342900" algn="just">
              <a:buClr>
                <a:schemeClr val="bg1"/>
              </a:buClr>
              <a:buAutoNum type="arabicPeriod" startAt="3"/>
            </a:pPr>
            <a:r>
              <a:rPr lang="en-US">
                <a:solidFill>
                  <a:schemeClr val="bg1">
                    <a:lumMod val="75000"/>
                  </a:schemeClr>
                </a:solidFill>
                <a:latin typeface="+mj-lt"/>
              </a:rPr>
              <a:t> Khách hàng thường không tiêu dùng và ít liên lạc với ngân hàng trước khi đóng thẻ</a:t>
            </a:r>
          </a:p>
          <a:p>
            <a:pPr algn="just"/>
            <a:endParaRPr lang="en-US" sz="1400">
              <a:solidFill>
                <a:schemeClr val="bg1"/>
              </a:solidFill>
              <a:latin typeface="+mj-lt"/>
              <a:ea typeface="Open Sans"/>
              <a:cs typeface="Open Sans"/>
              <a:sym typeface="Wingdings" panose="05000000000000000000" pitchFamily="2" charset="2"/>
            </a:endParaRPr>
          </a:p>
          <a:p>
            <a:pPr algn="just"/>
            <a:r>
              <a:rPr lang="vi-VN" sz="1400">
                <a:solidFill>
                  <a:schemeClr val="bg1"/>
                </a:solidFill>
                <a:latin typeface="+mj-lt"/>
                <a:ea typeface="Open Sans"/>
                <a:cs typeface="Open Sans"/>
                <a:sym typeface="Wingdings" panose="05000000000000000000" pitchFamily="2" charset="2"/>
              </a:rPr>
              <a:t></a:t>
            </a:r>
            <a:r>
              <a:rPr lang="en-US" sz="1400">
                <a:solidFill>
                  <a:schemeClr val="bg1"/>
                </a:solidFill>
                <a:latin typeface="+mj-lt"/>
                <a:ea typeface="Open Sans"/>
                <a:cs typeface="Open Sans"/>
                <a:sym typeface="Wingdings" panose="05000000000000000000" pitchFamily="2" charset="2"/>
              </a:rPr>
              <a:t> </a:t>
            </a:r>
            <a:r>
              <a:rPr lang="en-US">
                <a:solidFill>
                  <a:schemeClr val="bg1">
                    <a:lumMod val="75000"/>
                  </a:schemeClr>
                </a:solidFill>
                <a:latin typeface="+mj-lt"/>
              </a:rPr>
              <a:t> Ngân hàng nên liên lạc với những khách hàng này và thu thập phản hồi để tỉm hiểu lí do từ đó khắc phục những điều chưa hài lòng của khách hàng</a:t>
            </a:r>
          </a:p>
          <a:p>
            <a:pPr algn="just"/>
            <a:endParaRPr lang="en-US" b="1">
              <a:solidFill>
                <a:schemeClr val="bg1">
                  <a:lumMod val="75000"/>
                </a:schemeClr>
              </a:solidFill>
            </a:endParaRPr>
          </a:p>
          <a:p>
            <a:pPr algn="just"/>
            <a:endParaRPr lang="en-US" b="1">
              <a:solidFill>
                <a:schemeClr val="bg1">
                  <a:lumMod val="75000"/>
                </a:schemeClr>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p36" descr="Low Angle View of Office Building Against Blue Sky"/>
          <p:cNvPicPr preferRelativeResize="0">
            <a:picLocks noGrp="1"/>
          </p:cNvPicPr>
          <p:nvPr>
            <p:ph type="pic" idx="2"/>
          </p:nvPr>
        </p:nvPicPr>
        <p:blipFill rotWithShape="1">
          <a:blip r:embed="rId3">
            <a:alphaModFix/>
          </a:blip>
          <a:srcRect l="2749" r="2748"/>
          <a:stretch/>
        </p:blipFill>
        <p:spPr>
          <a:xfrm>
            <a:off x="2" y="0"/>
            <a:ext cx="9155429" cy="6858000"/>
          </a:xfrm>
          <a:prstGeom prst="rect">
            <a:avLst/>
          </a:prstGeom>
          <a:solidFill>
            <a:srgbClr val="A5A5A5"/>
          </a:solidFill>
          <a:ln>
            <a:noFill/>
          </a:ln>
        </p:spPr>
      </p:pic>
      <p:sp>
        <p:nvSpPr>
          <p:cNvPr id="385" name="Google Shape;385;p36"/>
          <p:cNvSpPr txBox="1">
            <a:spLocks noGrp="1"/>
          </p:cNvSpPr>
          <p:nvPr>
            <p:ph type="title"/>
          </p:nvPr>
        </p:nvSpPr>
        <p:spPr>
          <a:xfrm>
            <a:off x="6990735" y="973512"/>
            <a:ext cx="4149602" cy="2281355"/>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Clr>
                <a:schemeClr val="lt1"/>
              </a:buClr>
              <a:buSzPts val="7000"/>
              <a:buFont typeface="Verdana"/>
              <a:buNone/>
            </a:pPr>
            <a:r>
              <a:rPr lang="en-IN">
                <a:solidFill>
                  <a:schemeClr val="bg1">
                    <a:lumMod val="75000"/>
                  </a:schemeClr>
                </a:solidFill>
                <a:latin typeface="+mj-lt"/>
              </a:rPr>
              <a:t>THANK</a:t>
            </a:r>
            <a:br>
              <a:rPr lang="en-IN">
                <a:solidFill>
                  <a:schemeClr val="bg1">
                    <a:lumMod val="75000"/>
                  </a:schemeClr>
                </a:solidFill>
                <a:latin typeface="+mj-lt"/>
              </a:rPr>
            </a:br>
            <a:r>
              <a:rPr lang="en-IN">
                <a:solidFill>
                  <a:schemeClr val="bg1">
                    <a:lumMod val="75000"/>
                  </a:schemeClr>
                </a:solidFill>
                <a:latin typeface="+mj-lt"/>
              </a:rPr>
              <a:t>YOU!</a:t>
            </a:r>
            <a:endParaRPr>
              <a:solidFill>
                <a:schemeClr val="bg1">
                  <a:lumMod val="75000"/>
                </a:schemeClr>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3" descr="Low Angle View of Office Building Against Clear Sky"/>
          <p:cNvPicPr preferRelativeResize="0">
            <a:picLocks noGrp="1"/>
          </p:cNvPicPr>
          <p:nvPr>
            <p:ph type="pic" idx="2"/>
          </p:nvPr>
        </p:nvPicPr>
        <p:blipFill rotWithShape="1">
          <a:blip r:embed="rId3">
            <a:alphaModFix/>
          </a:blip>
          <a:srcRect t="13926" b="13925"/>
          <a:stretch/>
        </p:blipFill>
        <p:spPr>
          <a:xfrm>
            <a:off x="0" y="63200"/>
            <a:ext cx="12192000" cy="6858000"/>
          </a:xfrm>
          <a:prstGeom prst="rect">
            <a:avLst/>
          </a:prstGeom>
          <a:solidFill>
            <a:srgbClr val="A5A5A5"/>
          </a:solidFill>
          <a:ln>
            <a:noFill/>
          </a:ln>
        </p:spPr>
      </p:pic>
      <p:sp>
        <p:nvSpPr>
          <p:cNvPr id="206" name="Google Shape;206;p23"/>
          <p:cNvSpPr txBox="1">
            <a:spLocks noGrp="1"/>
          </p:cNvSpPr>
          <p:nvPr>
            <p:ph type="title"/>
          </p:nvPr>
        </p:nvSpPr>
        <p:spPr>
          <a:xfrm>
            <a:off x="456915" y="376922"/>
            <a:ext cx="5056200" cy="782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Verdana"/>
              <a:buNone/>
            </a:pPr>
            <a:r>
              <a:rPr lang="en-IN" err="1">
                <a:solidFill>
                  <a:schemeClr val="bg1">
                    <a:lumMod val="75000"/>
                  </a:schemeClr>
                </a:solidFill>
                <a:latin typeface="+mj-lt"/>
              </a:rPr>
              <a:t>Yêu</a:t>
            </a:r>
            <a:r>
              <a:rPr lang="en-IN">
                <a:solidFill>
                  <a:schemeClr val="bg1">
                    <a:lumMod val="75000"/>
                  </a:schemeClr>
                </a:solidFill>
                <a:latin typeface="+mj-lt"/>
              </a:rPr>
              <a:t> </a:t>
            </a:r>
            <a:r>
              <a:rPr lang="en-IN" err="1">
                <a:solidFill>
                  <a:schemeClr val="bg1">
                    <a:lumMod val="75000"/>
                  </a:schemeClr>
                </a:solidFill>
                <a:latin typeface="+mj-lt"/>
              </a:rPr>
              <a:t>cầu</a:t>
            </a:r>
            <a:r>
              <a:rPr lang="en-IN">
                <a:solidFill>
                  <a:schemeClr val="bg1">
                    <a:lumMod val="75000"/>
                  </a:schemeClr>
                </a:solidFill>
                <a:latin typeface="+mj-lt"/>
              </a:rPr>
              <a:t> </a:t>
            </a:r>
            <a:r>
              <a:rPr lang="en-IN" err="1">
                <a:solidFill>
                  <a:schemeClr val="bg1">
                    <a:lumMod val="75000"/>
                  </a:schemeClr>
                </a:solidFill>
                <a:latin typeface="+mj-lt"/>
              </a:rPr>
              <a:t>nghiệp</a:t>
            </a:r>
            <a:r>
              <a:rPr lang="en-IN">
                <a:solidFill>
                  <a:schemeClr val="bg1">
                    <a:lumMod val="75000"/>
                  </a:schemeClr>
                </a:solidFill>
                <a:latin typeface="+mj-lt"/>
              </a:rPr>
              <a:t> </a:t>
            </a:r>
            <a:r>
              <a:rPr lang="en-IN" err="1">
                <a:solidFill>
                  <a:schemeClr val="bg1">
                    <a:lumMod val="75000"/>
                  </a:schemeClr>
                </a:solidFill>
                <a:latin typeface="+mj-lt"/>
              </a:rPr>
              <a:t>vụ</a:t>
            </a:r>
            <a:endParaRPr>
              <a:solidFill>
                <a:schemeClr val="bg1">
                  <a:lumMod val="75000"/>
                </a:schemeClr>
              </a:solidFill>
              <a:latin typeface="+mj-lt"/>
            </a:endParaRPr>
          </a:p>
        </p:txBody>
      </p:sp>
      <p:sp>
        <p:nvSpPr>
          <p:cNvPr id="207" name="Google Shape;207;p23"/>
          <p:cNvSpPr txBox="1">
            <a:spLocks noGrp="1"/>
          </p:cNvSpPr>
          <p:nvPr>
            <p:ph type="body" idx="1"/>
          </p:nvPr>
        </p:nvSpPr>
        <p:spPr>
          <a:xfrm>
            <a:off x="532925" y="1475325"/>
            <a:ext cx="6780600" cy="120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2200"/>
              <a:buNone/>
            </a:pPr>
            <a:r>
              <a:rPr lang="en-US">
                <a:solidFill>
                  <a:schemeClr val="tx1"/>
                </a:solidFill>
                <a:latin typeface="+mn-lt"/>
              </a:rPr>
              <a:t>Phân tích khách hàng để đưa ra những chiến </a:t>
            </a:r>
            <a:r>
              <a:rPr lang="en-US" err="1">
                <a:solidFill>
                  <a:schemeClr val="tx1"/>
                </a:solidFill>
                <a:latin typeface="+mn-lt"/>
              </a:rPr>
              <a:t>lược</a:t>
            </a:r>
            <a:r>
              <a:rPr lang="en-US">
                <a:solidFill>
                  <a:schemeClr val="tx1"/>
                </a:solidFill>
                <a:latin typeface="+mn-lt"/>
              </a:rPr>
              <a:t> </a:t>
            </a:r>
            <a:r>
              <a:rPr lang="en-US" err="1">
                <a:solidFill>
                  <a:schemeClr val="tx1"/>
                </a:solidFill>
                <a:latin typeface="+mn-lt"/>
              </a:rPr>
              <a:t>tiếp</a:t>
            </a:r>
            <a:r>
              <a:rPr lang="en-US">
                <a:solidFill>
                  <a:schemeClr val="tx1"/>
                </a:solidFill>
                <a:latin typeface="+mn-lt"/>
              </a:rPr>
              <a:t> </a:t>
            </a:r>
            <a:r>
              <a:rPr lang="en-US" err="1">
                <a:solidFill>
                  <a:schemeClr val="tx1"/>
                </a:solidFill>
                <a:latin typeface="+mn-lt"/>
              </a:rPr>
              <a:t>cận</a:t>
            </a:r>
            <a:r>
              <a:rPr lang="en-US">
                <a:solidFill>
                  <a:schemeClr val="tx1"/>
                </a:solidFill>
                <a:latin typeface="+mn-lt"/>
              </a:rPr>
              <a:t> </a:t>
            </a:r>
            <a:r>
              <a:rPr lang="en-US" err="1">
                <a:solidFill>
                  <a:schemeClr val="tx1"/>
                </a:solidFill>
                <a:latin typeface="+mn-lt"/>
              </a:rPr>
              <a:t>hiệu</a:t>
            </a:r>
            <a:r>
              <a:rPr lang="en-US">
                <a:solidFill>
                  <a:schemeClr val="tx1"/>
                </a:solidFill>
                <a:latin typeface="+mn-lt"/>
              </a:rPr>
              <a:t> </a:t>
            </a:r>
            <a:r>
              <a:rPr lang="en-US" err="1">
                <a:solidFill>
                  <a:schemeClr val="tx1"/>
                </a:solidFill>
                <a:latin typeface="+mn-lt"/>
              </a:rPr>
              <a:t>quả</a:t>
            </a:r>
            <a:r>
              <a:rPr lang="en-US">
                <a:solidFill>
                  <a:schemeClr val="tx1"/>
                </a:solidFill>
                <a:latin typeface="+mn-lt"/>
              </a:rPr>
              <a:t>, </a:t>
            </a:r>
            <a:r>
              <a:rPr lang="en-US" err="1">
                <a:solidFill>
                  <a:schemeClr val="tx1"/>
                </a:solidFill>
                <a:latin typeface="+mn-lt"/>
              </a:rPr>
              <a:t>giúp</a:t>
            </a:r>
            <a:r>
              <a:rPr lang="en-US">
                <a:solidFill>
                  <a:schemeClr val="tx1"/>
                </a:solidFill>
                <a:latin typeface="+mn-lt"/>
              </a:rPr>
              <a:t> </a:t>
            </a:r>
            <a:r>
              <a:rPr lang="en-US" err="1">
                <a:solidFill>
                  <a:schemeClr val="tx1"/>
                </a:solidFill>
                <a:latin typeface="+mn-lt"/>
              </a:rPr>
              <a:t>tăng</a:t>
            </a:r>
            <a:r>
              <a:rPr lang="en-US">
                <a:solidFill>
                  <a:schemeClr val="tx1"/>
                </a:solidFill>
                <a:latin typeface="+mn-lt"/>
              </a:rPr>
              <a:t> tỷ </a:t>
            </a:r>
            <a:r>
              <a:rPr lang="en-US" err="1">
                <a:solidFill>
                  <a:schemeClr val="tx1"/>
                </a:solidFill>
                <a:latin typeface="+mn-lt"/>
              </a:rPr>
              <a:t>lệ</a:t>
            </a:r>
            <a:r>
              <a:rPr lang="en-US">
                <a:solidFill>
                  <a:schemeClr val="tx1"/>
                </a:solidFill>
                <a:latin typeface="+mn-lt"/>
              </a:rPr>
              <a:t> </a:t>
            </a:r>
            <a:r>
              <a:rPr lang="en-US" err="1">
                <a:solidFill>
                  <a:schemeClr val="tx1"/>
                </a:solidFill>
                <a:latin typeface="+mn-lt"/>
              </a:rPr>
              <a:t>sử</a:t>
            </a:r>
            <a:r>
              <a:rPr lang="en-US">
                <a:solidFill>
                  <a:schemeClr val="tx1"/>
                </a:solidFill>
                <a:latin typeface="+mn-lt"/>
              </a:rPr>
              <a:t> </a:t>
            </a:r>
            <a:r>
              <a:rPr lang="en-US" err="1">
                <a:solidFill>
                  <a:schemeClr val="tx1"/>
                </a:solidFill>
                <a:latin typeface="+mn-lt"/>
              </a:rPr>
              <a:t>dụng</a:t>
            </a:r>
            <a:r>
              <a:rPr lang="en-US">
                <a:solidFill>
                  <a:schemeClr val="tx1"/>
                </a:solidFill>
                <a:latin typeface="+mn-lt"/>
              </a:rPr>
              <a:t> </a:t>
            </a:r>
            <a:r>
              <a:rPr lang="en-US" err="1">
                <a:solidFill>
                  <a:schemeClr val="tx1"/>
                </a:solidFill>
                <a:latin typeface="+mn-lt"/>
              </a:rPr>
              <a:t>thẻ</a:t>
            </a:r>
            <a:r>
              <a:rPr lang="en-US">
                <a:solidFill>
                  <a:schemeClr val="tx1"/>
                </a:solidFill>
                <a:latin typeface="+mn-lt"/>
              </a:rPr>
              <a:t> </a:t>
            </a:r>
            <a:r>
              <a:rPr lang="en-US" err="1">
                <a:solidFill>
                  <a:schemeClr val="tx1"/>
                </a:solidFill>
                <a:latin typeface="+mn-lt"/>
              </a:rPr>
              <a:t>tín</a:t>
            </a:r>
            <a:r>
              <a:rPr lang="en-US">
                <a:solidFill>
                  <a:schemeClr val="tx1"/>
                </a:solidFill>
                <a:latin typeface="+mn-lt"/>
              </a:rPr>
              <a:t> </a:t>
            </a:r>
            <a:r>
              <a:rPr lang="en-US" err="1">
                <a:solidFill>
                  <a:schemeClr val="tx1"/>
                </a:solidFill>
                <a:latin typeface="+mn-lt"/>
              </a:rPr>
              <a:t>dụng</a:t>
            </a:r>
            <a:endParaRPr lang="en-US">
              <a:solidFill>
                <a:schemeClr val="tx1"/>
              </a:solidFill>
              <a:latin typeface="+mn-lt"/>
            </a:endParaRPr>
          </a:p>
        </p:txBody>
      </p:sp>
      <p:sp>
        <p:nvSpPr>
          <p:cNvPr id="208" name="Google Shape;208;p23"/>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774032" y="1033272"/>
            <a:ext cx="9350629"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Verdana"/>
              <a:buNone/>
            </a:pPr>
            <a:r>
              <a:rPr lang="en-IN" err="1">
                <a:solidFill>
                  <a:schemeClr val="bg1">
                    <a:lumMod val="75000"/>
                  </a:schemeClr>
                </a:solidFill>
                <a:latin typeface="+mj-lt"/>
              </a:rPr>
              <a:t>Bài</a:t>
            </a:r>
            <a:r>
              <a:rPr lang="en-IN">
                <a:solidFill>
                  <a:schemeClr val="bg1">
                    <a:lumMod val="75000"/>
                  </a:schemeClr>
                </a:solidFill>
                <a:latin typeface="+mj-lt"/>
              </a:rPr>
              <a:t> </a:t>
            </a:r>
            <a:r>
              <a:rPr lang="en-IN" err="1">
                <a:solidFill>
                  <a:schemeClr val="bg1">
                    <a:lumMod val="75000"/>
                  </a:schemeClr>
                </a:solidFill>
                <a:latin typeface="+mj-lt"/>
              </a:rPr>
              <a:t>toán</a:t>
            </a:r>
            <a:r>
              <a:rPr lang="en-IN">
                <a:solidFill>
                  <a:schemeClr val="bg1">
                    <a:lumMod val="75000"/>
                  </a:schemeClr>
                </a:solidFill>
                <a:latin typeface="+mj-lt"/>
              </a:rPr>
              <a:t> </a:t>
            </a:r>
            <a:r>
              <a:rPr lang="en-IN" err="1">
                <a:solidFill>
                  <a:schemeClr val="bg1">
                    <a:lumMod val="75000"/>
                  </a:schemeClr>
                </a:solidFill>
                <a:latin typeface="+mj-lt"/>
              </a:rPr>
              <a:t>cần</a:t>
            </a:r>
            <a:r>
              <a:rPr lang="en-IN">
                <a:solidFill>
                  <a:schemeClr val="bg1">
                    <a:lumMod val="75000"/>
                  </a:schemeClr>
                </a:solidFill>
                <a:latin typeface="+mj-lt"/>
              </a:rPr>
              <a:t> </a:t>
            </a:r>
            <a:r>
              <a:rPr lang="en-IN" err="1">
                <a:solidFill>
                  <a:schemeClr val="bg1">
                    <a:lumMod val="75000"/>
                  </a:schemeClr>
                </a:solidFill>
                <a:latin typeface="+mj-lt"/>
              </a:rPr>
              <a:t>giải</a:t>
            </a:r>
            <a:r>
              <a:rPr lang="en-IN">
                <a:solidFill>
                  <a:schemeClr val="bg1">
                    <a:lumMod val="75000"/>
                  </a:schemeClr>
                </a:solidFill>
                <a:latin typeface="+mj-lt"/>
              </a:rPr>
              <a:t> </a:t>
            </a:r>
            <a:r>
              <a:rPr lang="en-IN" err="1">
                <a:solidFill>
                  <a:schemeClr val="bg1">
                    <a:lumMod val="75000"/>
                  </a:schemeClr>
                </a:solidFill>
                <a:latin typeface="+mj-lt"/>
              </a:rPr>
              <a:t>quyết</a:t>
            </a:r>
            <a:endParaRPr>
              <a:solidFill>
                <a:schemeClr val="bg1">
                  <a:lumMod val="75000"/>
                </a:schemeClr>
              </a:solidFill>
              <a:latin typeface="+mj-lt"/>
            </a:endParaRPr>
          </a:p>
        </p:txBody>
      </p:sp>
      <p:sp>
        <p:nvSpPr>
          <p:cNvPr id="215" name="Google Shape;215;p24"/>
          <p:cNvSpPr txBox="1">
            <a:spLocks noGrp="1"/>
          </p:cNvSpPr>
          <p:nvPr>
            <p:ph type="body" idx="3"/>
          </p:nvPr>
        </p:nvSpPr>
        <p:spPr>
          <a:xfrm>
            <a:off x="560440" y="2143433"/>
            <a:ext cx="10825316" cy="3681295"/>
          </a:xfrm>
          <a:prstGeom prst="rect">
            <a:avLst/>
          </a:prstGeom>
          <a:noFill/>
          <a:ln>
            <a:noFill/>
          </a:ln>
        </p:spPr>
        <p:txBody>
          <a:bodyPr spcFirstLastPara="1" wrap="square" lIns="91425" tIns="45700" rIns="91425" bIns="45700" anchor="t" anchorCtr="0">
            <a:noAutofit/>
          </a:bodyPr>
          <a:lstStyle/>
          <a:p>
            <a:pPr marL="180000" lvl="0" indent="-180000" algn="just" rtl="0">
              <a:lnSpc>
                <a:spcPct val="110000"/>
              </a:lnSpc>
              <a:spcBef>
                <a:spcPts val="0"/>
              </a:spcBef>
              <a:spcAft>
                <a:spcPts val="0"/>
              </a:spcAft>
              <a:buSzPts val="1400"/>
              <a:buChar char="▪"/>
            </a:pPr>
            <a:r>
              <a:rPr lang="en-US">
                <a:latin typeface="+mn-lt"/>
              </a:rPr>
              <a:t>Tính toán sự phân bố số tiền giao dịch của tổng số khách hàng và thông tin của khách hàng như giới tính, loại thẻ sử dụng , học vấn để đánh giá hiệu suất của công ty</a:t>
            </a:r>
          </a:p>
          <a:p>
            <a:pPr marL="180000" lvl="0" indent="-180000" algn="just" rtl="0">
              <a:lnSpc>
                <a:spcPct val="110000"/>
              </a:lnSpc>
              <a:spcBef>
                <a:spcPts val="0"/>
              </a:spcBef>
              <a:spcAft>
                <a:spcPts val="0"/>
              </a:spcAft>
              <a:buSzPts val="1400"/>
              <a:buChar char="▪"/>
            </a:pPr>
            <a:endParaRPr lang="en-US">
              <a:latin typeface="+mn-lt"/>
            </a:endParaRPr>
          </a:p>
          <a:p>
            <a:pPr marL="180000" lvl="0" indent="-180000" algn="just" rtl="0">
              <a:lnSpc>
                <a:spcPct val="110000"/>
              </a:lnSpc>
              <a:spcBef>
                <a:spcPts val="0"/>
              </a:spcBef>
              <a:spcAft>
                <a:spcPts val="0"/>
              </a:spcAft>
              <a:buSzPts val="1400"/>
              <a:buChar char="▪"/>
            </a:pPr>
            <a:r>
              <a:rPr lang="en-US">
                <a:latin typeface="+mn-lt"/>
              </a:rPr>
              <a:t>Tính toán sự phân bố số tiền giao dịch của những khách hàng đang sử dụng thẻ và các thông tin của khách hàng như học vấn , loại thẻ sử dụng,  tình trạng hôn nhân, giới tính, thu nhập,độ tuổi để tìm ra xu hướng sử dụng thẻ từ đó đưa ra những chính sách sản phẩm thẻ phù hợp</a:t>
            </a:r>
          </a:p>
          <a:p>
            <a:pPr marL="180000" indent="-180000" algn="just">
              <a:lnSpc>
                <a:spcPct val="110000"/>
              </a:lnSpc>
              <a:spcBef>
                <a:spcPts val="0"/>
              </a:spcBef>
            </a:pPr>
            <a:endParaRPr lang="en-US">
              <a:latin typeface="+mn-lt"/>
            </a:endParaRPr>
          </a:p>
          <a:p>
            <a:pPr marL="180000" indent="-180000" algn="just">
              <a:lnSpc>
                <a:spcPct val="110000"/>
              </a:lnSpc>
              <a:spcBef>
                <a:spcPts val="0"/>
              </a:spcBef>
            </a:pPr>
            <a:r>
              <a:rPr lang="vi-VN">
                <a:latin typeface="+mn-lt"/>
              </a:rPr>
              <a:t>Tính toán sự phân bố số tiền giao dịch của những khách hàng </a:t>
            </a:r>
            <a:r>
              <a:rPr lang="en-US">
                <a:latin typeface="+mn-lt"/>
              </a:rPr>
              <a:t>đã dừng sử dụng thẻ </a:t>
            </a:r>
            <a:r>
              <a:rPr lang="vi-VN">
                <a:latin typeface="+mn-lt"/>
              </a:rPr>
              <a:t>và các thông tin của khách hàng như học vấn , loại thẻ sử dụng, tình trạng hôn nhân, giới tính, </a:t>
            </a:r>
            <a:r>
              <a:rPr lang="en-US">
                <a:latin typeface="+mn-lt"/>
              </a:rPr>
              <a:t>thu nhập, </a:t>
            </a:r>
            <a:r>
              <a:rPr lang="vi-VN">
                <a:latin typeface="+mn-lt"/>
              </a:rPr>
              <a:t>độ tuổi để tìm ra xu hướng sử dụng thẻ từ đó đưa ra những </a:t>
            </a:r>
            <a:r>
              <a:rPr lang="en-US">
                <a:latin typeface="+mn-lt"/>
              </a:rPr>
              <a:t>nguyên nhân khiến khách hàng rời bỏ sử dụng thẻ</a:t>
            </a:r>
          </a:p>
          <a:p>
            <a:pPr marL="180000" indent="-180000" algn="just">
              <a:lnSpc>
                <a:spcPct val="110000"/>
              </a:lnSpc>
              <a:spcBef>
                <a:spcPts val="0"/>
              </a:spcBef>
            </a:pPr>
            <a:endParaRPr lang="en-US">
              <a:latin typeface="+mn-lt"/>
            </a:endParaRPr>
          </a:p>
          <a:p>
            <a:pPr marL="180000" indent="-180000" algn="just">
              <a:lnSpc>
                <a:spcPct val="110000"/>
              </a:lnSpc>
              <a:spcBef>
                <a:spcPts val="0"/>
              </a:spcBef>
            </a:pPr>
            <a:r>
              <a:rPr lang="vi-VN">
                <a:latin typeface="+mn-lt"/>
              </a:rPr>
              <a:t>Thực hiện phân tích thống kê để xác thực các giả định</a:t>
            </a:r>
            <a:r>
              <a:rPr lang="en-US">
                <a:latin typeface="+mn-lt"/>
              </a:rPr>
              <a:t> : Liệu khách hàng rời bỏ sử dụng thẻ có liên quan đến số tiền sử dụng, số lần liên lạc với ngân hàng,số tháng không sử dụng thẻ hay không ? Từ đó đưa ra giải pháp tăng tỷ lệ sử dụng thẻ tín dụng</a:t>
            </a:r>
          </a:p>
          <a:p>
            <a:pPr marL="0" lvl="0" indent="0" algn="just" rtl="0">
              <a:lnSpc>
                <a:spcPct val="110000"/>
              </a:lnSpc>
              <a:spcBef>
                <a:spcPts val="600"/>
              </a:spcBef>
              <a:spcAft>
                <a:spcPts val="0"/>
              </a:spcAft>
              <a:buSzPts val="1400"/>
              <a:buNone/>
            </a:pPr>
            <a:endParaRPr/>
          </a:p>
        </p:txBody>
      </p:sp>
      <p:sp>
        <p:nvSpPr>
          <p:cNvPr id="218" name="Google Shape;218;p24"/>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1261762" y="392317"/>
            <a:ext cx="9956131"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Verdana"/>
              <a:buNone/>
            </a:pPr>
            <a:r>
              <a:rPr lang="en-IN" err="1">
                <a:solidFill>
                  <a:schemeClr val="bg1">
                    <a:lumMod val="75000"/>
                  </a:schemeClr>
                </a:solidFill>
                <a:latin typeface="+mj-lt"/>
              </a:rPr>
              <a:t>Tổng</a:t>
            </a:r>
            <a:r>
              <a:rPr lang="en-IN">
                <a:solidFill>
                  <a:schemeClr val="bg1">
                    <a:lumMod val="75000"/>
                  </a:schemeClr>
                </a:solidFill>
                <a:latin typeface="+mj-lt"/>
              </a:rPr>
              <a:t> </a:t>
            </a:r>
            <a:r>
              <a:rPr lang="en-IN" err="1">
                <a:solidFill>
                  <a:schemeClr val="bg1">
                    <a:lumMod val="75000"/>
                  </a:schemeClr>
                </a:solidFill>
                <a:latin typeface="+mj-lt"/>
              </a:rPr>
              <a:t>quan</a:t>
            </a:r>
            <a:r>
              <a:rPr lang="en-IN">
                <a:solidFill>
                  <a:schemeClr val="bg1">
                    <a:lumMod val="75000"/>
                  </a:schemeClr>
                </a:solidFill>
                <a:latin typeface="+mj-lt"/>
              </a:rPr>
              <a:t> </a:t>
            </a:r>
            <a:r>
              <a:rPr lang="en-IN" err="1">
                <a:solidFill>
                  <a:schemeClr val="bg1">
                    <a:lumMod val="75000"/>
                  </a:schemeClr>
                </a:solidFill>
                <a:latin typeface="+mj-lt"/>
              </a:rPr>
              <a:t>về</a:t>
            </a:r>
            <a:r>
              <a:rPr lang="en-IN">
                <a:solidFill>
                  <a:schemeClr val="bg1">
                    <a:lumMod val="75000"/>
                  </a:schemeClr>
                </a:solidFill>
                <a:latin typeface="+mj-lt"/>
              </a:rPr>
              <a:t> </a:t>
            </a:r>
            <a:r>
              <a:rPr lang="en-IN" err="1">
                <a:solidFill>
                  <a:schemeClr val="bg1">
                    <a:lumMod val="75000"/>
                  </a:schemeClr>
                </a:solidFill>
                <a:latin typeface="+mj-lt"/>
              </a:rPr>
              <a:t>bộ</a:t>
            </a:r>
            <a:r>
              <a:rPr lang="en-IN">
                <a:solidFill>
                  <a:schemeClr val="bg1">
                    <a:lumMod val="75000"/>
                  </a:schemeClr>
                </a:solidFill>
                <a:latin typeface="+mj-lt"/>
              </a:rPr>
              <a:t> </a:t>
            </a:r>
            <a:r>
              <a:rPr lang="en-IN" err="1">
                <a:solidFill>
                  <a:schemeClr val="bg1">
                    <a:lumMod val="75000"/>
                  </a:schemeClr>
                </a:solidFill>
                <a:latin typeface="+mj-lt"/>
              </a:rPr>
              <a:t>dữ</a:t>
            </a:r>
            <a:r>
              <a:rPr lang="en-IN">
                <a:solidFill>
                  <a:schemeClr val="bg1">
                    <a:lumMod val="75000"/>
                  </a:schemeClr>
                </a:solidFill>
                <a:latin typeface="+mj-lt"/>
              </a:rPr>
              <a:t> </a:t>
            </a:r>
            <a:r>
              <a:rPr lang="en-IN" err="1">
                <a:solidFill>
                  <a:schemeClr val="bg1">
                    <a:lumMod val="75000"/>
                  </a:schemeClr>
                </a:solidFill>
                <a:latin typeface="+mj-lt"/>
              </a:rPr>
              <a:t>liệu</a:t>
            </a:r>
            <a:endParaRPr>
              <a:solidFill>
                <a:schemeClr val="bg1">
                  <a:lumMod val="75000"/>
                </a:schemeClr>
              </a:solidFill>
              <a:latin typeface="+mj-lt"/>
            </a:endParaRPr>
          </a:p>
        </p:txBody>
      </p:sp>
      <p:sp>
        <p:nvSpPr>
          <p:cNvPr id="227" name="Google Shape;227;p25"/>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4" name="Google Shape;230;p25">
            <a:extLst>
              <a:ext uri="{FF2B5EF4-FFF2-40B4-BE49-F238E27FC236}">
                <a16:creationId xmlns:a16="http://schemas.microsoft.com/office/drawing/2014/main" id="{F775AA64-0865-9D98-0FA9-821803385F1B}"/>
              </a:ext>
            </a:extLst>
          </p:cNvPr>
          <p:cNvSpPr txBox="1">
            <a:spLocks/>
          </p:cNvSpPr>
          <p:nvPr/>
        </p:nvSpPr>
        <p:spPr>
          <a:xfrm>
            <a:off x="874045" y="2212038"/>
            <a:ext cx="10343847" cy="362160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600"/>
              </a:spcBef>
              <a:spcAft>
                <a:spcPts val="0"/>
              </a:spcAft>
              <a:buClr>
                <a:schemeClr val="lt2"/>
              </a:buClr>
              <a:buSzPts val="1400"/>
              <a:buFont typeface="Noto Sans Symbols"/>
              <a:buChar char="▪"/>
              <a:defRPr sz="1400" b="0" i="0" u="none" strike="noStrike" cap="none">
                <a:solidFill>
                  <a:srgbClr val="BFBFBF"/>
                </a:solidFill>
                <a:latin typeface="Merriweather Sans"/>
                <a:ea typeface="Merriweather Sans"/>
                <a:cs typeface="Merriweather Sans"/>
                <a:sym typeface="Merriweather Sans"/>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Merriweather Sans"/>
                <a:ea typeface="Merriweather Sans"/>
                <a:cs typeface="Merriweather Sans"/>
                <a:sym typeface="Merriweather Sans"/>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Merriweather Sans"/>
                <a:ea typeface="Merriweather Sans"/>
                <a:cs typeface="Merriweather Sans"/>
                <a:sym typeface="Merriweather Sans"/>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pPr marL="285750" indent="-285750">
              <a:lnSpc>
                <a:spcPct val="110000"/>
              </a:lnSpc>
              <a:spcBef>
                <a:spcPts val="0"/>
              </a:spcBef>
              <a:buSzPts val="1500"/>
              <a:buFont typeface="Arial" panose="020B0604020202020204" pitchFamily="34" charset="0"/>
              <a:buChar char="•"/>
            </a:pPr>
            <a:endParaRPr lang="en-US"/>
          </a:p>
          <a:p>
            <a:pPr marL="381000" indent="-285750">
              <a:lnSpc>
                <a:spcPct val="110000"/>
              </a:lnSpc>
              <a:buSzPts val="1500"/>
              <a:buFont typeface="Arial" panose="020B0604020202020204" pitchFamily="34" charset="0"/>
              <a:buChar char="•"/>
            </a:pPr>
            <a:endParaRPr lang="en-US" sz="1500" b="1">
              <a:latin typeface="+mj-lt"/>
            </a:endParaRPr>
          </a:p>
          <a:p>
            <a:pPr marL="381000" indent="-285750">
              <a:lnSpc>
                <a:spcPct val="110000"/>
              </a:lnSpc>
              <a:buSzPts val="1500"/>
              <a:buFont typeface="Arial" panose="020B0604020202020204" pitchFamily="34" charset="0"/>
              <a:buChar char="•"/>
            </a:pPr>
            <a:r>
              <a:rPr lang="en-US" sz="1500">
                <a:latin typeface="+mj-lt"/>
              </a:rPr>
              <a:t>Bộ dữ liệu được lấy từ trang Kaggle: </a:t>
            </a:r>
            <a:r>
              <a:rPr lang="en-US" sz="1500">
                <a:latin typeface="+mj-lt"/>
                <a:hlinkClick r:id="rId3"/>
              </a:rPr>
              <a:t>https://www.kaggle.com/datasets/sakshigoyal7/credit-card-customers</a:t>
            </a:r>
            <a:r>
              <a:rPr lang="en-US" sz="1500">
                <a:latin typeface="+mj-lt"/>
              </a:rPr>
              <a:t>.</a:t>
            </a:r>
          </a:p>
          <a:p>
            <a:pPr marL="381000" indent="-285750">
              <a:lnSpc>
                <a:spcPct val="110000"/>
              </a:lnSpc>
              <a:buSzPts val="1500"/>
              <a:buFont typeface="Arial" panose="020B0604020202020204" pitchFamily="34" charset="0"/>
              <a:buChar char="•"/>
            </a:pPr>
            <a:r>
              <a:rPr lang="en-US" sz="1500">
                <a:latin typeface="+mj-lt"/>
              </a:rPr>
              <a:t>Bộ dữ liệu gồm 10127  dòng và 21 cột . Mỗi dòng mô tả thông tin nhân khẩu học và những thông tin về thẻ tín dụng, số liệu tiêu dùng của một khách hàng riêng biệt tại ngân hàng. </a:t>
            </a:r>
          </a:p>
          <a:p>
            <a:pPr marL="381000" indent="-285750">
              <a:lnSpc>
                <a:spcPct val="110000"/>
              </a:lnSpc>
              <a:buSzPts val="1500"/>
              <a:buFont typeface="Arial" panose="020B0604020202020204" pitchFamily="34" charset="0"/>
              <a:buChar char="•"/>
            </a:pPr>
            <a:endParaRPr lang="en-US" sz="1500" b="1"/>
          </a:p>
          <a:p>
            <a:pPr marL="381000" indent="-285750">
              <a:lnSpc>
                <a:spcPct val="110000"/>
              </a:lnSpc>
              <a:buSzPts val="1500"/>
              <a:buFont typeface="Arial" panose="020B0604020202020204" pitchFamily="34" charset="0"/>
              <a:buChar char="•"/>
            </a:pPr>
            <a:endParaRPr lang="en-US" sz="15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B15CDAF0-FB12-BAF9-5971-378B6C9C0643}"/>
            </a:ext>
          </a:extLst>
        </p:cNvPr>
        <p:cNvGrpSpPr/>
        <p:nvPr/>
      </p:nvGrpSpPr>
      <p:grpSpPr>
        <a:xfrm>
          <a:off x="0" y="0"/>
          <a:ext cx="0" cy="0"/>
          <a:chOff x="0" y="0"/>
          <a:chExt cx="0" cy="0"/>
        </a:xfrm>
      </p:grpSpPr>
      <p:sp>
        <p:nvSpPr>
          <p:cNvPr id="224" name="Google Shape;224;p25">
            <a:extLst>
              <a:ext uri="{FF2B5EF4-FFF2-40B4-BE49-F238E27FC236}">
                <a16:creationId xmlns:a16="http://schemas.microsoft.com/office/drawing/2014/main" id="{1390004C-ACDF-1BFC-28DF-AEF481EFFCF2}"/>
              </a:ext>
            </a:extLst>
          </p:cNvPr>
          <p:cNvSpPr txBox="1">
            <a:spLocks noGrp="1"/>
          </p:cNvSpPr>
          <p:nvPr>
            <p:ph type="title"/>
          </p:nvPr>
        </p:nvSpPr>
        <p:spPr>
          <a:xfrm>
            <a:off x="1261762" y="392317"/>
            <a:ext cx="9956131"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Verdana"/>
              <a:buNone/>
            </a:pPr>
            <a:r>
              <a:rPr lang="en-IN" err="1">
                <a:solidFill>
                  <a:schemeClr val="bg1">
                    <a:lumMod val="75000"/>
                  </a:schemeClr>
                </a:solidFill>
                <a:latin typeface="+mj-lt"/>
              </a:rPr>
              <a:t>Tổng</a:t>
            </a:r>
            <a:r>
              <a:rPr lang="en-IN">
                <a:solidFill>
                  <a:schemeClr val="bg1">
                    <a:lumMod val="75000"/>
                  </a:schemeClr>
                </a:solidFill>
                <a:latin typeface="+mj-lt"/>
              </a:rPr>
              <a:t> </a:t>
            </a:r>
            <a:r>
              <a:rPr lang="en-IN" err="1">
                <a:solidFill>
                  <a:schemeClr val="bg1">
                    <a:lumMod val="75000"/>
                  </a:schemeClr>
                </a:solidFill>
                <a:latin typeface="+mj-lt"/>
              </a:rPr>
              <a:t>quan</a:t>
            </a:r>
            <a:r>
              <a:rPr lang="en-IN">
                <a:solidFill>
                  <a:schemeClr val="bg1">
                    <a:lumMod val="75000"/>
                  </a:schemeClr>
                </a:solidFill>
                <a:latin typeface="+mj-lt"/>
              </a:rPr>
              <a:t> </a:t>
            </a:r>
            <a:r>
              <a:rPr lang="en-IN" err="1">
                <a:solidFill>
                  <a:schemeClr val="bg1">
                    <a:lumMod val="75000"/>
                  </a:schemeClr>
                </a:solidFill>
                <a:latin typeface="+mj-lt"/>
              </a:rPr>
              <a:t>về</a:t>
            </a:r>
            <a:r>
              <a:rPr lang="en-IN">
                <a:solidFill>
                  <a:schemeClr val="bg1">
                    <a:lumMod val="75000"/>
                  </a:schemeClr>
                </a:solidFill>
                <a:latin typeface="+mj-lt"/>
              </a:rPr>
              <a:t> </a:t>
            </a:r>
            <a:r>
              <a:rPr lang="en-IN" err="1">
                <a:solidFill>
                  <a:schemeClr val="bg1">
                    <a:lumMod val="75000"/>
                  </a:schemeClr>
                </a:solidFill>
                <a:latin typeface="+mj-lt"/>
              </a:rPr>
              <a:t>bộ</a:t>
            </a:r>
            <a:r>
              <a:rPr lang="en-IN">
                <a:solidFill>
                  <a:schemeClr val="bg1">
                    <a:lumMod val="75000"/>
                  </a:schemeClr>
                </a:solidFill>
                <a:latin typeface="+mj-lt"/>
              </a:rPr>
              <a:t> </a:t>
            </a:r>
            <a:r>
              <a:rPr lang="en-IN" err="1">
                <a:solidFill>
                  <a:schemeClr val="bg1">
                    <a:lumMod val="75000"/>
                  </a:schemeClr>
                </a:solidFill>
                <a:latin typeface="+mj-lt"/>
              </a:rPr>
              <a:t>dữ</a:t>
            </a:r>
            <a:r>
              <a:rPr lang="en-IN">
                <a:solidFill>
                  <a:schemeClr val="bg1">
                    <a:lumMod val="75000"/>
                  </a:schemeClr>
                </a:solidFill>
                <a:latin typeface="+mj-lt"/>
              </a:rPr>
              <a:t> </a:t>
            </a:r>
            <a:r>
              <a:rPr lang="en-IN" err="1">
                <a:solidFill>
                  <a:schemeClr val="bg1">
                    <a:lumMod val="75000"/>
                  </a:schemeClr>
                </a:solidFill>
                <a:latin typeface="+mj-lt"/>
              </a:rPr>
              <a:t>liệu</a:t>
            </a:r>
            <a:endParaRPr>
              <a:solidFill>
                <a:schemeClr val="bg1">
                  <a:lumMod val="75000"/>
                </a:schemeClr>
              </a:solidFill>
              <a:latin typeface="+mj-lt"/>
            </a:endParaRPr>
          </a:p>
        </p:txBody>
      </p:sp>
      <p:sp>
        <p:nvSpPr>
          <p:cNvPr id="227" name="Google Shape;227;p25">
            <a:extLst>
              <a:ext uri="{FF2B5EF4-FFF2-40B4-BE49-F238E27FC236}">
                <a16:creationId xmlns:a16="http://schemas.microsoft.com/office/drawing/2014/main" id="{20AD103E-A176-F17F-0301-B9E5E426873A}"/>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4" name="Google Shape;230;p25">
            <a:extLst>
              <a:ext uri="{FF2B5EF4-FFF2-40B4-BE49-F238E27FC236}">
                <a16:creationId xmlns:a16="http://schemas.microsoft.com/office/drawing/2014/main" id="{96C8FCFF-1FFB-0291-0D16-45FAD3597895}"/>
              </a:ext>
            </a:extLst>
          </p:cNvPr>
          <p:cNvSpPr txBox="1">
            <a:spLocks/>
          </p:cNvSpPr>
          <p:nvPr/>
        </p:nvSpPr>
        <p:spPr>
          <a:xfrm>
            <a:off x="874046" y="2212038"/>
            <a:ext cx="4759092" cy="362160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600"/>
              </a:spcBef>
              <a:spcAft>
                <a:spcPts val="0"/>
              </a:spcAft>
              <a:buClr>
                <a:schemeClr val="lt2"/>
              </a:buClr>
              <a:buSzPts val="1400"/>
              <a:buFont typeface="Noto Sans Symbols"/>
              <a:buChar char="▪"/>
              <a:defRPr sz="1400" b="0" i="0" u="none" strike="noStrike" cap="none">
                <a:solidFill>
                  <a:srgbClr val="BFBFBF"/>
                </a:solidFill>
                <a:latin typeface="Merriweather Sans"/>
                <a:ea typeface="Merriweather Sans"/>
                <a:cs typeface="Merriweather Sans"/>
                <a:sym typeface="Merriweather Sans"/>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Merriweather Sans"/>
                <a:ea typeface="Merriweather Sans"/>
                <a:cs typeface="Merriweather Sans"/>
                <a:sym typeface="Merriweather Sans"/>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Merriweather Sans"/>
                <a:ea typeface="Merriweather Sans"/>
                <a:cs typeface="Merriweather Sans"/>
                <a:sym typeface="Merriweather Sans"/>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pPr marL="180000" indent="-180000">
              <a:lnSpc>
                <a:spcPct val="110000"/>
              </a:lnSpc>
              <a:spcBef>
                <a:spcPts val="0"/>
              </a:spcBef>
              <a:buSzPts val="1500"/>
            </a:pPr>
            <a:r>
              <a:rPr lang="en-US" err="1">
                <a:latin typeface="+mj-lt"/>
              </a:rPr>
              <a:t>Clientnum</a:t>
            </a:r>
            <a:r>
              <a:rPr lang="en-US">
                <a:latin typeface="+mj-lt"/>
              </a:rPr>
              <a:t> :    Id </a:t>
            </a:r>
            <a:r>
              <a:rPr lang="en-US" err="1">
                <a:latin typeface="+mj-lt"/>
              </a:rPr>
              <a:t>khách</a:t>
            </a:r>
            <a:r>
              <a:rPr lang="en-US">
                <a:latin typeface="+mj-lt"/>
              </a:rPr>
              <a:t> </a:t>
            </a:r>
            <a:r>
              <a:rPr lang="en-US" err="1">
                <a:latin typeface="+mj-lt"/>
              </a:rPr>
              <a:t>hàng</a:t>
            </a:r>
            <a:endParaRPr lang="en-US" b="1">
              <a:latin typeface="+mj-lt"/>
            </a:endParaRPr>
          </a:p>
          <a:p>
            <a:pPr marL="180000" indent="-180000">
              <a:lnSpc>
                <a:spcPct val="110000"/>
              </a:lnSpc>
              <a:spcBef>
                <a:spcPts val="0"/>
              </a:spcBef>
              <a:buSzPts val="1500"/>
            </a:pPr>
            <a:r>
              <a:rPr lang="en-US" err="1">
                <a:latin typeface="+mj-lt"/>
              </a:rPr>
              <a:t>Attrition_Flag</a:t>
            </a:r>
            <a:r>
              <a:rPr lang="en-US">
                <a:latin typeface="+mj-lt"/>
              </a:rPr>
              <a:t>: Hao </a:t>
            </a:r>
            <a:r>
              <a:rPr lang="en-US" err="1">
                <a:latin typeface="+mj-lt"/>
              </a:rPr>
              <a:t>mòn</a:t>
            </a:r>
            <a:r>
              <a:rPr lang="en-US">
                <a:latin typeface="+mj-lt"/>
              </a:rPr>
              <a:t> </a:t>
            </a:r>
            <a:r>
              <a:rPr lang="en-US" err="1">
                <a:latin typeface="+mj-lt"/>
              </a:rPr>
              <a:t>lao</a:t>
            </a:r>
            <a:r>
              <a:rPr lang="en-US">
                <a:latin typeface="+mj-lt"/>
              </a:rPr>
              <a:t> </a:t>
            </a:r>
            <a:r>
              <a:rPr lang="en-US" err="1">
                <a:latin typeface="+mj-lt"/>
              </a:rPr>
              <a:t>động</a:t>
            </a:r>
            <a:endParaRPr lang="en-US" b="1">
              <a:latin typeface="+mj-lt"/>
            </a:endParaRPr>
          </a:p>
          <a:p>
            <a:pPr marL="180000" indent="-180000">
              <a:lnSpc>
                <a:spcPct val="110000"/>
              </a:lnSpc>
              <a:spcBef>
                <a:spcPts val="0"/>
              </a:spcBef>
              <a:buSzPts val="1500"/>
            </a:pPr>
            <a:r>
              <a:rPr lang="en-US" err="1">
                <a:latin typeface="+mj-lt"/>
              </a:rPr>
              <a:t>Customer_Age</a:t>
            </a:r>
            <a:r>
              <a:rPr lang="en-US">
                <a:latin typeface="+mj-lt"/>
              </a:rPr>
              <a:t>: </a:t>
            </a:r>
            <a:r>
              <a:rPr lang="en-US" err="1">
                <a:latin typeface="+mj-lt"/>
              </a:rPr>
              <a:t>Tuổi</a:t>
            </a:r>
            <a:endParaRPr lang="en-US">
              <a:latin typeface="+mj-lt"/>
            </a:endParaRPr>
          </a:p>
          <a:p>
            <a:pPr marL="180000" indent="-180000">
              <a:lnSpc>
                <a:spcPct val="110000"/>
              </a:lnSpc>
              <a:spcBef>
                <a:spcPts val="0"/>
              </a:spcBef>
              <a:buSzPts val="1500"/>
            </a:pPr>
            <a:r>
              <a:rPr lang="en-US">
                <a:latin typeface="+mj-lt"/>
              </a:rPr>
              <a:t>Gender: </a:t>
            </a:r>
            <a:r>
              <a:rPr lang="en-US" err="1">
                <a:latin typeface="+mj-lt"/>
              </a:rPr>
              <a:t>Giới</a:t>
            </a:r>
            <a:r>
              <a:rPr lang="en-US">
                <a:latin typeface="+mj-lt"/>
              </a:rPr>
              <a:t> </a:t>
            </a:r>
            <a:r>
              <a:rPr lang="en-US" err="1">
                <a:latin typeface="+mj-lt"/>
              </a:rPr>
              <a:t>tính</a:t>
            </a:r>
            <a:endParaRPr lang="en-US" b="1">
              <a:latin typeface="+mj-lt"/>
            </a:endParaRPr>
          </a:p>
          <a:p>
            <a:pPr marL="180000" indent="-180000">
              <a:lnSpc>
                <a:spcPct val="110000"/>
              </a:lnSpc>
              <a:spcBef>
                <a:spcPts val="0"/>
              </a:spcBef>
              <a:buSzPts val="1500"/>
            </a:pPr>
            <a:r>
              <a:rPr lang="en-US" err="1">
                <a:latin typeface="+mj-lt"/>
              </a:rPr>
              <a:t>Dependent_count</a:t>
            </a:r>
            <a:r>
              <a:rPr lang="en-US">
                <a:latin typeface="+mj-lt"/>
              </a:rPr>
              <a:t>: </a:t>
            </a:r>
            <a:r>
              <a:rPr lang="en-US" err="1">
                <a:latin typeface="+mj-lt"/>
              </a:rPr>
              <a:t>Số</a:t>
            </a:r>
            <a:r>
              <a:rPr lang="en-US">
                <a:latin typeface="+mj-lt"/>
              </a:rPr>
              <a:t> </a:t>
            </a:r>
            <a:r>
              <a:rPr lang="en-US" err="1">
                <a:latin typeface="+mj-lt"/>
              </a:rPr>
              <a:t>người</a:t>
            </a:r>
            <a:r>
              <a:rPr lang="en-US">
                <a:latin typeface="+mj-lt"/>
              </a:rPr>
              <a:t> </a:t>
            </a:r>
            <a:r>
              <a:rPr lang="en-US" err="1">
                <a:latin typeface="+mj-lt"/>
              </a:rPr>
              <a:t>phụ</a:t>
            </a:r>
            <a:r>
              <a:rPr lang="en-US">
                <a:latin typeface="+mj-lt"/>
              </a:rPr>
              <a:t> </a:t>
            </a:r>
            <a:r>
              <a:rPr lang="en-US" err="1">
                <a:latin typeface="+mj-lt"/>
              </a:rPr>
              <a:t>thuộc</a:t>
            </a:r>
            <a:endParaRPr lang="en-US">
              <a:latin typeface="+mj-lt"/>
            </a:endParaRPr>
          </a:p>
          <a:p>
            <a:pPr marL="180000" indent="-180000">
              <a:lnSpc>
                <a:spcPct val="110000"/>
              </a:lnSpc>
              <a:spcBef>
                <a:spcPts val="0"/>
              </a:spcBef>
              <a:buSzPts val="1500"/>
            </a:pPr>
            <a:r>
              <a:rPr lang="en-US" err="1">
                <a:latin typeface="+mj-lt"/>
              </a:rPr>
              <a:t>Education_Level</a:t>
            </a:r>
            <a:r>
              <a:rPr lang="en-US">
                <a:latin typeface="+mj-lt"/>
              </a:rPr>
              <a:t>:  </a:t>
            </a:r>
            <a:r>
              <a:rPr lang="en-US" err="1">
                <a:latin typeface="+mj-lt"/>
              </a:rPr>
              <a:t>Trình</a:t>
            </a:r>
            <a:r>
              <a:rPr lang="en-US">
                <a:latin typeface="+mj-lt"/>
              </a:rPr>
              <a:t> </a:t>
            </a:r>
            <a:r>
              <a:rPr lang="en-US" err="1">
                <a:latin typeface="+mj-lt"/>
              </a:rPr>
              <a:t>độ</a:t>
            </a:r>
            <a:r>
              <a:rPr lang="en-US">
                <a:latin typeface="+mj-lt"/>
              </a:rPr>
              <a:t> </a:t>
            </a:r>
            <a:r>
              <a:rPr lang="en-US" err="1">
                <a:latin typeface="+mj-lt"/>
              </a:rPr>
              <a:t>học</a:t>
            </a:r>
            <a:r>
              <a:rPr lang="en-US">
                <a:latin typeface="+mj-lt"/>
              </a:rPr>
              <a:t> </a:t>
            </a:r>
            <a:r>
              <a:rPr lang="en-US" err="1">
                <a:latin typeface="+mj-lt"/>
              </a:rPr>
              <a:t>vấn</a:t>
            </a:r>
            <a:endParaRPr lang="en-US">
              <a:latin typeface="+mj-lt"/>
            </a:endParaRPr>
          </a:p>
          <a:p>
            <a:pPr marL="180000" indent="-180000">
              <a:lnSpc>
                <a:spcPct val="110000"/>
              </a:lnSpc>
              <a:spcBef>
                <a:spcPts val="0"/>
              </a:spcBef>
              <a:buSzPts val="1500"/>
            </a:pPr>
            <a:r>
              <a:rPr lang="en-US" err="1">
                <a:latin typeface="+mj-lt"/>
              </a:rPr>
              <a:t>Martial_Status</a:t>
            </a:r>
            <a:r>
              <a:rPr lang="en-US">
                <a:latin typeface="+mj-lt"/>
              </a:rPr>
              <a:t>:  </a:t>
            </a:r>
            <a:r>
              <a:rPr lang="en-US" err="1">
                <a:latin typeface="+mj-lt"/>
              </a:rPr>
              <a:t>Tình</a:t>
            </a:r>
            <a:r>
              <a:rPr lang="en-US">
                <a:latin typeface="+mj-lt"/>
              </a:rPr>
              <a:t> </a:t>
            </a:r>
            <a:r>
              <a:rPr lang="en-US" err="1">
                <a:latin typeface="+mj-lt"/>
              </a:rPr>
              <a:t>trạng</a:t>
            </a:r>
            <a:r>
              <a:rPr lang="en-US">
                <a:latin typeface="+mj-lt"/>
              </a:rPr>
              <a:t> </a:t>
            </a:r>
            <a:r>
              <a:rPr lang="en-US" err="1">
                <a:latin typeface="+mj-lt"/>
              </a:rPr>
              <a:t>hôn</a:t>
            </a:r>
            <a:r>
              <a:rPr lang="en-US">
                <a:latin typeface="+mj-lt"/>
              </a:rPr>
              <a:t> </a:t>
            </a:r>
            <a:r>
              <a:rPr lang="en-US" err="1">
                <a:latin typeface="+mj-lt"/>
              </a:rPr>
              <a:t>nhân</a:t>
            </a:r>
            <a:endParaRPr lang="en-US">
              <a:latin typeface="+mj-lt"/>
            </a:endParaRPr>
          </a:p>
          <a:p>
            <a:pPr marL="180000" indent="-180000">
              <a:lnSpc>
                <a:spcPct val="110000"/>
              </a:lnSpc>
              <a:spcBef>
                <a:spcPts val="0"/>
              </a:spcBef>
              <a:buSzPts val="1500"/>
            </a:pPr>
            <a:r>
              <a:rPr lang="en-US" err="1">
                <a:latin typeface="+mj-lt"/>
              </a:rPr>
              <a:t>Income_Category</a:t>
            </a:r>
            <a:r>
              <a:rPr lang="en-US">
                <a:latin typeface="+mj-lt"/>
              </a:rPr>
              <a:t>: Thu </a:t>
            </a:r>
            <a:r>
              <a:rPr lang="en-US" err="1">
                <a:latin typeface="+mj-lt"/>
              </a:rPr>
              <a:t>nhập</a:t>
            </a:r>
            <a:endParaRPr lang="en-US">
              <a:latin typeface="+mj-lt"/>
            </a:endParaRPr>
          </a:p>
          <a:p>
            <a:pPr marL="180000" indent="-180000">
              <a:lnSpc>
                <a:spcPct val="110000"/>
              </a:lnSpc>
              <a:spcBef>
                <a:spcPts val="0"/>
              </a:spcBef>
              <a:buSzPts val="1500"/>
            </a:pPr>
            <a:r>
              <a:rPr lang="en-US" err="1">
                <a:latin typeface="+mj-lt"/>
              </a:rPr>
              <a:t>Card_Category</a:t>
            </a:r>
            <a:r>
              <a:rPr lang="en-US">
                <a:latin typeface="+mj-lt"/>
              </a:rPr>
              <a:t>: </a:t>
            </a:r>
            <a:r>
              <a:rPr lang="en-US" err="1">
                <a:latin typeface="+mj-lt"/>
              </a:rPr>
              <a:t>Loại</a:t>
            </a:r>
            <a:r>
              <a:rPr lang="en-US">
                <a:latin typeface="+mj-lt"/>
              </a:rPr>
              <a:t> </a:t>
            </a:r>
            <a:r>
              <a:rPr lang="en-US" err="1">
                <a:latin typeface="+mj-lt"/>
              </a:rPr>
              <a:t>thẻ</a:t>
            </a:r>
            <a:r>
              <a:rPr lang="en-US">
                <a:latin typeface="+mj-lt"/>
              </a:rPr>
              <a:t> </a:t>
            </a:r>
            <a:r>
              <a:rPr lang="en-US" err="1">
                <a:latin typeface="+mj-lt"/>
              </a:rPr>
              <a:t>sở</a:t>
            </a:r>
            <a:r>
              <a:rPr lang="en-US">
                <a:latin typeface="+mj-lt"/>
              </a:rPr>
              <a:t> </a:t>
            </a:r>
            <a:r>
              <a:rPr lang="en-US" err="1">
                <a:latin typeface="+mj-lt"/>
              </a:rPr>
              <a:t>hữu</a:t>
            </a:r>
            <a:endParaRPr lang="en-US">
              <a:latin typeface="+mj-lt"/>
            </a:endParaRPr>
          </a:p>
          <a:p>
            <a:pPr marL="180000" indent="-180000">
              <a:lnSpc>
                <a:spcPct val="110000"/>
              </a:lnSpc>
              <a:spcBef>
                <a:spcPts val="0"/>
              </a:spcBef>
              <a:buSzPts val="1500"/>
            </a:pPr>
            <a:r>
              <a:rPr lang="en-US" err="1">
                <a:latin typeface="+mj-lt"/>
              </a:rPr>
              <a:t>Months_on_book</a:t>
            </a:r>
            <a:r>
              <a:rPr lang="en-US">
                <a:latin typeface="+mj-lt"/>
              </a:rPr>
              <a:t> : </a:t>
            </a:r>
            <a:r>
              <a:rPr lang="en-US" err="1">
                <a:latin typeface="+mj-lt"/>
              </a:rPr>
              <a:t>Thời</a:t>
            </a:r>
            <a:r>
              <a:rPr lang="en-US">
                <a:latin typeface="+mj-lt"/>
              </a:rPr>
              <a:t> </a:t>
            </a:r>
            <a:r>
              <a:rPr lang="en-US" err="1">
                <a:latin typeface="+mj-lt"/>
              </a:rPr>
              <a:t>gian</a:t>
            </a:r>
            <a:r>
              <a:rPr lang="en-US">
                <a:latin typeface="+mj-lt"/>
              </a:rPr>
              <a:t> </a:t>
            </a:r>
            <a:r>
              <a:rPr lang="en-US" err="1">
                <a:latin typeface="+mj-lt"/>
              </a:rPr>
              <a:t>quan</a:t>
            </a:r>
            <a:r>
              <a:rPr lang="en-US">
                <a:latin typeface="+mj-lt"/>
              </a:rPr>
              <a:t> </a:t>
            </a:r>
            <a:r>
              <a:rPr lang="en-US" err="1">
                <a:latin typeface="+mj-lt"/>
              </a:rPr>
              <a:t>hệ</a:t>
            </a:r>
            <a:r>
              <a:rPr lang="en-US">
                <a:latin typeface="+mj-lt"/>
              </a:rPr>
              <a:t> </a:t>
            </a:r>
            <a:r>
              <a:rPr lang="en-US" err="1">
                <a:latin typeface="+mj-lt"/>
              </a:rPr>
              <a:t>với</a:t>
            </a:r>
            <a:r>
              <a:rPr lang="en-US">
                <a:latin typeface="+mj-lt"/>
              </a:rPr>
              <a:t> </a:t>
            </a:r>
            <a:r>
              <a:rPr lang="en-US" err="1">
                <a:latin typeface="+mj-lt"/>
              </a:rPr>
              <a:t>ngân</a:t>
            </a:r>
            <a:r>
              <a:rPr lang="en-US">
                <a:latin typeface="+mj-lt"/>
              </a:rPr>
              <a:t> </a:t>
            </a:r>
            <a:r>
              <a:rPr lang="en-US" err="1">
                <a:latin typeface="+mj-lt"/>
              </a:rPr>
              <a:t>hàng</a:t>
            </a:r>
            <a:endParaRPr lang="en-US">
              <a:latin typeface="+mj-lt"/>
            </a:endParaRPr>
          </a:p>
          <a:p>
            <a:pPr marL="180000" indent="-180000">
              <a:lnSpc>
                <a:spcPct val="110000"/>
              </a:lnSpc>
              <a:spcBef>
                <a:spcPts val="0"/>
              </a:spcBef>
              <a:buSzPts val="1500"/>
            </a:pPr>
            <a:r>
              <a:rPr lang="en-US" err="1">
                <a:latin typeface="+mj-lt"/>
              </a:rPr>
              <a:t>Total_Relationship_Count</a:t>
            </a:r>
            <a:r>
              <a:rPr lang="en-US">
                <a:latin typeface="+mj-lt"/>
              </a:rPr>
              <a:t>: </a:t>
            </a:r>
            <a:r>
              <a:rPr lang="en-US" err="1">
                <a:latin typeface="+mj-lt"/>
              </a:rPr>
              <a:t>Tổng</a:t>
            </a:r>
            <a:r>
              <a:rPr lang="en-US">
                <a:latin typeface="+mj-lt"/>
              </a:rPr>
              <a:t> </a:t>
            </a:r>
            <a:r>
              <a:rPr lang="en-US" err="1">
                <a:latin typeface="+mj-lt"/>
              </a:rPr>
              <a:t>số</a:t>
            </a:r>
            <a:r>
              <a:rPr lang="en-US">
                <a:latin typeface="+mj-lt"/>
              </a:rPr>
              <a:t> </a:t>
            </a:r>
            <a:r>
              <a:rPr lang="en-US" err="1">
                <a:latin typeface="+mj-lt"/>
              </a:rPr>
              <a:t>sản</a:t>
            </a:r>
            <a:r>
              <a:rPr lang="en-US">
                <a:latin typeface="+mj-lt"/>
              </a:rPr>
              <a:t> </a:t>
            </a:r>
            <a:r>
              <a:rPr lang="en-US" err="1">
                <a:latin typeface="+mj-lt"/>
              </a:rPr>
              <a:t>phẩm</a:t>
            </a:r>
            <a:r>
              <a:rPr lang="en-US">
                <a:latin typeface="+mj-lt"/>
              </a:rPr>
              <a:t> </a:t>
            </a:r>
            <a:r>
              <a:rPr lang="en-US" err="1">
                <a:latin typeface="+mj-lt"/>
              </a:rPr>
              <a:t>mà</a:t>
            </a:r>
            <a:r>
              <a:rPr lang="en-US">
                <a:latin typeface="+mj-lt"/>
              </a:rPr>
              <a:t> </a:t>
            </a:r>
            <a:r>
              <a:rPr lang="en-US" err="1">
                <a:latin typeface="+mj-lt"/>
              </a:rPr>
              <a:t>khách</a:t>
            </a:r>
            <a:r>
              <a:rPr lang="en-US">
                <a:latin typeface="+mj-lt"/>
              </a:rPr>
              <a:t> </a:t>
            </a:r>
            <a:r>
              <a:rPr lang="en-US" err="1">
                <a:latin typeface="+mj-lt"/>
              </a:rPr>
              <a:t>hàng</a:t>
            </a:r>
            <a:r>
              <a:rPr lang="en-US">
                <a:latin typeface="+mj-lt"/>
              </a:rPr>
              <a:t> </a:t>
            </a:r>
            <a:r>
              <a:rPr lang="en-US" err="1">
                <a:latin typeface="+mj-lt"/>
              </a:rPr>
              <a:t>nắm</a:t>
            </a:r>
            <a:r>
              <a:rPr lang="en-US">
                <a:latin typeface="+mj-lt"/>
              </a:rPr>
              <a:t> </a:t>
            </a:r>
            <a:r>
              <a:rPr lang="en-US" err="1">
                <a:latin typeface="+mj-lt"/>
              </a:rPr>
              <a:t>giữ</a:t>
            </a:r>
            <a:endParaRPr lang="en-US">
              <a:latin typeface="+mj-lt"/>
            </a:endParaRPr>
          </a:p>
          <a:p>
            <a:pPr marL="180000" indent="-180000">
              <a:lnSpc>
                <a:spcPct val="110000"/>
              </a:lnSpc>
              <a:spcBef>
                <a:spcPts val="0"/>
              </a:spcBef>
              <a:buSzPts val="1500"/>
            </a:pPr>
            <a:endParaRPr lang="en-US">
              <a:latin typeface="+mj-lt"/>
            </a:endParaRPr>
          </a:p>
          <a:p>
            <a:pPr marL="180000" indent="-84750">
              <a:lnSpc>
                <a:spcPct val="110000"/>
              </a:lnSpc>
              <a:buSzPts val="1500"/>
              <a:buFont typeface="Noto Sans Symbols"/>
              <a:buNone/>
            </a:pPr>
            <a:endParaRPr lang="en-US" sz="1500" b="1">
              <a:latin typeface="+mj-lt"/>
            </a:endParaRPr>
          </a:p>
          <a:p>
            <a:pPr marL="180000" indent="-84750">
              <a:lnSpc>
                <a:spcPct val="110000"/>
              </a:lnSpc>
              <a:buSzPts val="1500"/>
              <a:buFont typeface="Noto Sans Symbols"/>
              <a:buNone/>
            </a:pPr>
            <a:endParaRPr lang="en-US" sz="1500" b="1">
              <a:latin typeface="+mj-lt"/>
            </a:endParaRPr>
          </a:p>
        </p:txBody>
      </p:sp>
      <p:sp>
        <p:nvSpPr>
          <p:cNvPr id="11" name="Google Shape;230;p25">
            <a:extLst>
              <a:ext uri="{FF2B5EF4-FFF2-40B4-BE49-F238E27FC236}">
                <a16:creationId xmlns:a16="http://schemas.microsoft.com/office/drawing/2014/main" id="{4B429BDD-334B-6282-F1D1-4122B360BA29}"/>
              </a:ext>
            </a:extLst>
          </p:cNvPr>
          <p:cNvSpPr txBox="1">
            <a:spLocks/>
          </p:cNvSpPr>
          <p:nvPr/>
        </p:nvSpPr>
        <p:spPr>
          <a:xfrm>
            <a:off x="5732207" y="2212038"/>
            <a:ext cx="5928851" cy="397289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600"/>
              </a:spcBef>
              <a:spcAft>
                <a:spcPts val="0"/>
              </a:spcAft>
              <a:buClr>
                <a:schemeClr val="lt2"/>
              </a:buClr>
              <a:buSzPts val="1400"/>
              <a:buFont typeface="Noto Sans Symbols"/>
              <a:buChar char="▪"/>
              <a:defRPr sz="1400" b="0" i="0" u="none" strike="noStrike" cap="none">
                <a:solidFill>
                  <a:srgbClr val="BFBFBF"/>
                </a:solidFill>
                <a:latin typeface="Merriweather Sans"/>
                <a:ea typeface="Merriweather Sans"/>
                <a:cs typeface="Merriweather Sans"/>
                <a:sym typeface="Merriweather Sans"/>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Merriweather Sans"/>
                <a:ea typeface="Merriweather Sans"/>
                <a:cs typeface="Merriweather Sans"/>
                <a:sym typeface="Merriweather Sans"/>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Merriweather Sans"/>
                <a:ea typeface="Merriweather Sans"/>
                <a:cs typeface="Merriweather Sans"/>
                <a:sym typeface="Merriweather Sans"/>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pPr marL="180000" indent="-180000">
              <a:lnSpc>
                <a:spcPct val="110000"/>
              </a:lnSpc>
              <a:spcBef>
                <a:spcPts val="0"/>
              </a:spcBef>
              <a:buSzPts val="1500"/>
            </a:pPr>
            <a:r>
              <a:rPr lang="en-US">
                <a:latin typeface="+mj-lt"/>
              </a:rPr>
              <a:t>Months_Inactive_12_mon: </a:t>
            </a:r>
            <a:r>
              <a:rPr lang="en-US" err="1">
                <a:latin typeface="+mj-lt"/>
              </a:rPr>
              <a:t>Số</a:t>
            </a:r>
            <a:r>
              <a:rPr lang="en-US">
                <a:latin typeface="+mj-lt"/>
              </a:rPr>
              <a:t> </a:t>
            </a:r>
            <a:r>
              <a:rPr lang="en-US" err="1">
                <a:latin typeface="+mj-lt"/>
              </a:rPr>
              <a:t>tháng</a:t>
            </a:r>
            <a:r>
              <a:rPr lang="en-US">
                <a:latin typeface="+mj-lt"/>
              </a:rPr>
              <a:t> </a:t>
            </a:r>
            <a:r>
              <a:rPr lang="en-US" err="1">
                <a:latin typeface="+mj-lt"/>
              </a:rPr>
              <a:t>không</a:t>
            </a:r>
            <a:r>
              <a:rPr lang="en-US">
                <a:latin typeface="+mj-lt"/>
              </a:rPr>
              <a:t> </a:t>
            </a:r>
            <a:r>
              <a:rPr lang="en-US" err="1">
                <a:latin typeface="+mj-lt"/>
              </a:rPr>
              <a:t>sử</a:t>
            </a:r>
            <a:r>
              <a:rPr lang="en-US">
                <a:latin typeface="+mj-lt"/>
              </a:rPr>
              <a:t> </a:t>
            </a:r>
            <a:r>
              <a:rPr lang="en-US" err="1">
                <a:latin typeface="+mj-lt"/>
              </a:rPr>
              <a:t>dụng</a:t>
            </a:r>
            <a:r>
              <a:rPr lang="en-US">
                <a:latin typeface="+mj-lt"/>
              </a:rPr>
              <a:t> </a:t>
            </a:r>
            <a:r>
              <a:rPr lang="en-US" err="1">
                <a:latin typeface="+mj-lt"/>
              </a:rPr>
              <a:t>thẻ</a:t>
            </a:r>
            <a:r>
              <a:rPr lang="en-US">
                <a:latin typeface="+mj-lt"/>
              </a:rPr>
              <a:t> </a:t>
            </a:r>
            <a:r>
              <a:rPr lang="en-US" err="1">
                <a:latin typeface="+mj-lt"/>
              </a:rPr>
              <a:t>trong</a:t>
            </a:r>
            <a:r>
              <a:rPr lang="en-US">
                <a:latin typeface="+mj-lt"/>
              </a:rPr>
              <a:t> 12 </a:t>
            </a:r>
            <a:r>
              <a:rPr lang="en-US" err="1">
                <a:latin typeface="+mj-lt"/>
              </a:rPr>
              <a:t>tháng</a:t>
            </a:r>
            <a:r>
              <a:rPr lang="en-US">
                <a:latin typeface="+mj-lt"/>
              </a:rPr>
              <a:t> qua</a:t>
            </a:r>
          </a:p>
          <a:p>
            <a:pPr marL="180000" indent="-180000">
              <a:lnSpc>
                <a:spcPct val="110000"/>
              </a:lnSpc>
              <a:spcBef>
                <a:spcPts val="0"/>
              </a:spcBef>
              <a:buSzPts val="1500"/>
            </a:pPr>
            <a:r>
              <a:rPr lang="en-US">
                <a:latin typeface="+mj-lt"/>
              </a:rPr>
              <a:t>Contacts_Count_12_mon: </a:t>
            </a:r>
            <a:r>
              <a:rPr lang="en-US" err="1">
                <a:latin typeface="+mj-lt"/>
              </a:rPr>
              <a:t>Số</a:t>
            </a:r>
            <a:r>
              <a:rPr lang="en-US">
                <a:latin typeface="+mj-lt"/>
              </a:rPr>
              <a:t> </a:t>
            </a:r>
            <a:r>
              <a:rPr lang="en-US" err="1">
                <a:latin typeface="+mj-lt"/>
              </a:rPr>
              <a:t>lần</a:t>
            </a:r>
            <a:r>
              <a:rPr lang="en-US">
                <a:latin typeface="+mj-lt"/>
              </a:rPr>
              <a:t> </a:t>
            </a:r>
            <a:r>
              <a:rPr lang="en-US" err="1">
                <a:latin typeface="+mj-lt"/>
              </a:rPr>
              <a:t>liên</a:t>
            </a:r>
            <a:r>
              <a:rPr lang="en-US">
                <a:latin typeface="+mj-lt"/>
              </a:rPr>
              <a:t> </a:t>
            </a:r>
            <a:r>
              <a:rPr lang="en-US" err="1">
                <a:latin typeface="+mj-lt"/>
              </a:rPr>
              <a:t>hệ</a:t>
            </a:r>
            <a:r>
              <a:rPr lang="en-US">
                <a:latin typeface="+mj-lt"/>
              </a:rPr>
              <a:t> </a:t>
            </a:r>
            <a:r>
              <a:rPr lang="en-US" err="1">
                <a:latin typeface="+mj-lt"/>
              </a:rPr>
              <a:t>giữa</a:t>
            </a:r>
            <a:r>
              <a:rPr lang="en-US">
                <a:latin typeface="+mj-lt"/>
              </a:rPr>
              <a:t> </a:t>
            </a:r>
            <a:r>
              <a:rPr lang="en-US" err="1">
                <a:latin typeface="+mj-lt"/>
              </a:rPr>
              <a:t>khách</a:t>
            </a:r>
            <a:r>
              <a:rPr lang="en-US">
                <a:latin typeface="+mj-lt"/>
              </a:rPr>
              <a:t> </a:t>
            </a:r>
            <a:r>
              <a:rPr lang="en-US" err="1">
                <a:latin typeface="+mj-lt"/>
              </a:rPr>
              <a:t>hàng</a:t>
            </a:r>
            <a:r>
              <a:rPr lang="en-US">
                <a:latin typeface="+mj-lt"/>
              </a:rPr>
              <a:t> </a:t>
            </a:r>
            <a:r>
              <a:rPr lang="en-US" err="1">
                <a:latin typeface="+mj-lt"/>
              </a:rPr>
              <a:t>và</a:t>
            </a:r>
            <a:r>
              <a:rPr lang="en-US">
                <a:latin typeface="+mj-lt"/>
              </a:rPr>
              <a:t> </a:t>
            </a:r>
            <a:r>
              <a:rPr lang="en-US" err="1">
                <a:latin typeface="+mj-lt"/>
              </a:rPr>
              <a:t>ngân</a:t>
            </a:r>
            <a:r>
              <a:rPr lang="en-US">
                <a:latin typeface="+mj-lt"/>
              </a:rPr>
              <a:t> </a:t>
            </a:r>
            <a:r>
              <a:rPr lang="en-US" err="1">
                <a:latin typeface="+mj-lt"/>
              </a:rPr>
              <a:t>hàng</a:t>
            </a:r>
            <a:r>
              <a:rPr lang="en-US">
                <a:latin typeface="+mj-lt"/>
              </a:rPr>
              <a:t> </a:t>
            </a:r>
            <a:r>
              <a:rPr lang="en-US" err="1">
                <a:latin typeface="+mj-lt"/>
              </a:rPr>
              <a:t>trong</a:t>
            </a:r>
            <a:r>
              <a:rPr lang="en-US">
                <a:latin typeface="+mj-lt"/>
              </a:rPr>
              <a:t> 12 </a:t>
            </a:r>
            <a:r>
              <a:rPr lang="en-US" err="1">
                <a:latin typeface="+mj-lt"/>
              </a:rPr>
              <a:t>tháng</a:t>
            </a:r>
            <a:r>
              <a:rPr lang="en-US">
                <a:latin typeface="+mj-lt"/>
              </a:rPr>
              <a:t> qua</a:t>
            </a:r>
          </a:p>
          <a:p>
            <a:pPr marL="180000" indent="-180000">
              <a:lnSpc>
                <a:spcPct val="110000"/>
              </a:lnSpc>
              <a:spcBef>
                <a:spcPts val="0"/>
              </a:spcBef>
              <a:buSzPts val="1500"/>
            </a:pPr>
            <a:r>
              <a:rPr lang="en-US" err="1">
                <a:latin typeface="+mj-lt"/>
              </a:rPr>
              <a:t>Credit_Limit</a:t>
            </a:r>
            <a:r>
              <a:rPr lang="en-US">
                <a:latin typeface="+mj-lt"/>
              </a:rPr>
              <a:t>: </a:t>
            </a:r>
            <a:r>
              <a:rPr lang="en-US" err="1">
                <a:latin typeface="+mj-lt"/>
              </a:rPr>
              <a:t>Hạn</a:t>
            </a:r>
            <a:r>
              <a:rPr lang="en-US">
                <a:latin typeface="+mj-lt"/>
              </a:rPr>
              <a:t> </a:t>
            </a:r>
            <a:r>
              <a:rPr lang="en-US" err="1">
                <a:latin typeface="+mj-lt"/>
              </a:rPr>
              <a:t>mức</a:t>
            </a:r>
            <a:r>
              <a:rPr lang="en-US">
                <a:latin typeface="+mj-lt"/>
              </a:rPr>
              <a:t> </a:t>
            </a:r>
            <a:r>
              <a:rPr lang="en-US" err="1">
                <a:latin typeface="+mj-lt"/>
              </a:rPr>
              <a:t>tín</a:t>
            </a:r>
            <a:r>
              <a:rPr lang="en-US">
                <a:latin typeface="+mj-lt"/>
              </a:rPr>
              <a:t> </a:t>
            </a:r>
            <a:r>
              <a:rPr lang="en-US" err="1">
                <a:latin typeface="+mj-lt"/>
              </a:rPr>
              <a:t>dụng</a:t>
            </a:r>
            <a:endParaRPr lang="en-US">
              <a:latin typeface="+mj-lt"/>
            </a:endParaRPr>
          </a:p>
          <a:p>
            <a:pPr marL="180000" indent="-180000">
              <a:lnSpc>
                <a:spcPct val="110000"/>
              </a:lnSpc>
              <a:spcBef>
                <a:spcPts val="0"/>
              </a:spcBef>
              <a:buSzPts val="1500"/>
            </a:pPr>
            <a:r>
              <a:rPr lang="en-US" err="1">
                <a:latin typeface="+mj-lt"/>
              </a:rPr>
              <a:t>Total_Revolving_Bal</a:t>
            </a:r>
            <a:r>
              <a:rPr lang="en-US">
                <a:latin typeface="+mj-lt"/>
              </a:rPr>
              <a:t>: </a:t>
            </a:r>
            <a:r>
              <a:rPr lang="en-US" err="1">
                <a:latin typeface="+mj-lt"/>
              </a:rPr>
              <a:t>Tổng</a:t>
            </a:r>
            <a:r>
              <a:rPr lang="en-US">
                <a:latin typeface="+mj-lt"/>
              </a:rPr>
              <a:t> </a:t>
            </a:r>
            <a:r>
              <a:rPr lang="en-US" err="1">
                <a:latin typeface="+mj-lt"/>
              </a:rPr>
              <a:t>tín</a:t>
            </a:r>
            <a:r>
              <a:rPr lang="en-US">
                <a:latin typeface="+mj-lt"/>
              </a:rPr>
              <a:t> </a:t>
            </a:r>
            <a:r>
              <a:rPr lang="en-US" err="1">
                <a:latin typeface="+mj-lt"/>
              </a:rPr>
              <a:t>dụng</a:t>
            </a:r>
            <a:r>
              <a:rPr lang="en-US">
                <a:latin typeface="+mj-lt"/>
              </a:rPr>
              <a:t> quay </a:t>
            </a:r>
            <a:r>
              <a:rPr lang="en-US" err="1">
                <a:latin typeface="+mj-lt"/>
              </a:rPr>
              <a:t>vòng</a:t>
            </a:r>
            <a:endParaRPr lang="en-US">
              <a:latin typeface="+mj-lt"/>
            </a:endParaRPr>
          </a:p>
          <a:p>
            <a:pPr marL="180000" indent="-180000">
              <a:lnSpc>
                <a:spcPct val="110000"/>
              </a:lnSpc>
              <a:spcBef>
                <a:spcPts val="0"/>
              </a:spcBef>
              <a:buSzPts val="1500"/>
            </a:pPr>
            <a:r>
              <a:rPr lang="en-US" err="1">
                <a:latin typeface="+mj-lt"/>
              </a:rPr>
              <a:t>Avg_Open_To_Buy</a:t>
            </a:r>
            <a:r>
              <a:rPr lang="en-US">
                <a:latin typeface="+mj-lt"/>
              </a:rPr>
              <a:t>: </a:t>
            </a:r>
            <a:r>
              <a:rPr lang="en-US" err="1">
                <a:latin typeface="+mj-lt"/>
              </a:rPr>
              <a:t>Hạn</a:t>
            </a:r>
            <a:r>
              <a:rPr lang="en-US">
                <a:latin typeface="+mj-lt"/>
              </a:rPr>
              <a:t> </a:t>
            </a:r>
            <a:r>
              <a:rPr lang="en-US" err="1">
                <a:latin typeface="+mj-lt"/>
              </a:rPr>
              <a:t>mức</a:t>
            </a:r>
            <a:r>
              <a:rPr lang="en-US">
                <a:latin typeface="+mj-lt"/>
              </a:rPr>
              <a:t> </a:t>
            </a:r>
            <a:r>
              <a:rPr lang="en-US" err="1">
                <a:latin typeface="+mj-lt"/>
              </a:rPr>
              <a:t>khả</a:t>
            </a:r>
            <a:r>
              <a:rPr lang="en-US">
                <a:latin typeface="+mj-lt"/>
              </a:rPr>
              <a:t> </a:t>
            </a:r>
            <a:r>
              <a:rPr lang="en-US" err="1">
                <a:latin typeface="+mj-lt"/>
              </a:rPr>
              <a:t>dụng</a:t>
            </a:r>
            <a:endParaRPr lang="en-US">
              <a:latin typeface="+mj-lt"/>
            </a:endParaRPr>
          </a:p>
          <a:p>
            <a:pPr marL="180000" indent="-180000">
              <a:lnSpc>
                <a:spcPct val="110000"/>
              </a:lnSpc>
              <a:spcBef>
                <a:spcPts val="0"/>
              </a:spcBef>
              <a:buSzPts val="1500"/>
            </a:pPr>
            <a:r>
              <a:rPr lang="en-US">
                <a:latin typeface="+mj-lt"/>
              </a:rPr>
              <a:t>Total_Amt_Chng_Q4_Q1:Thay </a:t>
            </a:r>
            <a:r>
              <a:rPr lang="en-US" err="1">
                <a:latin typeface="+mj-lt"/>
              </a:rPr>
              <a:t>đổi</a:t>
            </a:r>
            <a:r>
              <a:rPr lang="en-US">
                <a:latin typeface="+mj-lt"/>
              </a:rPr>
              <a:t> </a:t>
            </a:r>
            <a:r>
              <a:rPr lang="en-US" err="1">
                <a:latin typeface="+mj-lt"/>
              </a:rPr>
              <a:t>tổng</a:t>
            </a:r>
            <a:r>
              <a:rPr lang="en-US">
                <a:latin typeface="+mj-lt"/>
              </a:rPr>
              <a:t> </a:t>
            </a:r>
            <a:r>
              <a:rPr lang="en-US" err="1">
                <a:latin typeface="+mj-lt"/>
              </a:rPr>
              <a:t>mức</a:t>
            </a:r>
            <a:r>
              <a:rPr lang="en-US">
                <a:latin typeface="+mj-lt"/>
              </a:rPr>
              <a:t> chi </a:t>
            </a:r>
            <a:r>
              <a:rPr lang="en-US" err="1">
                <a:latin typeface="+mj-lt"/>
              </a:rPr>
              <a:t>tiêu</a:t>
            </a:r>
            <a:r>
              <a:rPr lang="en-US">
                <a:latin typeface="+mj-lt"/>
              </a:rPr>
              <a:t> </a:t>
            </a:r>
            <a:r>
              <a:rPr lang="en-US" err="1">
                <a:latin typeface="+mj-lt"/>
              </a:rPr>
              <a:t>thẻ</a:t>
            </a:r>
            <a:r>
              <a:rPr lang="en-US">
                <a:latin typeface="+mj-lt"/>
              </a:rPr>
              <a:t> </a:t>
            </a:r>
            <a:r>
              <a:rPr lang="en-US" err="1">
                <a:latin typeface="+mj-lt"/>
              </a:rPr>
              <a:t>tín</a:t>
            </a:r>
            <a:r>
              <a:rPr lang="en-US">
                <a:latin typeface="+mj-lt"/>
              </a:rPr>
              <a:t> </a:t>
            </a:r>
            <a:r>
              <a:rPr lang="en-US" err="1">
                <a:latin typeface="+mj-lt"/>
              </a:rPr>
              <a:t>dụng</a:t>
            </a:r>
            <a:r>
              <a:rPr lang="en-US">
                <a:latin typeface="+mj-lt"/>
              </a:rPr>
              <a:t> (Q4 so </a:t>
            </a:r>
            <a:r>
              <a:rPr lang="en-US" err="1">
                <a:latin typeface="+mj-lt"/>
              </a:rPr>
              <a:t>với</a:t>
            </a:r>
            <a:r>
              <a:rPr lang="en-US">
                <a:latin typeface="+mj-lt"/>
              </a:rPr>
              <a:t> Q1).</a:t>
            </a:r>
          </a:p>
          <a:p>
            <a:pPr marL="180000" indent="-180000">
              <a:lnSpc>
                <a:spcPct val="110000"/>
              </a:lnSpc>
              <a:spcBef>
                <a:spcPts val="0"/>
              </a:spcBef>
              <a:buSzPts val="1500"/>
            </a:pPr>
            <a:r>
              <a:rPr lang="en-US" err="1">
                <a:latin typeface="+mj-lt"/>
              </a:rPr>
              <a:t>Total_Trans_Amt</a:t>
            </a:r>
            <a:r>
              <a:rPr lang="en-US">
                <a:latin typeface="+mj-lt"/>
              </a:rPr>
              <a:t>: </a:t>
            </a:r>
            <a:r>
              <a:rPr lang="en-US" err="1">
                <a:latin typeface="+mj-lt"/>
              </a:rPr>
              <a:t>Tổng</a:t>
            </a:r>
            <a:r>
              <a:rPr lang="en-US">
                <a:latin typeface="+mj-lt"/>
              </a:rPr>
              <a:t> </a:t>
            </a:r>
            <a:r>
              <a:rPr lang="en-US" err="1">
                <a:latin typeface="+mj-lt"/>
              </a:rPr>
              <a:t>mức</a:t>
            </a:r>
            <a:r>
              <a:rPr lang="en-US">
                <a:latin typeface="+mj-lt"/>
              </a:rPr>
              <a:t> chi </a:t>
            </a:r>
            <a:r>
              <a:rPr lang="en-US" err="1">
                <a:latin typeface="+mj-lt"/>
              </a:rPr>
              <a:t>tiêu</a:t>
            </a:r>
            <a:r>
              <a:rPr lang="en-US">
                <a:latin typeface="+mj-lt"/>
              </a:rPr>
              <a:t> </a:t>
            </a:r>
            <a:r>
              <a:rPr lang="en-US" err="1">
                <a:latin typeface="+mj-lt"/>
              </a:rPr>
              <a:t>thẻ</a:t>
            </a:r>
            <a:r>
              <a:rPr lang="en-US">
                <a:latin typeface="+mj-lt"/>
              </a:rPr>
              <a:t> </a:t>
            </a:r>
            <a:r>
              <a:rPr lang="en-US" err="1">
                <a:latin typeface="+mj-lt"/>
              </a:rPr>
              <a:t>tín</a:t>
            </a:r>
            <a:r>
              <a:rPr lang="en-US">
                <a:latin typeface="+mj-lt"/>
              </a:rPr>
              <a:t> </a:t>
            </a:r>
            <a:r>
              <a:rPr lang="en-US" err="1">
                <a:latin typeface="+mj-lt"/>
              </a:rPr>
              <a:t>dụng</a:t>
            </a:r>
            <a:r>
              <a:rPr lang="en-US">
                <a:latin typeface="+mj-lt"/>
              </a:rPr>
              <a:t> (12 </a:t>
            </a:r>
            <a:r>
              <a:rPr lang="en-US" err="1">
                <a:latin typeface="+mj-lt"/>
              </a:rPr>
              <a:t>tháng</a:t>
            </a:r>
            <a:r>
              <a:rPr lang="en-US">
                <a:latin typeface="+mj-lt"/>
              </a:rPr>
              <a:t> qua)</a:t>
            </a:r>
          </a:p>
          <a:p>
            <a:pPr marL="180000" indent="-180000">
              <a:lnSpc>
                <a:spcPct val="110000"/>
              </a:lnSpc>
              <a:spcBef>
                <a:spcPts val="0"/>
              </a:spcBef>
              <a:buSzPts val="1500"/>
            </a:pPr>
            <a:r>
              <a:rPr lang="en-US" err="1">
                <a:latin typeface="+mj-lt"/>
              </a:rPr>
              <a:t>Total_Trans_Ct</a:t>
            </a:r>
            <a:r>
              <a:rPr lang="en-US">
                <a:latin typeface="+mj-lt"/>
              </a:rPr>
              <a:t>:  </a:t>
            </a:r>
            <a:r>
              <a:rPr lang="vi-VN">
                <a:latin typeface="+mj-lt"/>
              </a:rPr>
              <a:t>Tổng số lượng giao dịch (12 tháng qua).</a:t>
            </a:r>
            <a:endParaRPr lang="en-US">
              <a:latin typeface="+mj-lt"/>
            </a:endParaRPr>
          </a:p>
          <a:p>
            <a:pPr marL="180000" indent="-180000">
              <a:lnSpc>
                <a:spcPct val="110000"/>
              </a:lnSpc>
              <a:spcBef>
                <a:spcPts val="0"/>
              </a:spcBef>
              <a:buSzPts val="1500"/>
            </a:pPr>
            <a:r>
              <a:rPr lang="en-US">
                <a:latin typeface="+mj-lt"/>
              </a:rPr>
              <a:t>Total_Ct_Chng_Q4_Q1: </a:t>
            </a:r>
            <a:r>
              <a:rPr lang="vi-VN">
                <a:latin typeface="+mj-lt"/>
              </a:rPr>
              <a:t>Thay đổi tổng số lượng giao dịch (Q4 so với Q1).</a:t>
            </a:r>
            <a:endParaRPr lang="en-US">
              <a:latin typeface="+mj-lt"/>
            </a:endParaRPr>
          </a:p>
          <a:p>
            <a:pPr marL="180000" indent="-180000">
              <a:lnSpc>
                <a:spcPct val="110000"/>
              </a:lnSpc>
              <a:spcBef>
                <a:spcPts val="0"/>
              </a:spcBef>
              <a:buSzPts val="1500"/>
            </a:pPr>
            <a:r>
              <a:rPr lang="en-US" err="1">
                <a:latin typeface="+mj-lt"/>
              </a:rPr>
              <a:t>Avg_Utilization_Ratio</a:t>
            </a:r>
            <a:r>
              <a:rPr lang="en-US">
                <a:latin typeface="+mj-lt"/>
              </a:rPr>
              <a:t>: </a:t>
            </a:r>
            <a:r>
              <a:rPr lang="en-US" err="1">
                <a:latin typeface="+mj-lt"/>
              </a:rPr>
              <a:t>Tỷ</a:t>
            </a:r>
            <a:r>
              <a:rPr lang="en-US">
                <a:latin typeface="+mj-lt"/>
              </a:rPr>
              <a:t> </a:t>
            </a:r>
            <a:r>
              <a:rPr lang="en-US" err="1">
                <a:latin typeface="+mj-lt"/>
              </a:rPr>
              <a:t>lệ</a:t>
            </a:r>
            <a:r>
              <a:rPr lang="en-US">
                <a:latin typeface="+mj-lt"/>
              </a:rPr>
              <a:t> chi </a:t>
            </a:r>
            <a:r>
              <a:rPr lang="en-US" err="1">
                <a:latin typeface="+mj-lt"/>
              </a:rPr>
              <a:t>tiêu</a:t>
            </a:r>
            <a:r>
              <a:rPr lang="en-US">
                <a:latin typeface="+mj-lt"/>
              </a:rPr>
              <a:t> </a:t>
            </a:r>
            <a:r>
              <a:rPr lang="en-US" err="1">
                <a:latin typeface="+mj-lt"/>
              </a:rPr>
              <a:t>thẻ</a:t>
            </a:r>
            <a:r>
              <a:rPr lang="en-US">
                <a:latin typeface="+mj-lt"/>
              </a:rPr>
              <a:t> </a:t>
            </a:r>
            <a:r>
              <a:rPr lang="en-US" err="1">
                <a:latin typeface="+mj-lt"/>
              </a:rPr>
              <a:t>trung</a:t>
            </a:r>
            <a:r>
              <a:rPr lang="en-US">
                <a:latin typeface="+mj-lt"/>
              </a:rPr>
              <a:t> </a:t>
            </a:r>
            <a:r>
              <a:rPr lang="en-US" err="1">
                <a:latin typeface="+mj-lt"/>
              </a:rPr>
              <a:t>bình</a:t>
            </a:r>
            <a:r>
              <a:rPr lang="en-US">
                <a:latin typeface="+mj-lt"/>
              </a:rPr>
              <a:t> (</a:t>
            </a:r>
            <a:r>
              <a:rPr lang="en-US" err="1">
                <a:latin typeface="+mj-lt"/>
              </a:rPr>
              <a:t>Số</a:t>
            </a:r>
            <a:r>
              <a:rPr lang="en-US">
                <a:latin typeface="+mj-lt"/>
              </a:rPr>
              <a:t> </a:t>
            </a:r>
            <a:r>
              <a:rPr lang="en-US" err="1">
                <a:latin typeface="+mj-lt"/>
              </a:rPr>
              <a:t>tiền</a:t>
            </a:r>
            <a:r>
              <a:rPr lang="en-US">
                <a:latin typeface="+mj-lt"/>
              </a:rPr>
              <a:t> </a:t>
            </a:r>
            <a:r>
              <a:rPr lang="en-US" err="1">
                <a:latin typeface="+mj-lt"/>
              </a:rPr>
              <a:t>đã</a:t>
            </a:r>
            <a:r>
              <a:rPr lang="en-US">
                <a:latin typeface="+mj-lt"/>
              </a:rPr>
              <a:t> </a:t>
            </a:r>
            <a:r>
              <a:rPr lang="en-US" err="1">
                <a:latin typeface="+mj-lt"/>
              </a:rPr>
              <a:t>sử</a:t>
            </a:r>
            <a:r>
              <a:rPr lang="en-US">
                <a:latin typeface="+mj-lt"/>
              </a:rPr>
              <a:t> </a:t>
            </a:r>
            <a:r>
              <a:rPr lang="en-US" err="1">
                <a:latin typeface="+mj-lt"/>
              </a:rPr>
              <a:t>dụng</a:t>
            </a:r>
            <a:r>
              <a:rPr lang="en-US">
                <a:latin typeface="+mj-lt"/>
              </a:rPr>
              <a:t>/</a:t>
            </a:r>
            <a:r>
              <a:rPr lang="en-US" err="1">
                <a:latin typeface="+mj-lt"/>
              </a:rPr>
              <a:t>Hạn</a:t>
            </a:r>
            <a:r>
              <a:rPr lang="en-US">
                <a:latin typeface="+mj-lt"/>
              </a:rPr>
              <a:t> </a:t>
            </a:r>
            <a:r>
              <a:rPr lang="en-US" err="1">
                <a:latin typeface="+mj-lt"/>
              </a:rPr>
              <a:t>mức</a:t>
            </a:r>
            <a:r>
              <a:rPr lang="en-US">
                <a:latin typeface="+mj-lt"/>
              </a:rPr>
              <a:t> </a:t>
            </a:r>
            <a:r>
              <a:rPr lang="en-US" err="1">
                <a:latin typeface="+mj-lt"/>
              </a:rPr>
              <a:t>tín</a:t>
            </a:r>
            <a:r>
              <a:rPr lang="en-US">
                <a:latin typeface="+mj-lt"/>
              </a:rPr>
              <a:t> </a:t>
            </a:r>
            <a:r>
              <a:rPr lang="en-US" err="1">
                <a:latin typeface="+mj-lt"/>
              </a:rPr>
              <a:t>dụng</a:t>
            </a:r>
            <a:r>
              <a:rPr lang="en-US">
                <a:latin typeface="+mj-lt"/>
              </a:rPr>
              <a:t>).</a:t>
            </a:r>
          </a:p>
          <a:p>
            <a:pPr marL="180000" indent="-84750">
              <a:lnSpc>
                <a:spcPct val="110000"/>
              </a:lnSpc>
              <a:buSzPts val="1500"/>
              <a:buFont typeface="Noto Sans Symbols"/>
              <a:buNone/>
            </a:pPr>
            <a:endParaRPr lang="en-US" sz="1500" b="1">
              <a:latin typeface="+mj-lt"/>
            </a:endParaRPr>
          </a:p>
          <a:p>
            <a:pPr marL="180000" indent="-84750">
              <a:lnSpc>
                <a:spcPct val="110000"/>
              </a:lnSpc>
              <a:buSzPts val="1500"/>
              <a:buFont typeface="Noto Sans Symbols"/>
              <a:buNone/>
            </a:pPr>
            <a:endParaRPr lang="en-US" sz="1500" b="1">
              <a:latin typeface="+mj-lt"/>
            </a:endParaRPr>
          </a:p>
        </p:txBody>
      </p:sp>
    </p:spTree>
    <p:extLst>
      <p:ext uri="{BB962C8B-B14F-4D97-AF65-F5344CB8AC3E}">
        <p14:creationId xmlns:p14="http://schemas.microsoft.com/office/powerpoint/2010/main" val="2899228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a:extLst>
            <a:ext uri="{FF2B5EF4-FFF2-40B4-BE49-F238E27FC236}">
              <a16:creationId xmlns:a16="http://schemas.microsoft.com/office/drawing/2014/main" id="{02E3174A-8F0F-498A-8FFE-6A9B01F29F6A}"/>
            </a:ext>
          </a:extLst>
        </p:cNvPr>
        <p:cNvGrpSpPr/>
        <p:nvPr/>
      </p:nvGrpSpPr>
      <p:grpSpPr>
        <a:xfrm>
          <a:off x="0" y="0"/>
          <a:ext cx="0" cy="0"/>
          <a:chOff x="0" y="0"/>
          <a:chExt cx="0" cy="0"/>
        </a:xfrm>
      </p:grpSpPr>
      <p:sp>
        <p:nvSpPr>
          <p:cNvPr id="224" name="Google Shape;224;p25">
            <a:extLst>
              <a:ext uri="{FF2B5EF4-FFF2-40B4-BE49-F238E27FC236}">
                <a16:creationId xmlns:a16="http://schemas.microsoft.com/office/drawing/2014/main" id="{BC215032-0B00-7A74-DA94-5B12D17FE570}"/>
              </a:ext>
            </a:extLst>
          </p:cNvPr>
          <p:cNvSpPr txBox="1">
            <a:spLocks noGrp="1"/>
          </p:cNvSpPr>
          <p:nvPr>
            <p:ph type="title"/>
          </p:nvPr>
        </p:nvSpPr>
        <p:spPr>
          <a:xfrm>
            <a:off x="774030" y="1033272"/>
            <a:ext cx="9956131"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Verdana"/>
              <a:buNone/>
            </a:pPr>
            <a:r>
              <a:rPr lang="en-IN">
                <a:solidFill>
                  <a:schemeClr val="bg1">
                    <a:lumMod val="75000"/>
                  </a:schemeClr>
                </a:solidFill>
                <a:latin typeface="+mj-lt"/>
              </a:rPr>
              <a:t>Dữ liệu về khách hàng</a:t>
            </a:r>
            <a:endParaRPr>
              <a:solidFill>
                <a:schemeClr val="bg1">
                  <a:lumMod val="75000"/>
                </a:schemeClr>
              </a:solidFill>
              <a:latin typeface="+mj-lt"/>
            </a:endParaRPr>
          </a:p>
        </p:txBody>
      </p:sp>
      <p:sp>
        <p:nvSpPr>
          <p:cNvPr id="226" name="Google Shape;226;p25">
            <a:extLst>
              <a:ext uri="{FF2B5EF4-FFF2-40B4-BE49-F238E27FC236}">
                <a16:creationId xmlns:a16="http://schemas.microsoft.com/office/drawing/2014/main" id="{EB9CE4AF-3A9F-3034-29EA-3547B734EE71}"/>
              </a:ext>
            </a:extLst>
          </p:cNvPr>
          <p:cNvSpPr txBox="1">
            <a:spLocks noGrp="1"/>
          </p:cNvSpPr>
          <p:nvPr>
            <p:ph type="body" idx="2"/>
          </p:nvPr>
        </p:nvSpPr>
        <p:spPr>
          <a:xfrm>
            <a:off x="6369950" y="2402571"/>
            <a:ext cx="5379350" cy="4543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err="1">
                <a:latin typeface="+mj-lt"/>
              </a:rPr>
              <a:t>Chỉ</a:t>
            </a:r>
            <a:r>
              <a:rPr lang="en-IN">
                <a:latin typeface="+mj-lt"/>
              </a:rPr>
              <a:t> </a:t>
            </a:r>
            <a:r>
              <a:rPr lang="en-IN" err="1">
                <a:latin typeface="+mj-lt"/>
              </a:rPr>
              <a:t>số</a:t>
            </a:r>
            <a:r>
              <a:rPr lang="en-IN">
                <a:latin typeface="+mj-lt"/>
              </a:rPr>
              <a:t> quan tâm</a:t>
            </a:r>
            <a:endParaRPr>
              <a:latin typeface="+mj-lt"/>
            </a:endParaRPr>
          </a:p>
        </p:txBody>
      </p:sp>
      <p:sp>
        <p:nvSpPr>
          <p:cNvPr id="227" name="Google Shape;227;p25">
            <a:extLst>
              <a:ext uri="{FF2B5EF4-FFF2-40B4-BE49-F238E27FC236}">
                <a16:creationId xmlns:a16="http://schemas.microsoft.com/office/drawing/2014/main" id="{E1C13E3B-68CF-E7A3-E6FE-E41B8EE3366D}"/>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
        <p:nvSpPr>
          <p:cNvPr id="228" name="Google Shape;228;p25">
            <a:extLst>
              <a:ext uri="{FF2B5EF4-FFF2-40B4-BE49-F238E27FC236}">
                <a16:creationId xmlns:a16="http://schemas.microsoft.com/office/drawing/2014/main" id="{DFDE623D-B0AE-05F6-9E78-75B30636CD6D}"/>
              </a:ext>
            </a:extLst>
          </p:cNvPr>
          <p:cNvSpPr txBox="1">
            <a:spLocks noGrp="1"/>
          </p:cNvSpPr>
          <p:nvPr>
            <p:ph type="body" idx="1"/>
          </p:nvPr>
        </p:nvSpPr>
        <p:spPr>
          <a:xfrm>
            <a:off x="1010080" y="2395905"/>
            <a:ext cx="5008691" cy="57185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a:latin typeface="+mj-lt"/>
              </a:rPr>
              <a:t>Các thuộc tính quan tâm</a:t>
            </a:r>
          </a:p>
          <a:p>
            <a:pPr marL="0" lvl="0" indent="0" algn="l" rtl="0">
              <a:lnSpc>
                <a:spcPct val="90000"/>
              </a:lnSpc>
              <a:spcBef>
                <a:spcPts val="0"/>
              </a:spcBef>
              <a:spcAft>
                <a:spcPts val="0"/>
              </a:spcAft>
              <a:buClr>
                <a:schemeClr val="lt2"/>
              </a:buClr>
              <a:buSzPts val="2700"/>
            </a:pPr>
            <a:endParaRPr lang="en-IN" sz="1500" b="0">
              <a:solidFill>
                <a:schemeClr val="bg1"/>
              </a:solidFill>
              <a:latin typeface="Merriweather Sans" pitchFamily="2" charset="0"/>
            </a:endParaRPr>
          </a:p>
          <a:p>
            <a:pPr lvl="0" indent="-457200" algn="l" rtl="0">
              <a:lnSpc>
                <a:spcPct val="90000"/>
              </a:lnSpc>
              <a:spcBef>
                <a:spcPts val="0"/>
              </a:spcBef>
              <a:spcAft>
                <a:spcPts val="0"/>
              </a:spcAft>
              <a:buClr>
                <a:schemeClr val="lt2"/>
              </a:buClr>
              <a:buSzPts val="2700"/>
              <a:buFont typeface="Arial" panose="020B0604020202020204" pitchFamily="34" charset="0"/>
              <a:buChar char="•"/>
            </a:pPr>
            <a:endParaRPr lang="en-IN"/>
          </a:p>
          <a:p>
            <a:pPr lvl="0" indent="-457200" algn="l" rtl="0">
              <a:lnSpc>
                <a:spcPct val="90000"/>
              </a:lnSpc>
              <a:spcBef>
                <a:spcPts val="0"/>
              </a:spcBef>
              <a:spcAft>
                <a:spcPts val="0"/>
              </a:spcAft>
              <a:buClr>
                <a:schemeClr val="lt2"/>
              </a:buClr>
              <a:buSzPts val="2700"/>
              <a:buFont typeface="Arial" panose="020B0604020202020204" pitchFamily="34" charset="0"/>
              <a:buChar char="•"/>
            </a:pPr>
            <a:endParaRPr/>
          </a:p>
        </p:txBody>
      </p:sp>
      <p:sp>
        <p:nvSpPr>
          <p:cNvPr id="230" name="Google Shape;230;p25">
            <a:extLst>
              <a:ext uri="{FF2B5EF4-FFF2-40B4-BE49-F238E27FC236}">
                <a16:creationId xmlns:a16="http://schemas.microsoft.com/office/drawing/2014/main" id="{DA8620D1-5484-ED0D-365B-DF481A61AF7B}"/>
              </a:ext>
            </a:extLst>
          </p:cNvPr>
          <p:cNvSpPr txBox="1">
            <a:spLocks noGrp="1"/>
          </p:cNvSpPr>
          <p:nvPr>
            <p:ph type="body" idx="3"/>
          </p:nvPr>
        </p:nvSpPr>
        <p:spPr>
          <a:xfrm>
            <a:off x="7068041" y="3102838"/>
            <a:ext cx="4365625" cy="2899534"/>
          </a:xfrm>
          <a:prstGeom prst="rect">
            <a:avLst/>
          </a:prstGeom>
          <a:noFill/>
          <a:ln>
            <a:noFill/>
          </a:ln>
        </p:spPr>
        <p:txBody>
          <a:bodyPr spcFirstLastPara="1" wrap="square" lIns="91425" tIns="45700" rIns="91425" bIns="45700" anchor="t" anchorCtr="0">
            <a:noAutofit/>
          </a:bodyPr>
          <a:lstStyle/>
          <a:p>
            <a:pPr marL="285750" indent="-285750">
              <a:lnSpc>
                <a:spcPct val="110000"/>
              </a:lnSpc>
              <a:spcBef>
                <a:spcPts val="0"/>
              </a:spcBef>
              <a:buSzPts val="1500"/>
              <a:buFont typeface="Wingdings" panose="05000000000000000000" pitchFamily="2" charset="2"/>
              <a:buChar char="§"/>
            </a:pPr>
            <a:r>
              <a:rPr lang="en-US">
                <a:latin typeface="+mj-lt"/>
              </a:rPr>
              <a:t>Tổng </a:t>
            </a:r>
            <a:r>
              <a:rPr lang="en-US" err="1">
                <a:latin typeface="+mj-lt"/>
              </a:rPr>
              <a:t>số</a:t>
            </a:r>
            <a:r>
              <a:rPr lang="en-US">
                <a:latin typeface="+mj-lt"/>
              </a:rPr>
              <a:t> lượng các </a:t>
            </a:r>
            <a:r>
              <a:rPr lang="en-US" err="1">
                <a:latin typeface="+mj-lt"/>
              </a:rPr>
              <a:t>giao</a:t>
            </a:r>
            <a:r>
              <a:rPr lang="en-US">
                <a:latin typeface="+mj-lt"/>
              </a:rPr>
              <a:t> dịch</a:t>
            </a:r>
          </a:p>
          <a:p>
            <a:pPr marL="285750" indent="-285750">
              <a:lnSpc>
                <a:spcPct val="110000"/>
              </a:lnSpc>
              <a:spcBef>
                <a:spcPts val="0"/>
              </a:spcBef>
              <a:buSzPts val="1500"/>
              <a:buFont typeface="Wingdings" panose="05000000000000000000" pitchFamily="2" charset="2"/>
              <a:buChar char="§"/>
            </a:pPr>
            <a:endParaRPr lang="en-US">
              <a:latin typeface="+mj-lt"/>
            </a:endParaRPr>
          </a:p>
          <a:p>
            <a:pPr marL="285750" indent="-285750">
              <a:lnSpc>
                <a:spcPct val="110000"/>
              </a:lnSpc>
              <a:spcBef>
                <a:spcPts val="0"/>
              </a:spcBef>
              <a:buSzPts val="1500"/>
              <a:buFont typeface="Wingdings" panose="05000000000000000000" pitchFamily="2" charset="2"/>
              <a:buChar char="§"/>
            </a:pPr>
            <a:r>
              <a:rPr lang="en-US">
                <a:latin typeface="+mj-lt"/>
              </a:rPr>
              <a:t>Tổng số tiền giao dịch</a:t>
            </a:r>
          </a:p>
          <a:p>
            <a:pPr marL="285750" indent="-285750">
              <a:lnSpc>
                <a:spcPct val="110000"/>
              </a:lnSpc>
              <a:spcBef>
                <a:spcPts val="0"/>
              </a:spcBef>
              <a:buSzPts val="1500"/>
              <a:buFont typeface="Wingdings" panose="05000000000000000000" pitchFamily="2" charset="2"/>
              <a:buChar char="§"/>
            </a:pPr>
            <a:endParaRPr lang="en-US">
              <a:latin typeface="+mj-lt"/>
            </a:endParaRPr>
          </a:p>
          <a:p>
            <a:pPr marL="285750" indent="-285750">
              <a:lnSpc>
                <a:spcPct val="110000"/>
              </a:lnSpc>
              <a:spcBef>
                <a:spcPts val="0"/>
              </a:spcBef>
              <a:buSzPts val="1500"/>
              <a:buFont typeface="Wingdings" panose="05000000000000000000" pitchFamily="2" charset="2"/>
              <a:buChar char="§"/>
            </a:pPr>
            <a:r>
              <a:rPr lang="en-US">
                <a:latin typeface="+mj-lt"/>
              </a:rPr>
              <a:t>Số tháng không sử dụng thẻ</a:t>
            </a:r>
          </a:p>
          <a:p>
            <a:pPr marL="285750" indent="-285750">
              <a:lnSpc>
                <a:spcPct val="110000"/>
              </a:lnSpc>
              <a:spcBef>
                <a:spcPts val="0"/>
              </a:spcBef>
              <a:buSzPts val="1500"/>
              <a:buFont typeface="Wingdings" panose="05000000000000000000" pitchFamily="2" charset="2"/>
              <a:buChar char="§"/>
            </a:pPr>
            <a:endParaRPr lang="en-US">
              <a:latin typeface="+mj-lt"/>
            </a:endParaRPr>
          </a:p>
          <a:p>
            <a:pPr marL="285750" indent="-285750">
              <a:lnSpc>
                <a:spcPct val="110000"/>
              </a:lnSpc>
              <a:spcBef>
                <a:spcPts val="0"/>
              </a:spcBef>
              <a:buSzPts val="1500"/>
              <a:buFont typeface="Wingdings" panose="05000000000000000000" pitchFamily="2" charset="2"/>
              <a:buChar char="§"/>
            </a:pPr>
            <a:r>
              <a:rPr lang="en-US">
                <a:latin typeface="+mj-lt"/>
              </a:rPr>
              <a:t>Số lần liên lạc với ngân hàng</a:t>
            </a:r>
          </a:p>
          <a:p>
            <a:pPr marL="180000" indent="-180000">
              <a:lnSpc>
                <a:spcPct val="110000"/>
              </a:lnSpc>
              <a:spcBef>
                <a:spcPts val="0"/>
              </a:spcBef>
              <a:buSzPts val="1500"/>
            </a:pPr>
            <a:endParaRPr lang="en-US" sz="1400" b="1">
              <a:latin typeface="+mj-lt"/>
            </a:endParaRPr>
          </a:p>
          <a:p>
            <a:pPr marL="0" lvl="0" indent="0" algn="l" rtl="0">
              <a:lnSpc>
                <a:spcPct val="110000"/>
              </a:lnSpc>
              <a:spcBef>
                <a:spcPts val="0"/>
              </a:spcBef>
              <a:spcAft>
                <a:spcPts val="0"/>
              </a:spcAft>
              <a:buSzPts val="1500"/>
              <a:buNone/>
            </a:pPr>
            <a:endParaRPr>
              <a:latin typeface="+mj-lt"/>
            </a:endParaRPr>
          </a:p>
          <a:p>
            <a:pPr marL="0" lvl="0" indent="0" algn="l" rtl="0">
              <a:lnSpc>
                <a:spcPct val="110000"/>
              </a:lnSpc>
              <a:spcBef>
                <a:spcPts val="600"/>
              </a:spcBef>
              <a:spcAft>
                <a:spcPts val="0"/>
              </a:spcAft>
              <a:buSzPts val="1500"/>
              <a:buNone/>
            </a:pPr>
            <a:endParaRPr lang="en-US" sz="1500" b="1">
              <a:latin typeface="+mj-lt"/>
            </a:endParaRPr>
          </a:p>
          <a:p>
            <a:pPr marL="180000" lvl="0" indent="-180000" algn="l" rtl="0">
              <a:lnSpc>
                <a:spcPct val="110000"/>
              </a:lnSpc>
              <a:spcBef>
                <a:spcPts val="600"/>
              </a:spcBef>
              <a:spcAft>
                <a:spcPts val="0"/>
              </a:spcAft>
              <a:buSzPts val="1500"/>
              <a:buChar char="▪"/>
            </a:pPr>
            <a:endParaRPr>
              <a:latin typeface="+mj-lt"/>
            </a:endParaRPr>
          </a:p>
          <a:p>
            <a:pPr marL="180000" lvl="0" indent="-84750" algn="l" rtl="0">
              <a:lnSpc>
                <a:spcPct val="110000"/>
              </a:lnSpc>
              <a:spcBef>
                <a:spcPts val="600"/>
              </a:spcBef>
              <a:spcAft>
                <a:spcPts val="0"/>
              </a:spcAft>
              <a:buSzPts val="1500"/>
              <a:buNone/>
            </a:pPr>
            <a:endParaRPr sz="1500" b="1">
              <a:latin typeface="+mj-lt"/>
            </a:endParaRPr>
          </a:p>
          <a:p>
            <a:pPr marL="180000" lvl="0" indent="-84750" algn="l" rtl="0">
              <a:lnSpc>
                <a:spcPct val="110000"/>
              </a:lnSpc>
              <a:spcBef>
                <a:spcPts val="600"/>
              </a:spcBef>
              <a:spcAft>
                <a:spcPts val="0"/>
              </a:spcAft>
              <a:buSzPts val="1500"/>
              <a:buNone/>
            </a:pPr>
            <a:endParaRPr sz="1500" b="1">
              <a:latin typeface="+mj-lt"/>
            </a:endParaRPr>
          </a:p>
          <a:p>
            <a:pPr marL="0" lvl="0" indent="0" algn="l" rtl="0">
              <a:lnSpc>
                <a:spcPct val="110000"/>
              </a:lnSpc>
              <a:spcBef>
                <a:spcPts val="600"/>
              </a:spcBef>
              <a:spcAft>
                <a:spcPts val="0"/>
              </a:spcAft>
              <a:buSzPts val="1500"/>
              <a:buNone/>
            </a:pPr>
            <a:endParaRPr>
              <a:latin typeface="+mj-lt"/>
            </a:endParaRPr>
          </a:p>
          <a:p>
            <a:pPr marL="180000" lvl="0" indent="-84750" algn="l" rtl="0">
              <a:lnSpc>
                <a:spcPct val="110000"/>
              </a:lnSpc>
              <a:spcBef>
                <a:spcPts val="600"/>
              </a:spcBef>
              <a:spcAft>
                <a:spcPts val="0"/>
              </a:spcAft>
              <a:buSzPts val="1500"/>
              <a:buNone/>
            </a:pPr>
            <a:endParaRPr sz="1500" b="1">
              <a:latin typeface="+mj-lt"/>
            </a:endParaRPr>
          </a:p>
        </p:txBody>
      </p:sp>
      <p:sp>
        <p:nvSpPr>
          <p:cNvPr id="4" name="Google Shape;230;p25">
            <a:extLst>
              <a:ext uri="{FF2B5EF4-FFF2-40B4-BE49-F238E27FC236}">
                <a16:creationId xmlns:a16="http://schemas.microsoft.com/office/drawing/2014/main" id="{9EC33012-E9AE-B616-BFA5-29E8523869BA}"/>
              </a:ext>
            </a:extLst>
          </p:cNvPr>
          <p:cNvSpPr txBox="1">
            <a:spLocks/>
          </p:cNvSpPr>
          <p:nvPr/>
        </p:nvSpPr>
        <p:spPr>
          <a:xfrm>
            <a:off x="1653146" y="3102837"/>
            <a:ext cx="4365625" cy="28995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17500" algn="l" rtl="0">
              <a:lnSpc>
                <a:spcPct val="90000"/>
              </a:lnSpc>
              <a:spcBef>
                <a:spcPts val="600"/>
              </a:spcBef>
              <a:spcAft>
                <a:spcPts val="0"/>
              </a:spcAft>
              <a:buClr>
                <a:schemeClr val="lt2"/>
              </a:buClr>
              <a:buSzPts val="1400"/>
              <a:buFont typeface="Noto Sans Symbols"/>
              <a:buChar char="▪"/>
              <a:defRPr sz="1400" b="0" i="0" u="none" strike="noStrike" cap="none">
                <a:solidFill>
                  <a:srgbClr val="BFBFBF"/>
                </a:solidFill>
                <a:latin typeface="Merriweather Sans"/>
                <a:ea typeface="Merriweather Sans"/>
                <a:cs typeface="Merriweather Sans"/>
                <a:sym typeface="Merriweather Sans"/>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Merriweather Sans"/>
                <a:ea typeface="Merriweather Sans"/>
                <a:cs typeface="Merriweather Sans"/>
                <a:sym typeface="Merriweather Sans"/>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Merriweather Sans"/>
                <a:ea typeface="Merriweather Sans"/>
                <a:cs typeface="Merriweather Sans"/>
                <a:sym typeface="Merriweather Sans"/>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Merriweather Sans"/>
                <a:ea typeface="Merriweather Sans"/>
                <a:cs typeface="Merriweather Sans"/>
                <a:sym typeface="Merriweather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pPr marL="285750" indent="-285750">
              <a:lnSpc>
                <a:spcPct val="110000"/>
              </a:lnSpc>
              <a:spcBef>
                <a:spcPts val="0"/>
              </a:spcBef>
              <a:buSzPts val="1500"/>
              <a:buFont typeface="Wingdings" panose="05000000000000000000" pitchFamily="2" charset="2"/>
              <a:buChar char="§"/>
            </a:pPr>
            <a:r>
              <a:rPr lang="en-US" sz="1500" err="1">
                <a:latin typeface="+mj-lt"/>
              </a:rPr>
              <a:t>Tuổi</a:t>
            </a:r>
            <a:endParaRPr lang="en-US" sz="1500">
              <a:latin typeface="+mj-lt"/>
            </a:endParaRPr>
          </a:p>
          <a:p>
            <a:pPr marL="285750" indent="-285750">
              <a:lnSpc>
                <a:spcPct val="110000"/>
              </a:lnSpc>
              <a:spcBef>
                <a:spcPts val="0"/>
              </a:spcBef>
              <a:buSzPts val="1500"/>
              <a:buFont typeface="Wingdings" panose="05000000000000000000" pitchFamily="2" charset="2"/>
              <a:buChar char="§"/>
            </a:pPr>
            <a:endParaRPr lang="en-US" sz="1500">
              <a:latin typeface="+mj-lt"/>
            </a:endParaRPr>
          </a:p>
          <a:p>
            <a:pPr marL="285750" indent="-285750">
              <a:lnSpc>
                <a:spcPct val="110000"/>
              </a:lnSpc>
              <a:spcBef>
                <a:spcPts val="0"/>
              </a:spcBef>
              <a:buSzPts val="1500"/>
              <a:buFont typeface="Wingdings" panose="05000000000000000000" pitchFamily="2" charset="2"/>
              <a:buChar char="§"/>
            </a:pPr>
            <a:r>
              <a:rPr lang="en-US" sz="1500" err="1">
                <a:latin typeface="+mj-lt"/>
              </a:rPr>
              <a:t>Giới</a:t>
            </a:r>
            <a:r>
              <a:rPr lang="en-US" sz="1500">
                <a:latin typeface="+mj-lt"/>
              </a:rPr>
              <a:t> </a:t>
            </a:r>
            <a:r>
              <a:rPr lang="en-US" sz="1500" err="1">
                <a:latin typeface="+mj-lt"/>
              </a:rPr>
              <a:t>tính</a:t>
            </a:r>
            <a:endParaRPr lang="en-US" sz="1500">
              <a:latin typeface="+mj-lt"/>
            </a:endParaRPr>
          </a:p>
          <a:p>
            <a:pPr marL="285750" indent="-285750">
              <a:lnSpc>
                <a:spcPct val="110000"/>
              </a:lnSpc>
              <a:spcBef>
                <a:spcPts val="0"/>
              </a:spcBef>
              <a:buSzPts val="1500"/>
              <a:buFont typeface="Wingdings" panose="05000000000000000000" pitchFamily="2" charset="2"/>
              <a:buChar char="§"/>
            </a:pPr>
            <a:endParaRPr lang="en-US" sz="1500">
              <a:latin typeface="+mj-lt"/>
            </a:endParaRPr>
          </a:p>
          <a:p>
            <a:pPr marL="285750" indent="-285750">
              <a:lnSpc>
                <a:spcPct val="110000"/>
              </a:lnSpc>
              <a:spcBef>
                <a:spcPts val="0"/>
              </a:spcBef>
              <a:buSzPts val="1500"/>
              <a:buFont typeface="Wingdings" panose="05000000000000000000" pitchFamily="2" charset="2"/>
              <a:buChar char="§"/>
            </a:pPr>
            <a:r>
              <a:rPr lang="en-US" sz="1500" err="1">
                <a:latin typeface="+mj-lt"/>
              </a:rPr>
              <a:t>Học</a:t>
            </a:r>
            <a:r>
              <a:rPr lang="en-US" sz="1500">
                <a:latin typeface="+mj-lt"/>
              </a:rPr>
              <a:t> </a:t>
            </a:r>
            <a:r>
              <a:rPr lang="en-US" sz="1500" err="1">
                <a:latin typeface="+mj-lt"/>
              </a:rPr>
              <a:t>vấn</a:t>
            </a:r>
            <a:endParaRPr lang="en-US" sz="1500">
              <a:latin typeface="+mj-lt"/>
            </a:endParaRPr>
          </a:p>
          <a:p>
            <a:pPr marL="285750" indent="-285750">
              <a:lnSpc>
                <a:spcPct val="110000"/>
              </a:lnSpc>
              <a:spcBef>
                <a:spcPts val="0"/>
              </a:spcBef>
              <a:buSzPts val="1500"/>
              <a:buFont typeface="Wingdings" panose="05000000000000000000" pitchFamily="2" charset="2"/>
              <a:buChar char="§"/>
            </a:pPr>
            <a:endParaRPr lang="en-US" sz="1500">
              <a:latin typeface="+mj-lt"/>
            </a:endParaRPr>
          </a:p>
          <a:p>
            <a:pPr marL="285750" indent="-285750">
              <a:lnSpc>
                <a:spcPct val="110000"/>
              </a:lnSpc>
              <a:spcBef>
                <a:spcPts val="0"/>
              </a:spcBef>
              <a:buSzPts val="1500"/>
              <a:buFont typeface="Wingdings" panose="05000000000000000000" pitchFamily="2" charset="2"/>
              <a:buChar char="§"/>
            </a:pPr>
            <a:r>
              <a:rPr lang="en-US" sz="1500" err="1">
                <a:latin typeface="+mj-lt"/>
              </a:rPr>
              <a:t>Hôn</a:t>
            </a:r>
            <a:r>
              <a:rPr lang="en-US" sz="1500">
                <a:latin typeface="+mj-lt"/>
              </a:rPr>
              <a:t> </a:t>
            </a:r>
            <a:r>
              <a:rPr lang="en-US" sz="1500" err="1">
                <a:latin typeface="+mj-lt"/>
              </a:rPr>
              <a:t>nhân</a:t>
            </a:r>
            <a:endParaRPr lang="en-US" sz="1500">
              <a:latin typeface="+mj-lt"/>
            </a:endParaRPr>
          </a:p>
          <a:p>
            <a:pPr marL="285750" indent="-285750">
              <a:lnSpc>
                <a:spcPct val="110000"/>
              </a:lnSpc>
              <a:spcBef>
                <a:spcPts val="0"/>
              </a:spcBef>
              <a:buSzPts val="1500"/>
              <a:buFont typeface="Wingdings" panose="05000000000000000000" pitchFamily="2" charset="2"/>
              <a:buChar char="§"/>
            </a:pPr>
            <a:endParaRPr lang="en-US" sz="1500">
              <a:latin typeface="+mj-lt"/>
            </a:endParaRPr>
          </a:p>
          <a:p>
            <a:pPr marL="285750" indent="-285750">
              <a:lnSpc>
                <a:spcPct val="110000"/>
              </a:lnSpc>
              <a:spcBef>
                <a:spcPts val="0"/>
              </a:spcBef>
              <a:buSzPts val="1500"/>
              <a:buFont typeface="Wingdings" panose="05000000000000000000" pitchFamily="2" charset="2"/>
              <a:buChar char="§"/>
            </a:pPr>
            <a:r>
              <a:rPr lang="en-US" sz="1500">
                <a:latin typeface="+mj-lt"/>
              </a:rPr>
              <a:t>Thu </a:t>
            </a:r>
            <a:r>
              <a:rPr lang="en-US" sz="1500" err="1">
                <a:latin typeface="+mj-lt"/>
              </a:rPr>
              <a:t>nhập</a:t>
            </a:r>
            <a:endParaRPr lang="en-US" sz="1500">
              <a:latin typeface="+mj-lt"/>
            </a:endParaRPr>
          </a:p>
          <a:p>
            <a:pPr marL="180000" indent="-180000">
              <a:lnSpc>
                <a:spcPct val="110000"/>
              </a:lnSpc>
              <a:spcBef>
                <a:spcPts val="0"/>
              </a:spcBef>
              <a:buSzPts val="1500"/>
            </a:pPr>
            <a:endParaRPr lang="en-US" sz="1500" b="1">
              <a:latin typeface="+mj-lt"/>
            </a:endParaRPr>
          </a:p>
          <a:p>
            <a:pPr marL="285750" indent="-285750">
              <a:lnSpc>
                <a:spcPct val="110000"/>
              </a:lnSpc>
              <a:spcBef>
                <a:spcPts val="0"/>
              </a:spcBef>
              <a:buSzPts val="1500"/>
            </a:pPr>
            <a:endParaRPr lang="en-US">
              <a:latin typeface="+mj-lt"/>
            </a:endParaRPr>
          </a:p>
          <a:p>
            <a:pPr marL="381000" indent="-285750">
              <a:lnSpc>
                <a:spcPct val="110000"/>
              </a:lnSpc>
              <a:buSzPts val="1500"/>
            </a:pPr>
            <a:endParaRPr lang="en-US" sz="1500" b="1">
              <a:latin typeface="+mj-lt"/>
            </a:endParaRPr>
          </a:p>
          <a:p>
            <a:pPr marL="381000" indent="-285750">
              <a:lnSpc>
                <a:spcPct val="110000"/>
              </a:lnSpc>
              <a:buSzPts val="1500"/>
            </a:pPr>
            <a:endParaRPr lang="en-US" sz="1500" b="1">
              <a:latin typeface="+mj-lt"/>
            </a:endParaRPr>
          </a:p>
        </p:txBody>
      </p:sp>
    </p:spTree>
    <p:extLst>
      <p:ext uri="{BB962C8B-B14F-4D97-AF65-F5344CB8AC3E}">
        <p14:creationId xmlns:p14="http://schemas.microsoft.com/office/powerpoint/2010/main" val="1394803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6"/>
          <p:cNvSpPr txBox="1">
            <a:spLocks noGrp="1"/>
          </p:cNvSpPr>
          <p:nvPr>
            <p:ph type="title"/>
          </p:nvPr>
        </p:nvSpPr>
        <p:spPr>
          <a:xfrm>
            <a:off x="774032" y="1032746"/>
            <a:ext cx="6779707"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ct val="100000"/>
              <a:buFont typeface="Verdana"/>
              <a:buNone/>
            </a:pPr>
            <a:r>
              <a:rPr lang="en-IN" err="1">
                <a:solidFill>
                  <a:schemeClr val="bg1">
                    <a:lumMod val="75000"/>
                  </a:schemeClr>
                </a:solidFill>
                <a:latin typeface="+mj-lt"/>
              </a:rPr>
              <a:t>Các</a:t>
            </a:r>
            <a:r>
              <a:rPr lang="en-IN">
                <a:solidFill>
                  <a:schemeClr val="bg1">
                    <a:lumMod val="75000"/>
                  </a:schemeClr>
                </a:solidFill>
                <a:latin typeface="+mj-lt"/>
              </a:rPr>
              <a:t> </a:t>
            </a:r>
            <a:r>
              <a:rPr lang="en-IN" err="1">
                <a:solidFill>
                  <a:schemeClr val="bg1">
                    <a:lumMod val="75000"/>
                  </a:schemeClr>
                </a:solidFill>
                <a:latin typeface="+mj-lt"/>
              </a:rPr>
              <a:t>kiến</a:t>
            </a:r>
            <a:r>
              <a:rPr lang="en-IN">
                <a:solidFill>
                  <a:schemeClr val="bg1">
                    <a:lumMod val="75000"/>
                  </a:schemeClr>
                </a:solidFill>
                <a:latin typeface="+mj-lt"/>
              </a:rPr>
              <a:t> </a:t>
            </a:r>
            <a:r>
              <a:rPr lang="en-IN" err="1">
                <a:solidFill>
                  <a:schemeClr val="bg1">
                    <a:lumMod val="75000"/>
                  </a:schemeClr>
                </a:solidFill>
                <a:latin typeface="+mj-lt"/>
              </a:rPr>
              <a:t>thức</a:t>
            </a:r>
            <a:r>
              <a:rPr lang="en-IN">
                <a:solidFill>
                  <a:schemeClr val="bg1">
                    <a:lumMod val="75000"/>
                  </a:schemeClr>
                </a:solidFill>
                <a:latin typeface="+mj-lt"/>
              </a:rPr>
              <a:t> </a:t>
            </a:r>
            <a:r>
              <a:rPr lang="en-IN" err="1">
                <a:solidFill>
                  <a:schemeClr val="bg1">
                    <a:lumMod val="75000"/>
                  </a:schemeClr>
                </a:solidFill>
                <a:latin typeface="+mj-lt"/>
              </a:rPr>
              <a:t>sử</a:t>
            </a:r>
            <a:r>
              <a:rPr lang="en-IN">
                <a:solidFill>
                  <a:schemeClr val="bg1">
                    <a:lumMod val="75000"/>
                  </a:schemeClr>
                </a:solidFill>
                <a:latin typeface="+mj-lt"/>
              </a:rPr>
              <a:t> </a:t>
            </a:r>
            <a:r>
              <a:rPr lang="en-IN" err="1">
                <a:solidFill>
                  <a:schemeClr val="bg1">
                    <a:lumMod val="75000"/>
                  </a:schemeClr>
                </a:solidFill>
                <a:latin typeface="+mj-lt"/>
              </a:rPr>
              <a:t>dụng</a:t>
            </a:r>
            <a:endParaRPr>
              <a:solidFill>
                <a:schemeClr val="bg1">
                  <a:lumMod val="75000"/>
                </a:schemeClr>
              </a:solidFill>
              <a:latin typeface="+mj-lt"/>
            </a:endParaRPr>
          </a:p>
        </p:txBody>
      </p:sp>
      <p:sp>
        <p:nvSpPr>
          <p:cNvPr id="236" name="Google Shape;236;p26"/>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pic>
        <p:nvPicPr>
          <p:cNvPr id="3" name="Picture 2" descr="A screenshot of a computer&#10;&#10;Description automatically generated">
            <a:extLst>
              <a:ext uri="{FF2B5EF4-FFF2-40B4-BE49-F238E27FC236}">
                <a16:creationId xmlns:a16="http://schemas.microsoft.com/office/drawing/2014/main" id="{CB959840-4556-F402-0E6C-FE90A1FD8CF3}"/>
              </a:ext>
            </a:extLst>
          </p:cNvPr>
          <p:cNvPicPr>
            <a:picLocks noChangeAspect="1"/>
          </p:cNvPicPr>
          <p:nvPr/>
        </p:nvPicPr>
        <p:blipFill>
          <a:blip r:embed="rId3"/>
          <a:stretch>
            <a:fillRect/>
          </a:stretch>
        </p:blipFill>
        <p:spPr>
          <a:xfrm>
            <a:off x="595160" y="2081670"/>
            <a:ext cx="3194452" cy="2197816"/>
          </a:xfrm>
          <a:prstGeom prst="rect">
            <a:avLst/>
          </a:prstGeom>
        </p:spPr>
      </p:pic>
      <p:sp>
        <p:nvSpPr>
          <p:cNvPr id="4" name="Google Shape;248;p28">
            <a:extLst>
              <a:ext uri="{FF2B5EF4-FFF2-40B4-BE49-F238E27FC236}">
                <a16:creationId xmlns:a16="http://schemas.microsoft.com/office/drawing/2014/main" id="{16DDBA79-ECF5-E821-1715-6B8F307CD5DF}"/>
              </a:ext>
            </a:extLst>
          </p:cNvPr>
          <p:cNvSpPr txBox="1"/>
          <p:nvPr/>
        </p:nvSpPr>
        <p:spPr>
          <a:xfrm>
            <a:off x="1899136" y="2958750"/>
            <a:ext cx="586500" cy="9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600"/>
              </a:spcAft>
              <a:buNone/>
            </a:pPr>
            <a:r>
              <a:rPr lang="vi" sz="3000" b="1">
                <a:solidFill>
                  <a:srgbClr val="1A1A1A"/>
                </a:solidFill>
                <a:latin typeface="Open Sans"/>
                <a:ea typeface="Open Sans"/>
                <a:cs typeface="Open Sans"/>
                <a:sym typeface="Open Sans"/>
              </a:rPr>
              <a:t>01 </a:t>
            </a:r>
            <a:endParaRPr sz="3000" b="1">
              <a:solidFill>
                <a:srgbClr val="1A1A1A"/>
              </a:solidFill>
              <a:latin typeface="Open Sans"/>
              <a:ea typeface="Open Sans"/>
              <a:cs typeface="Open Sans"/>
              <a:sym typeface="Open Sans"/>
            </a:endParaRPr>
          </a:p>
        </p:txBody>
      </p:sp>
      <p:grpSp>
        <p:nvGrpSpPr>
          <p:cNvPr id="5" name="Google Shape;249;p28">
            <a:extLst>
              <a:ext uri="{FF2B5EF4-FFF2-40B4-BE49-F238E27FC236}">
                <a16:creationId xmlns:a16="http://schemas.microsoft.com/office/drawing/2014/main" id="{112C882D-7CA9-F49B-9265-1D170A1FEF74}"/>
              </a:ext>
            </a:extLst>
          </p:cNvPr>
          <p:cNvGrpSpPr/>
          <p:nvPr/>
        </p:nvGrpSpPr>
        <p:grpSpPr>
          <a:xfrm>
            <a:off x="1243294" y="4365640"/>
            <a:ext cx="2501700" cy="1353953"/>
            <a:chOff x="830400" y="3274596"/>
            <a:chExt cx="2501700" cy="1353953"/>
          </a:xfrm>
        </p:grpSpPr>
        <p:sp>
          <p:nvSpPr>
            <p:cNvPr id="6" name="Google Shape;250;p28">
              <a:extLst>
                <a:ext uri="{FF2B5EF4-FFF2-40B4-BE49-F238E27FC236}">
                  <a16:creationId xmlns:a16="http://schemas.microsoft.com/office/drawing/2014/main" id="{D1E7D469-3208-2617-BF8C-1D22C8096DA8}"/>
                </a:ext>
              </a:extLst>
            </p:cNvPr>
            <p:cNvSpPr/>
            <p:nvPr/>
          </p:nvSpPr>
          <p:spPr>
            <a:xfrm>
              <a:off x="830400" y="3360750"/>
              <a:ext cx="2501700" cy="1267800"/>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1;p28">
              <a:extLst>
                <a:ext uri="{FF2B5EF4-FFF2-40B4-BE49-F238E27FC236}">
                  <a16:creationId xmlns:a16="http://schemas.microsoft.com/office/drawing/2014/main" id="{A00B3433-F196-51B9-83C0-1442664C2698}"/>
                </a:ext>
              </a:extLst>
            </p:cNvPr>
            <p:cNvSpPr/>
            <p:nvPr/>
          </p:nvSpPr>
          <p:spPr>
            <a:xfrm>
              <a:off x="1059092" y="3274596"/>
              <a:ext cx="219600" cy="936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266;p28">
            <a:extLst>
              <a:ext uri="{FF2B5EF4-FFF2-40B4-BE49-F238E27FC236}">
                <a16:creationId xmlns:a16="http://schemas.microsoft.com/office/drawing/2014/main" id="{DBCD8AAB-3A2F-ED82-2FC7-33443602B117}"/>
              </a:ext>
            </a:extLst>
          </p:cNvPr>
          <p:cNvSpPr txBox="1">
            <a:spLocks/>
          </p:cNvSpPr>
          <p:nvPr/>
        </p:nvSpPr>
        <p:spPr>
          <a:xfrm>
            <a:off x="1366486" y="4490325"/>
            <a:ext cx="2238300" cy="43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000"/>
              <a:buFont typeface="Verdana"/>
              <a:buNone/>
              <a:defRPr sz="4000" b="1" i="0" u="none" strike="noStrike" cap="none">
                <a:solidFill>
                  <a:schemeClr val="lt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000">
                <a:solidFill>
                  <a:schemeClr val="tx1"/>
                </a:solidFill>
              </a:rPr>
              <a:t>Data Warehouse</a:t>
            </a:r>
            <a:endParaRPr lang="en-US" sz="1000">
              <a:solidFill>
                <a:schemeClr val="tx1"/>
              </a:solidFill>
              <a:latin typeface="Montserrat"/>
              <a:ea typeface="Montserrat"/>
              <a:cs typeface="Montserrat"/>
              <a:sym typeface="Montserrat"/>
            </a:endParaRPr>
          </a:p>
        </p:txBody>
      </p:sp>
      <p:sp>
        <p:nvSpPr>
          <p:cNvPr id="13" name="Google Shape;266;p28">
            <a:extLst>
              <a:ext uri="{FF2B5EF4-FFF2-40B4-BE49-F238E27FC236}">
                <a16:creationId xmlns:a16="http://schemas.microsoft.com/office/drawing/2014/main" id="{842C4F29-CED4-736A-1F1C-965069363BC7}"/>
              </a:ext>
            </a:extLst>
          </p:cNvPr>
          <p:cNvSpPr txBox="1">
            <a:spLocks/>
          </p:cNvSpPr>
          <p:nvPr/>
        </p:nvSpPr>
        <p:spPr>
          <a:xfrm>
            <a:off x="1374994" y="5006679"/>
            <a:ext cx="2238300" cy="43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000"/>
              <a:buFont typeface="Verdana"/>
              <a:buNone/>
              <a:defRPr sz="4000" b="1" i="0" u="none" strike="noStrike" cap="none">
                <a:solidFill>
                  <a:schemeClr val="lt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000">
                <a:solidFill>
                  <a:schemeClr val="tx1"/>
                </a:solidFill>
              </a:rPr>
              <a:t>Fact tables, staging tables, dimension tables</a:t>
            </a:r>
            <a:endParaRPr lang="en-US" sz="1000">
              <a:solidFill>
                <a:schemeClr val="tx1"/>
              </a:solidFill>
              <a:latin typeface="Montserrat"/>
              <a:ea typeface="Montserrat"/>
              <a:cs typeface="Montserrat"/>
              <a:sym typeface="Montserrat"/>
            </a:endParaRPr>
          </a:p>
        </p:txBody>
      </p:sp>
      <p:pic>
        <p:nvPicPr>
          <p:cNvPr id="15" name="Picture 14">
            <a:extLst>
              <a:ext uri="{FF2B5EF4-FFF2-40B4-BE49-F238E27FC236}">
                <a16:creationId xmlns:a16="http://schemas.microsoft.com/office/drawing/2014/main" id="{1EDD54F6-4A77-AE3A-0040-2FABB2721B81}"/>
              </a:ext>
            </a:extLst>
          </p:cNvPr>
          <p:cNvPicPr>
            <a:picLocks noChangeAspect="1"/>
          </p:cNvPicPr>
          <p:nvPr/>
        </p:nvPicPr>
        <p:blipFill>
          <a:blip r:embed="rId4"/>
          <a:stretch>
            <a:fillRect/>
          </a:stretch>
        </p:blipFill>
        <p:spPr>
          <a:xfrm>
            <a:off x="4206570" y="4366895"/>
            <a:ext cx="3687295" cy="2197816"/>
          </a:xfrm>
          <a:prstGeom prst="rect">
            <a:avLst/>
          </a:prstGeom>
        </p:spPr>
      </p:pic>
      <p:sp>
        <p:nvSpPr>
          <p:cNvPr id="16" name="Google Shape;255;p28">
            <a:extLst>
              <a:ext uri="{FF2B5EF4-FFF2-40B4-BE49-F238E27FC236}">
                <a16:creationId xmlns:a16="http://schemas.microsoft.com/office/drawing/2014/main" id="{0401162C-44F4-F565-45B7-D636DA8E1FF5}"/>
              </a:ext>
            </a:extLst>
          </p:cNvPr>
          <p:cNvSpPr txBox="1"/>
          <p:nvPr/>
        </p:nvSpPr>
        <p:spPr>
          <a:xfrm>
            <a:off x="7083255" y="4615444"/>
            <a:ext cx="586500" cy="9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600"/>
              </a:spcAft>
              <a:buNone/>
            </a:pPr>
            <a:r>
              <a:rPr lang="vi" sz="3000" b="1">
                <a:solidFill>
                  <a:srgbClr val="FFFFFF"/>
                </a:solidFill>
                <a:latin typeface="Open Sans"/>
                <a:ea typeface="Open Sans"/>
                <a:cs typeface="Open Sans"/>
                <a:sym typeface="Open Sans"/>
              </a:rPr>
              <a:t>02 </a:t>
            </a:r>
            <a:endParaRPr sz="3000" b="1">
              <a:solidFill>
                <a:srgbClr val="FFFFFF"/>
              </a:solidFill>
              <a:latin typeface="Open Sans"/>
              <a:ea typeface="Open Sans"/>
              <a:cs typeface="Open Sans"/>
              <a:sym typeface="Open Sans"/>
            </a:endParaRPr>
          </a:p>
        </p:txBody>
      </p:sp>
      <p:grpSp>
        <p:nvGrpSpPr>
          <p:cNvPr id="20" name="Google Shape;256;p28">
            <a:extLst>
              <a:ext uri="{FF2B5EF4-FFF2-40B4-BE49-F238E27FC236}">
                <a16:creationId xmlns:a16="http://schemas.microsoft.com/office/drawing/2014/main" id="{457069A9-C4AF-E12D-2C67-D5EBFA767A3E}"/>
              </a:ext>
            </a:extLst>
          </p:cNvPr>
          <p:cNvGrpSpPr/>
          <p:nvPr/>
        </p:nvGrpSpPr>
        <p:grpSpPr>
          <a:xfrm rot="10800000" flipH="1">
            <a:off x="4555453" y="2895603"/>
            <a:ext cx="2840248" cy="1353953"/>
            <a:chOff x="830400" y="3274596"/>
            <a:chExt cx="2501700" cy="1353953"/>
          </a:xfrm>
          <a:solidFill>
            <a:schemeClr val="bg1"/>
          </a:solidFill>
        </p:grpSpPr>
        <p:sp>
          <p:nvSpPr>
            <p:cNvPr id="21" name="Google Shape;257;p28">
              <a:extLst>
                <a:ext uri="{FF2B5EF4-FFF2-40B4-BE49-F238E27FC236}">
                  <a16:creationId xmlns:a16="http://schemas.microsoft.com/office/drawing/2014/main" id="{6DDCF25E-AF55-03B0-52BA-47C2AA285490}"/>
                </a:ext>
              </a:extLst>
            </p:cNvPr>
            <p:cNvSpPr/>
            <p:nvPr/>
          </p:nvSpPr>
          <p:spPr>
            <a:xfrm>
              <a:off x="830400" y="3360750"/>
              <a:ext cx="2501700" cy="12678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8;p28">
              <a:extLst>
                <a:ext uri="{FF2B5EF4-FFF2-40B4-BE49-F238E27FC236}">
                  <a16:creationId xmlns:a16="http://schemas.microsoft.com/office/drawing/2014/main" id="{718A3AB9-1E06-BEA2-F987-C3EE1D71B3B3}"/>
                </a:ext>
              </a:extLst>
            </p:cNvPr>
            <p:cNvSpPr/>
            <p:nvPr/>
          </p:nvSpPr>
          <p:spPr>
            <a:xfrm>
              <a:off x="1059092" y="3274596"/>
              <a:ext cx="219600" cy="93600"/>
            </a:xfrm>
            <a:prstGeom prst="triangle">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66;p28">
            <a:extLst>
              <a:ext uri="{FF2B5EF4-FFF2-40B4-BE49-F238E27FC236}">
                <a16:creationId xmlns:a16="http://schemas.microsoft.com/office/drawing/2014/main" id="{CCF6BCAB-D2B3-9ACA-6F14-921DB7552606}"/>
              </a:ext>
            </a:extLst>
          </p:cNvPr>
          <p:cNvSpPr txBox="1">
            <a:spLocks/>
          </p:cNvSpPr>
          <p:nvPr/>
        </p:nvSpPr>
        <p:spPr>
          <a:xfrm>
            <a:off x="4809701" y="2932897"/>
            <a:ext cx="2238300" cy="43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000"/>
              <a:buFont typeface="Verdana"/>
              <a:buNone/>
              <a:defRPr sz="4000" b="1" i="0" u="none" strike="noStrike" cap="none">
                <a:solidFill>
                  <a:schemeClr val="lt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000">
                <a:solidFill>
                  <a:schemeClr val="tx1"/>
                </a:solidFill>
              </a:rPr>
              <a:t>ETL</a:t>
            </a:r>
            <a:endParaRPr lang="en-US" sz="1000">
              <a:solidFill>
                <a:schemeClr val="tx1"/>
              </a:solidFill>
              <a:latin typeface="Montserrat"/>
              <a:ea typeface="Montserrat"/>
              <a:cs typeface="Montserrat"/>
              <a:sym typeface="Montserrat"/>
            </a:endParaRPr>
          </a:p>
        </p:txBody>
      </p:sp>
      <p:sp>
        <p:nvSpPr>
          <p:cNvPr id="25" name="Google Shape;266;p28">
            <a:extLst>
              <a:ext uri="{FF2B5EF4-FFF2-40B4-BE49-F238E27FC236}">
                <a16:creationId xmlns:a16="http://schemas.microsoft.com/office/drawing/2014/main" id="{AF7C1ED6-6305-C544-16BC-51579518C5C2}"/>
              </a:ext>
            </a:extLst>
          </p:cNvPr>
          <p:cNvSpPr txBox="1">
            <a:spLocks/>
          </p:cNvSpPr>
          <p:nvPr/>
        </p:nvSpPr>
        <p:spPr>
          <a:xfrm>
            <a:off x="4667487" y="3264081"/>
            <a:ext cx="2840248" cy="64304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000"/>
              <a:buFont typeface="Verdana"/>
              <a:buNone/>
              <a:defRPr sz="4000" b="1" i="0" u="none" strike="noStrike" cap="none">
                <a:solidFill>
                  <a:schemeClr val="lt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000">
                <a:solidFill>
                  <a:schemeClr val="tx1"/>
                </a:solidFill>
              </a:rPr>
              <a:t>SQL Server Integration Services</a:t>
            </a:r>
            <a:r>
              <a:rPr lang="vi" sz="1000">
                <a:latin typeface="Open Sans"/>
                <a:ea typeface="Open Sans"/>
                <a:cs typeface="Open Sans"/>
                <a:sym typeface="Open Sans"/>
              </a:rPr>
              <a:t>erver Integration Services</a:t>
            </a:r>
            <a:endParaRPr lang="en-US" sz="1000">
              <a:solidFill>
                <a:schemeClr val="tx1"/>
              </a:solidFill>
              <a:latin typeface="Montserrat"/>
              <a:ea typeface="Montserrat"/>
              <a:cs typeface="Montserrat"/>
              <a:sym typeface="Montserrat"/>
            </a:endParaRPr>
          </a:p>
        </p:txBody>
      </p:sp>
      <p:pic>
        <p:nvPicPr>
          <p:cNvPr id="27" name="Picture 26">
            <a:extLst>
              <a:ext uri="{FF2B5EF4-FFF2-40B4-BE49-F238E27FC236}">
                <a16:creationId xmlns:a16="http://schemas.microsoft.com/office/drawing/2014/main" id="{8CB72C68-6B67-8500-5602-07FA2F78D5F6}"/>
              </a:ext>
            </a:extLst>
          </p:cNvPr>
          <p:cNvPicPr>
            <a:picLocks noChangeAspect="1"/>
          </p:cNvPicPr>
          <p:nvPr/>
        </p:nvPicPr>
        <p:blipFill>
          <a:blip r:embed="rId5"/>
          <a:stretch>
            <a:fillRect/>
          </a:stretch>
        </p:blipFill>
        <p:spPr>
          <a:xfrm>
            <a:off x="8161541" y="1965586"/>
            <a:ext cx="3194452" cy="2197816"/>
          </a:xfrm>
          <a:prstGeom prst="rect">
            <a:avLst/>
          </a:prstGeom>
        </p:spPr>
      </p:pic>
      <p:grpSp>
        <p:nvGrpSpPr>
          <p:cNvPr id="28" name="Google Shape;263;p28">
            <a:extLst>
              <a:ext uri="{FF2B5EF4-FFF2-40B4-BE49-F238E27FC236}">
                <a16:creationId xmlns:a16="http://schemas.microsoft.com/office/drawing/2014/main" id="{022DBEC4-FBEE-DABB-FC14-7ADC3A774A18}"/>
              </a:ext>
            </a:extLst>
          </p:cNvPr>
          <p:cNvGrpSpPr/>
          <p:nvPr/>
        </p:nvGrpSpPr>
        <p:grpSpPr>
          <a:xfrm>
            <a:off x="8608649" y="4249556"/>
            <a:ext cx="2670955" cy="1654289"/>
            <a:chOff x="830400" y="3274596"/>
            <a:chExt cx="2501700" cy="1353953"/>
          </a:xfrm>
          <a:solidFill>
            <a:schemeClr val="bg1"/>
          </a:solidFill>
        </p:grpSpPr>
        <p:sp>
          <p:nvSpPr>
            <p:cNvPr id="29" name="Google Shape;264;p28">
              <a:extLst>
                <a:ext uri="{FF2B5EF4-FFF2-40B4-BE49-F238E27FC236}">
                  <a16:creationId xmlns:a16="http://schemas.microsoft.com/office/drawing/2014/main" id="{952EE675-DC91-FF40-BCC2-E8387AFB3A4F}"/>
                </a:ext>
              </a:extLst>
            </p:cNvPr>
            <p:cNvSpPr/>
            <p:nvPr/>
          </p:nvSpPr>
          <p:spPr>
            <a:xfrm>
              <a:off x="830400" y="3360750"/>
              <a:ext cx="2501700" cy="12678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5;p28">
              <a:extLst>
                <a:ext uri="{FF2B5EF4-FFF2-40B4-BE49-F238E27FC236}">
                  <a16:creationId xmlns:a16="http://schemas.microsoft.com/office/drawing/2014/main" id="{6B1C3DF3-8DAC-27A5-3F2D-7BA72CB4F3A7}"/>
                </a:ext>
              </a:extLst>
            </p:cNvPr>
            <p:cNvSpPr/>
            <p:nvPr/>
          </p:nvSpPr>
          <p:spPr>
            <a:xfrm>
              <a:off x="1059092" y="3274596"/>
              <a:ext cx="219600" cy="93600"/>
            </a:xfrm>
            <a:prstGeom prst="triangle">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266;p28">
            <a:extLst>
              <a:ext uri="{FF2B5EF4-FFF2-40B4-BE49-F238E27FC236}">
                <a16:creationId xmlns:a16="http://schemas.microsoft.com/office/drawing/2014/main" id="{53BB93F4-A869-1FC0-E292-9EF3469E690D}"/>
              </a:ext>
            </a:extLst>
          </p:cNvPr>
          <p:cNvSpPr txBox="1">
            <a:spLocks/>
          </p:cNvSpPr>
          <p:nvPr/>
        </p:nvSpPr>
        <p:spPr>
          <a:xfrm>
            <a:off x="8801247" y="4791579"/>
            <a:ext cx="2238300" cy="43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4000"/>
              <a:buFont typeface="Verdana"/>
              <a:buNone/>
              <a:defRPr sz="4000" b="1" i="0" u="none" strike="noStrike" cap="none">
                <a:solidFill>
                  <a:schemeClr val="lt1"/>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000">
                <a:solidFill>
                  <a:schemeClr val="tx1"/>
                </a:solidFill>
                <a:latin typeface="Montserrat"/>
                <a:ea typeface="Montserrat"/>
                <a:cs typeface="Montserrat"/>
                <a:sym typeface="Montserrat"/>
              </a:rPr>
              <a:t>Power BI: K-mean</a:t>
            </a:r>
          </a:p>
        </p:txBody>
      </p:sp>
      <p:sp>
        <p:nvSpPr>
          <p:cNvPr id="32" name="Google Shape;262;p28">
            <a:extLst>
              <a:ext uri="{FF2B5EF4-FFF2-40B4-BE49-F238E27FC236}">
                <a16:creationId xmlns:a16="http://schemas.microsoft.com/office/drawing/2014/main" id="{B0D70A83-708D-7170-C549-1C6424A959A0}"/>
              </a:ext>
            </a:extLst>
          </p:cNvPr>
          <p:cNvSpPr txBox="1"/>
          <p:nvPr/>
        </p:nvSpPr>
        <p:spPr>
          <a:xfrm>
            <a:off x="8507997" y="2425351"/>
            <a:ext cx="586500" cy="9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1600"/>
              </a:spcAft>
              <a:buNone/>
            </a:pPr>
            <a:r>
              <a:rPr lang="vi" sz="3000" b="1">
                <a:solidFill>
                  <a:srgbClr val="1A1A1A"/>
                </a:solidFill>
                <a:latin typeface="Open Sans"/>
                <a:ea typeface="Open Sans"/>
                <a:cs typeface="Open Sans"/>
                <a:sym typeface="Open Sans"/>
              </a:rPr>
              <a:t>03 </a:t>
            </a:r>
            <a:endParaRPr sz="3000" b="1">
              <a:solidFill>
                <a:srgbClr val="1A1A1A"/>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9"/>
          <p:cNvSpPr txBox="1">
            <a:spLocks noGrp="1"/>
          </p:cNvSpPr>
          <p:nvPr>
            <p:ph type="title"/>
          </p:nvPr>
        </p:nvSpPr>
        <p:spPr>
          <a:xfrm>
            <a:off x="721391" y="1539244"/>
            <a:ext cx="4848800" cy="760400"/>
          </a:xfrm>
          <a:prstGeom prst="rect">
            <a:avLst/>
          </a:prstGeom>
        </p:spPr>
        <p:txBody>
          <a:bodyPr spcFirstLastPara="1" wrap="square" lIns="121900" tIns="121900" rIns="121900" bIns="121900" anchor="t" anchorCtr="0">
            <a:noAutofit/>
          </a:bodyPr>
          <a:lstStyle/>
          <a:p>
            <a:r>
              <a:rPr lang="vi">
                <a:solidFill>
                  <a:schemeClr val="tx2"/>
                </a:solidFill>
                <a:latin typeface="+mj-lt"/>
              </a:rPr>
              <a:t>Các bảng dữ liệu</a:t>
            </a:r>
            <a:endParaRPr>
              <a:solidFill>
                <a:schemeClr val="tx2"/>
              </a:solidFill>
              <a:latin typeface="+mj-lt"/>
              <a:ea typeface="Montserrat"/>
              <a:cs typeface="Montserrat"/>
              <a:sym typeface="Montserrat"/>
            </a:endParaRPr>
          </a:p>
        </p:txBody>
      </p:sp>
      <p:sp>
        <p:nvSpPr>
          <p:cNvPr id="273" name="Google Shape;273;p29"/>
          <p:cNvSpPr txBox="1">
            <a:spLocks noGrp="1"/>
          </p:cNvSpPr>
          <p:nvPr>
            <p:ph type="body" idx="1"/>
          </p:nvPr>
        </p:nvSpPr>
        <p:spPr>
          <a:xfrm>
            <a:off x="383457" y="2211313"/>
            <a:ext cx="5712543" cy="1136400"/>
          </a:xfrm>
          <a:prstGeom prst="rect">
            <a:avLst/>
          </a:prstGeom>
        </p:spPr>
        <p:txBody>
          <a:bodyPr spcFirstLastPara="1" wrap="square" lIns="121900" tIns="121900" rIns="121900" bIns="121900" anchor="t" anchorCtr="0">
            <a:noAutofit/>
          </a:bodyPr>
          <a:lstStyle/>
          <a:p>
            <a:pPr marL="0" indent="0" algn="just">
              <a:spcAft>
                <a:spcPts val="2133"/>
              </a:spcAft>
              <a:buNone/>
            </a:pPr>
            <a:r>
              <a:rPr lang="vi" sz="1467">
                <a:solidFill>
                  <a:schemeClr val="tx2"/>
                </a:solidFill>
                <a:latin typeface="+mj-lt"/>
                <a:ea typeface="Open Sans"/>
                <a:cs typeface="Open Sans"/>
                <a:sym typeface="Open Sans"/>
              </a:rPr>
              <a:t>Sau khi các thuộc tính quan tâm được đưa vào bảng staging, các giá trị hạng mục(</a:t>
            </a:r>
            <a:r>
              <a:rPr lang="en-US" sz="1467">
                <a:solidFill>
                  <a:schemeClr val="tx2"/>
                </a:solidFill>
                <a:latin typeface="+mj-lt"/>
                <a:ea typeface="Open Sans"/>
                <a:cs typeface="Open Sans"/>
                <a:sym typeface="Open Sans"/>
              </a:rPr>
              <a:t>categorical</a:t>
            </a:r>
            <a:r>
              <a:rPr lang="vi" sz="1467">
                <a:solidFill>
                  <a:schemeClr val="tx2"/>
                </a:solidFill>
                <a:latin typeface="+mj-lt"/>
                <a:ea typeface="Open Sans"/>
                <a:cs typeface="Open Sans"/>
                <a:sym typeface="Open Sans"/>
              </a:rPr>
              <a:t>) sẽ được mã hóa thành giá trị số(</a:t>
            </a:r>
            <a:r>
              <a:rPr lang="en-US" sz="1467" err="1">
                <a:solidFill>
                  <a:schemeClr val="tx2"/>
                </a:solidFill>
                <a:latin typeface="+mj-lt"/>
                <a:ea typeface="Open Sans"/>
                <a:cs typeface="Open Sans"/>
                <a:sym typeface="Open Sans"/>
              </a:rPr>
              <a:t>numberic</a:t>
            </a:r>
            <a:r>
              <a:rPr lang="en-US" sz="1467">
                <a:solidFill>
                  <a:schemeClr val="tx2"/>
                </a:solidFill>
                <a:latin typeface="+mj-lt"/>
                <a:ea typeface="Open Sans"/>
                <a:cs typeface="Open Sans"/>
                <a:sym typeface="Open Sans"/>
              </a:rPr>
              <a:t>) </a:t>
            </a:r>
            <a:r>
              <a:rPr lang="vi" sz="1467">
                <a:solidFill>
                  <a:schemeClr val="tx2"/>
                </a:solidFill>
                <a:latin typeface="+mj-lt"/>
                <a:ea typeface="Open Sans"/>
                <a:cs typeface="Open Sans"/>
                <a:sym typeface="Open Sans"/>
              </a:rPr>
              <a:t>để phục vụ cho trực quan mô hình phân cụm về sau.</a:t>
            </a:r>
            <a:endParaRPr sz="1467">
              <a:solidFill>
                <a:schemeClr val="tx2"/>
              </a:solidFill>
              <a:latin typeface="+mj-lt"/>
              <a:ea typeface="Open Sans"/>
              <a:cs typeface="Open Sans"/>
              <a:sym typeface="Open Sans"/>
            </a:endParaRPr>
          </a:p>
        </p:txBody>
      </p:sp>
      <p:sp>
        <p:nvSpPr>
          <p:cNvPr id="274" name="Google Shape;274;p29"/>
          <p:cNvSpPr txBox="1"/>
          <p:nvPr/>
        </p:nvSpPr>
        <p:spPr>
          <a:xfrm>
            <a:off x="397130" y="3762233"/>
            <a:ext cx="5241887"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US" sz="1333" b="1">
                <a:solidFill>
                  <a:schemeClr val="bg1"/>
                </a:solidFill>
                <a:latin typeface="+mj-lt"/>
                <a:ea typeface="Open Sans"/>
                <a:cs typeface="Open Sans"/>
                <a:sym typeface="Open Sans"/>
              </a:rPr>
              <a:t>Gender_Dim</a:t>
            </a:r>
            <a:r>
              <a:rPr lang="vi-VN" sz="1333" b="1">
                <a:solidFill>
                  <a:schemeClr val="bg1"/>
                </a:solidFill>
                <a:latin typeface="+mj-lt"/>
                <a:ea typeface="Open Sans"/>
                <a:cs typeface="Open Sans"/>
                <a:sym typeface="Open Sans"/>
              </a:rPr>
              <a:t>    </a:t>
            </a:r>
            <a:r>
              <a:rPr lang="vi" sz="1333" b="1">
                <a:solidFill>
                  <a:schemeClr val="bg1"/>
                </a:solidFill>
                <a:latin typeface="+mj-lt"/>
                <a:ea typeface="Open Sans"/>
                <a:cs typeface="Open Sans"/>
                <a:sym typeface="Open Sans"/>
              </a:rPr>
              <a:t>  |</a:t>
            </a:r>
            <a:r>
              <a:rPr lang="vi" sz="1333">
                <a:solidFill>
                  <a:schemeClr val="bg1"/>
                </a:solidFill>
                <a:latin typeface="+mj-lt"/>
                <a:ea typeface="Open Sans"/>
                <a:cs typeface="Open Sans"/>
                <a:sym typeface="Open Sans"/>
              </a:rPr>
              <a:t>  Bảng load dữ liệu </a:t>
            </a:r>
            <a:r>
              <a:rPr lang="en-US" sz="1333">
                <a:solidFill>
                  <a:schemeClr val="bg1"/>
                </a:solidFill>
                <a:latin typeface="+mj-lt"/>
                <a:ea typeface="Open Sans"/>
                <a:cs typeface="Open Sans"/>
                <a:sym typeface="Open Sans"/>
              </a:rPr>
              <a:t>giới tính</a:t>
            </a:r>
            <a:r>
              <a:rPr lang="vi" sz="1333">
                <a:solidFill>
                  <a:schemeClr val="bg1"/>
                </a:solidFill>
                <a:latin typeface="+mj-lt"/>
                <a:ea typeface="Open Sans"/>
                <a:cs typeface="Open Sans"/>
                <a:sym typeface="Open Sans"/>
              </a:rPr>
              <a:t> được mã hóa </a:t>
            </a:r>
            <a:endParaRPr sz="1867">
              <a:solidFill>
                <a:schemeClr val="bg1"/>
              </a:solidFill>
              <a:latin typeface="+mj-lt"/>
              <a:ea typeface="Open Sans"/>
              <a:cs typeface="Open Sans"/>
              <a:sym typeface="Open Sans"/>
            </a:endParaRPr>
          </a:p>
        </p:txBody>
      </p:sp>
      <p:sp>
        <p:nvSpPr>
          <p:cNvPr id="275" name="Google Shape;275;p29"/>
          <p:cNvSpPr txBox="1"/>
          <p:nvPr/>
        </p:nvSpPr>
        <p:spPr>
          <a:xfrm>
            <a:off x="383457" y="4169673"/>
            <a:ext cx="6042999"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US" sz="1333" b="1">
                <a:solidFill>
                  <a:schemeClr val="bg1"/>
                </a:solidFill>
                <a:latin typeface="+mj-lt"/>
                <a:ea typeface="Open Sans"/>
                <a:cs typeface="Open Sans"/>
                <a:sym typeface="Open Sans"/>
              </a:rPr>
              <a:t>Martial_Status_Dim</a:t>
            </a:r>
            <a:r>
              <a:rPr lang="vi" sz="1333" b="1">
                <a:solidFill>
                  <a:schemeClr val="bg1"/>
                </a:solidFill>
                <a:latin typeface="+mj-lt"/>
                <a:ea typeface="Open Sans"/>
                <a:cs typeface="Open Sans"/>
                <a:sym typeface="Open Sans"/>
              </a:rPr>
              <a:t>  |</a:t>
            </a:r>
            <a:r>
              <a:rPr lang="vi" sz="1333">
                <a:solidFill>
                  <a:schemeClr val="bg1"/>
                </a:solidFill>
                <a:latin typeface="+mj-lt"/>
                <a:ea typeface="Open Sans"/>
                <a:cs typeface="Open Sans"/>
                <a:sym typeface="Open Sans"/>
              </a:rPr>
              <a:t>  Bảng dữ liệu </a:t>
            </a:r>
            <a:r>
              <a:rPr lang="en-US" sz="1333">
                <a:solidFill>
                  <a:schemeClr val="bg1"/>
                </a:solidFill>
                <a:latin typeface="+mj-lt"/>
                <a:ea typeface="Open Sans"/>
                <a:cs typeface="Open Sans"/>
                <a:sym typeface="Open Sans"/>
              </a:rPr>
              <a:t>tình trạng hôn nhân </a:t>
            </a:r>
            <a:r>
              <a:rPr lang="vi" sz="1333">
                <a:solidFill>
                  <a:schemeClr val="bg1"/>
                </a:solidFill>
                <a:latin typeface="+mj-lt"/>
                <a:ea typeface="Open Sans"/>
                <a:cs typeface="Open Sans"/>
                <a:sym typeface="Open Sans"/>
              </a:rPr>
              <a:t> được mã hóa </a:t>
            </a:r>
            <a:endParaRPr sz="1867">
              <a:solidFill>
                <a:schemeClr val="bg1"/>
              </a:solidFill>
              <a:latin typeface="+mj-lt"/>
              <a:ea typeface="Open Sans"/>
              <a:cs typeface="Open Sans"/>
              <a:sym typeface="Open Sans"/>
            </a:endParaRPr>
          </a:p>
        </p:txBody>
      </p:sp>
      <p:sp>
        <p:nvSpPr>
          <p:cNvPr id="276" name="Google Shape;276;p29"/>
          <p:cNvSpPr txBox="1"/>
          <p:nvPr/>
        </p:nvSpPr>
        <p:spPr>
          <a:xfrm>
            <a:off x="397130" y="4545294"/>
            <a:ext cx="5241887"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vi" sz="1333" b="1">
                <a:solidFill>
                  <a:schemeClr val="bg1"/>
                </a:solidFill>
                <a:latin typeface="+mj-lt"/>
                <a:ea typeface="Open Sans"/>
                <a:cs typeface="Open Sans"/>
                <a:sym typeface="Open Sans"/>
              </a:rPr>
              <a:t>Education</a:t>
            </a:r>
            <a:r>
              <a:rPr lang="en-US" sz="1333" b="1">
                <a:solidFill>
                  <a:schemeClr val="bg1"/>
                </a:solidFill>
                <a:latin typeface="+mj-lt"/>
                <a:ea typeface="Open Sans"/>
                <a:cs typeface="Open Sans"/>
                <a:sym typeface="Open Sans"/>
              </a:rPr>
              <a:t>_Level_Dim</a:t>
            </a:r>
            <a:r>
              <a:rPr lang="vi" sz="1333" b="1">
                <a:solidFill>
                  <a:schemeClr val="bg1"/>
                </a:solidFill>
                <a:latin typeface="+mj-lt"/>
                <a:ea typeface="Open Sans"/>
                <a:cs typeface="Open Sans"/>
                <a:sym typeface="Open Sans"/>
              </a:rPr>
              <a:t>  |</a:t>
            </a:r>
            <a:r>
              <a:rPr lang="vi" sz="1333">
                <a:solidFill>
                  <a:schemeClr val="bg1"/>
                </a:solidFill>
                <a:latin typeface="+mj-lt"/>
                <a:ea typeface="Open Sans"/>
                <a:cs typeface="Open Sans"/>
                <a:sym typeface="Open Sans"/>
              </a:rPr>
              <a:t>  Bảng dữ liệu học vấn được mã hóa</a:t>
            </a:r>
            <a:endParaRPr sz="1867">
              <a:solidFill>
                <a:schemeClr val="bg1"/>
              </a:solidFill>
              <a:latin typeface="+mj-lt"/>
              <a:ea typeface="Open Sans"/>
              <a:cs typeface="Open Sans"/>
              <a:sym typeface="Open Sans"/>
            </a:endParaRPr>
          </a:p>
        </p:txBody>
      </p:sp>
      <p:sp>
        <p:nvSpPr>
          <p:cNvPr id="277" name="Google Shape;277;p29"/>
          <p:cNvSpPr txBox="1"/>
          <p:nvPr/>
        </p:nvSpPr>
        <p:spPr>
          <a:xfrm>
            <a:off x="401396" y="4958810"/>
            <a:ext cx="5712541"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US" sz="1333" b="1">
                <a:solidFill>
                  <a:schemeClr val="bg1"/>
                </a:solidFill>
                <a:latin typeface="+mj-lt"/>
                <a:ea typeface="Open Sans"/>
                <a:cs typeface="Open Sans"/>
                <a:sym typeface="Open Sans"/>
              </a:rPr>
              <a:t>Income_Category_Dim</a:t>
            </a:r>
            <a:r>
              <a:rPr lang="vi" sz="1333" b="1">
                <a:solidFill>
                  <a:schemeClr val="bg1"/>
                </a:solidFill>
                <a:latin typeface="+mj-lt"/>
                <a:ea typeface="Open Sans"/>
                <a:cs typeface="Open Sans"/>
                <a:sym typeface="Open Sans"/>
              </a:rPr>
              <a:t>   |</a:t>
            </a:r>
            <a:r>
              <a:rPr lang="vi" sz="1333">
                <a:solidFill>
                  <a:schemeClr val="bg1"/>
                </a:solidFill>
                <a:latin typeface="+mj-lt"/>
                <a:ea typeface="Open Sans"/>
                <a:cs typeface="Open Sans"/>
                <a:sym typeface="Open Sans"/>
              </a:rPr>
              <a:t>  Bảng dữ liệu </a:t>
            </a:r>
            <a:r>
              <a:rPr lang="en-US" sz="1333">
                <a:solidFill>
                  <a:schemeClr val="bg1"/>
                </a:solidFill>
                <a:latin typeface="+mj-lt"/>
                <a:ea typeface="Open Sans"/>
                <a:cs typeface="Open Sans"/>
                <a:sym typeface="Open Sans"/>
              </a:rPr>
              <a:t>thu nhập</a:t>
            </a:r>
            <a:r>
              <a:rPr lang="vi" sz="1333">
                <a:solidFill>
                  <a:schemeClr val="bg1"/>
                </a:solidFill>
                <a:latin typeface="+mj-lt"/>
                <a:ea typeface="Open Sans"/>
                <a:cs typeface="Open Sans"/>
                <a:sym typeface="Open Sans"/>
              </a:rPr>
              <a:t> được mã hóa</a:t>
            </a:r>
            <a:endParaRPr sz="1333">
              <a:solidFill>
                <a:schemeClr val="bg1"/>
              </a:solidFill>
              <a:latin typeface="+mj-lt"/>
              <a:ea typeface="Open Sans"/>
              <a:cs typeface="Open Sans"/>
              <a:sym typeface="Open Sans"/>
            </a:endParaRPr>
          </a:p>
        </p:txBody>
      </p:sp>
      <p:sp>
        <p:nvSpPr>
          <p:cNvPr id="278" name="Google Shape;278;p29"/>
          <p:cNvSpPr txBox="1"/>
          <p:nvPr/>
        </p:nvSpPr>
        <p:spPr>
          <a:xfrm>
            <a:off x="397129" y="5356386"/>
            <a:ext cx="6042998"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US" sz="1333" b="1">
                <a:solidFill>
                  <a:schemeClr val="bg1"/>
                </a:solidFill>
                <a:latin typeface="+mj-lt"/>
                <a:ea typeface="Open Sans"/>
                <a:cs typeface="Open Sans"/>
                <a:sym typeface="Open Sans"/>
              </a:rPr>
              <a:t>Attrition_Flag_Dim</a:t>
            </a:r>
            <a:r>
              <a:rPr lang="vi" sz="1333" b="1">
                <a:solidFill>
                  <a:schemeClr val="bg1"/>
                </a:solidFill>
                <a:latin typeface="+mj-lt"/>
                <a:ea typeface="Open Sans"/>
                <a:cs typeface="Open Sans"/>
                <a:sym typeface="Open Sans"/>
              </a:rPr>
              <a:t>  |</a:t>
            </a:r>
            <a:r>
              <a:rPr lang="vi" sz="1333">
                <a:solidFill>
                  <a:schemeClr val="bg1"/>
                </a:solidFill>
                <a:latin typeface="+mj-lt"/>
                <a:ea typeface="Open Sans"/>
                <a:cs typeface="Open Sans"/>
                <a:sym typeface="Open Sans"/>
              </a:rPr>
              <a:t>  Bảng dữ liệu </a:t>
            </a:r>
            <a:r>
              <a:rPr lang="en-US" sz="1333">
                <a:solidFill>
                  <a:schemeClr val="bg1"/>
                </a:solidFill>
                <a:latin typeface="+mj-lt"/>
                <a:ea typeface="Open Sans"/>
                <a:cs typeface="Open Sans"/>
                <a:sym typeface="Open Sans"/>
              </a:rPr>
              <a:t>khách hàng hao mòn</a:t>
            </a:r>
            <a:r>
              <a:rPr lang="vi" sz="1333">
                <a:solidFill>
                  <a:schemeClr val="bg1"/>
                </a:solidFill>
                <a:latin typeface="+mj-lt"/>
                <a:ea typeface="Open Sans"/>
                <a:cs typeface="Open Sans"/>
                <a:sym typeface="Open Sans"/>
              </a:rPr>
              <a:t> được mã hóa </a:t>
            </a:r>
            <a:endParaRPr sz="1867">
              <a:solidFill>
                <a:schemeClr val="bg1"/>
              </a:solidFill>
              <a:latin typeface="+mj-lt"/>
              <a:ea typeface="Open Sans"/>
              <a:cs typeface="Open Sans"/>
              <a:sym typeface="Open Sans"/>
            </a:endParaRPr>
          </a:p>
        </p:txBody>
      </p:sp>
      <p:sp>
        <p:nvSpPr>
          <p:cNvPr id="282" name="Google Shape;282;p29"/>
          <p:cNvSpPr txBox="1"/>
          <p:nvPr/>
        </p:nvSpPr>
        <p:spPr>
          <a:xfrm>
            <a:off x="397129" y="6037600"/>
            <a:ext cx="4848800"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vi" sz="1333" b="1">
                <a:solidFill>
                  <a:schemeClr val="bg1"/>
                </a:solidFill>
                <a:latin typeface="+mj-lt"/>
                <a:ea typeface="Open Sans"/>
                <a:cs typeface="Open Sans"/>
                <a:sym typeface="Open Sans"/>
              </a:rPr>
              <a:t>Fact_Campaign  |</a:t>
            </a:r>
            <a:r>
              <a:rPr lang="vi" sz="1333">
                <a:solidFill>
                  <a:schemeClr val="bg1"/>
                </a:solidFill>
                <a:latin typeface="+mj-lt"/>
                <a:ea typeface="Open Sans"/>
                <a:cs typeface="Open Sans"/>
                <a:sym typeface="Open Sans"/>
              </a:rPr>
              <a:t>  Bảng dữ liệu tổng hợp</a:t>
            </a:r>
            <a:endParaRPr sz="1867">
              <a:solidFill>
                <a:schemeClr val="bg1"/>
              </a:solidFill>
              <a:latin typeface="+mj-lt"/>
              <a:ea typeface="Open Sans"/>
              <a:cs typeface="Open Sans"/>
              <a:sym typeface="Open Sans"/>
            </a:endParaRPr>
          </a:p>
        </p:txBody>
      </p:sp>
      <p:sp>
        <p:nvSpPr>
          <p:cNvPr id="13" name="Google Shape;274;p29">
            <a:extLst>
              <a:ext uri="{FF2B5EF4-FFF2-40B4-BE49-F238E27FC236}">
                <a16:creationId xmlns:a16="http://schemas.microsoft.com/office/drawing/2014/main" id="{7D207FBB-580A-432D-B580-9BDE8B57A039}"/>
              </a:ext>
            </a:extLst>
          </p:cNvPr>
          <p:cNvSpPr txBox="1"/>
          <p:nvPr/>
        </p:nvSpPr>
        <p:spPr>
          <a:xfrm>
            <a:off x="397129" y="3319390"/>
            <a:ext cx="4848800"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vi" sz="1333" b="1">
                <a:solidFill>
                  <a:schemeClr val="bg1"/>
                </a:solidFill>
                <a:latin typeface="+mj-lt"/>
                <a:ea typeface="Open Sans"/>
                <a:cs typeface="Open Sans"/>
                <a:sym typeface="Open Sans"/>
              </a:rPr>
              <a:t>Client_Staging    |</a:t>
            </a:r>
            <a:r>
              <a:rPr lang="vi" sz="1333">
                <a:solidFill>
                  <a:schemeClr val="bg1"/>
                </a:solidFill>
                <a:latin typeface="+mj-lt"/>
                <a:ea typeface="Open Sans"/>
                <a:cs typeface="Open Sans"/>
                <a:sym typeface="Open Sans"/>
              </a:rPr>
              <a:t>  Bảng load dữ liệu đầu vào </a:t>
            </a:r>
            <a:endParaRPr sz="1867">
              <a:solidFill>
                <a:schemeClr val="bg1"/>
              </a:solidFill>
              <a:latin typeface="+mj-lt"/>
              <a:ea typeface="Open Sans"/>
              <a:cs typeface="Open Sans"/>
              <a:sym typeface="Open Sans"/>
            </a:endParaRPr>
          </a:p>
        </p:txBody>
      </p:sp>
      <p:sp>
        <p:nvSpPr>
          <p:cNvPr id="5" name="Google Shape;278;p29">
            <a:extLst>
              <a:ext uri="{FF2B5EF4-FFF2-40B4-BE49-F238E27FC236}">
                <a16:creationId xmlns:a16="http://schemas.microsoft.com/office/drawing/2014/main" id="{339522B5-BF3A-CF18-CB4A-E27782C61AB2}"/>
              </a:ext>
            </a:extLst>
          </p:cNvPr>
          <p:cNvSpPr txBox="1"/>
          <p:nvPr/>
        </p:nvSpPr>
        <p:spPr>
          <a:xfrm>
            <a:off x="401397" y="5689200"/>
            <a:ext cx="5712540" cy="348400"/>
          </a:xfrm>
          <a:prstGeom prst="rect">
            <a:avLst/>
          </a:prstGeom>
          <a:noFill/>
          <a:ln>
            <a:noFill/>
          </a:ln>
        </p:spPr>
        <p:txBody>
          <a:bodyPr spcFirstLastPara="1" wrap="square" lIns="121900" tIns="121900" rIns="121900" bIns="121900" anchor="t" anchorCtr="0">
            <a:noAutofit/>
          </a:bodyPr>
          <a:lstStyle/>
          <a:p>
            <a:pPr>
              <a:lnSpc>
                <a:spcPct val="115000"/>
              </a:lnSpc>
              <a:spcAft>
                <a:spcPts val="2133"/>
              </a:spcAft>
            </a:pPr>
            <a:r>
              <a:rPr lang="en-US" sz="1333" b="1">
                <a:solidFill>
                  <a:schemeClr val="bg1"/>
                </a:solidFill>
                <a:latin typeface="+mj-lt"/>
                <a:ea typeface="Open Sans"/>
                <a:cs typeface="Open Sans"/>
                <a:sym typeface="Open Sans"/>
              </a:rPr>
              <a:t>Card_Category_Dim</a:t>
            </a:r>
            <a:r>
              <a:rPr lang="vi" sz="1333" b="1">
                <a:solidFill>
                  <a:schemeClr val="bg1"/>
                </a:solidFill>
                <a:latin typeface="+mj-lt"/>
                <a:ea typeface="Open Sans"/>
                <a:cs typeface="Open Sans"/>
                <a:sym typeface="Open Sans"/>
              </a:rPr>
              <a:t> |</a:t>
            </a:r>
            <a:r>
              <a:rPr lang="vi" sz="1333">
                <a:solidFill>
                  <a:schemeClr val="bg1"/>
                </a:solidFill>
                <a:latin typeface="+mj-lt"/>
                <a:ea typeface="Open Sans"/>
                <a:cs typeface="Open Sans"/>
                <a:sym typeface="Open Sans"/>
              </a:rPr>
              <a:t>  Bảng dữ liệu </a:t>
            </a:r>
            <a:r>
              <a:rPr lang="en-US" sz="1333">
                <a:solidFill>
                  <a:schemeClr val="bg1"/>
                </a:solidFill>
                <a:latin typeface="+mj-lt"/>
                <a:ea typeface="Open Sans"/>
                <a:cs typeface="Open Sans"/>
                <a:sym typeface="Open Sans"/>
              </a:rPr>
              <a:t>phân loại thẻ </a:t>
            </a:r>
            <a:r>
              <a:rPr lang="vi" sz="1333">
                <a:solidFill>
                  <a:schemeClr val="bg1"/>
                </a:solidFill>
                <a:latin typeface="+mj-lt"/>
                <a:ea typeface="Open Sans"/>
                <a:cs typeface="Open Sans"/>
                <a:sym typeface="Open Sans"/>
              </a:rPr>
              <a:t>được mã hóa </a:t>
            </a:r>
            <a:endParaRPr sz="1867">
              <a:solidFill>
                <a:schemeClr val="bg1"/>
              </a:solidFill>
              <a:latin typeface="+mj-lt"/>
              <a:ea typeface="Open Sans"/>
              <a:cs typeface="Open Sans"/>
              <a:sym typeface="Open Sans"/>
            </a:endParaRPr>
          </a:p>
        </p:txBody>
      </p:sp>
      <p:pic>
        <p:nvPicPr>
          <p:cNvPr id="3" name="Picture 2">
            <a:extLst>
              <a:ext uri="{FF2B5EF4-FFF2-40B4-BE49-F238E27FC236}">
                <a16:creationId xmlns:a16="http://schemas.microsoft.com/office/drawing/2014/main" id="{2FD257CF-5027-518B-806E-9FC367344725}"/>
              </a:ext>
            </a:extLst>
          </p:cNvPr>
          <p:cNvPicPr>
            <a:picLocks noChangeAspect="1"/>
          </p:cNvPicPr>
          <p:nvPr/>
        </p:nvPicPr>
        <p:blipFill>
          <a:blip r:embed="rId3"/>
          <a:stretch>
            <a:fillRect/>
          </a:stretch>
        </p:blipFill>
        <p:spPr>
          <a:xfrm>
            <a:off x="6451871" y="1377601"/>
            <a:ext cx="5387713" cy="4485799"/>
          </a:xfrm>
          <a:prstGeom prst="rect">
            <a:avLst/>
          </a:prstGeom>
        </p:spPr>
      </p:pic>
      <p:sp>
        <p:nvSpPr>
          <p:cNvPr id="4" name="Google Shape;236;p26">
            <a:extLst>
              <a:ext uri="{FF2B5EF4-FFF2-40B4-BE49-F238E27FC236}">
                <a16:creationId xmlns:a16="http://schemas.microsoft.com/office/drawing/2014/main" id="{C3261B61-416E-8F47-043F-F1AD807E01E6}"/>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971125" y="1758200"/>
            <a:ext cx="2943600" cy="746000"/>
          </a:xfrm>
          <a:prstGeom prst="rect">
            <a:avLst/>
          </a:prstGeom>
        </p:spPr>
        <p:txBody>
          <a:bodyPr spcFirstLastPara="1" wrap="square" lIns="121900" tIns="121900" rIns="121900" bIns="121900" anchor="t" anchorCtr="0">
            <a:noAutofit/>
          </a:bodyPr>
          <a:lstStyle/>
          <a:p>
            <a:r>
              <a:rPr lang="vi">
                <a:solidFill>
                  <a:schemeClr val="bg1">
                    <a:lumMod val="75000"/>
                  </a:schemeClr>
                </a:solidFill>
                <a:latin typeface="+mj-lt"/>
              </a:rPr>
              <a:t>ETL</a:t>
            </a:r>
            <a:endParaRPr b="0">
              <a:solidFill>
                <a:schemeClr val="bg1">
                  <a:lumMod val="75000"/>
                </a:schemeClr>
              </a:solidFill>
              <a:latin typeface="+mj-lt"/>
              <a:ea typeface="Montserrat"/>
              <a:cs typeface="Montserrat"/>
              <a:sym typeface="Montserrat"/>
            </a:endParaRPr>
          </a:p>
        </p:txBody>
      </p:sp>
      <p:sp>
        <p:nvSpPr>
          <p:cNvPr id="288" name="Google Shape;288;p30"/>
          <p:cNvSpPr txBox="1">
            <a:spLocks noGrp="1"/>
          </p:cNvSpPr>
          <p:nvPr>
            <p:ph type="body" idx="1"/>
          </p:nvPr>
        </p:nvSpPr>
        <p:spPr>
          <a:xfrm>
            <a:off x="1042734" y="2504200"/>
            <a:ext cx="2943600" cy="2934800"/>
          </a:xfrm>
          <a:prstGeom prst="rect">
            <a:avLst/>
          </a:prstGeom>
        </p:spPr>
        <p:txBody>
          <a:bodyPr spcFirstLastPara="1" wrap="square" lIns="121900" tIns="121900" rIns="121900" bIns="121900" anchor="t" anchorCtr="0">
            <a:noAutofit/>
          </a:bodyPr>
          <a:lstStyle/>
          <a:p>
            <a:pPr indent="-397923">
              <a:buClr>
                <a:schemeClr val="bg1">
                  <a:lumMod val="75000"/>
                </a:schemeClr>
              </a:buClr>
              <a:buSzPts val="1100"/>
              <a:buFont typeface="Open Sans"/>
              <a:buAutoNum type="arabicPeriod"/>
            </a:pPr>
            <a:r>
              <a:rPr lang="vi" sz="1467">
                <a:solidFill>
                  <a:schemeClr val="bg1">
                    <a:lumMod val="75000"/>
                  </a:schemeClr>
                </a:solidFill>
                <a:latin typeface="+mj-lt"/>
                <a:ea typeface="Open Sans"/>
                <a:cs typeface="Open Sans"/>
                <a:sym typeface="Open Sans"/>
              </a:rPr>
              <a:t>Dữ liệu sẽ được load từ file csv vào bảng staging trong cơ sở dữ liệu của SQL Sever</a:t>
            </a:r>
            <a:endParaRPr sz="1467">
              <a:solidFill>
                <a:schemeClr val="bg1">
                  <a:lumMod val="75000"/>
                </a:schemeClr>
              </a:solidFill>
              <a:latin typeface="+mj-lt"/>
              <a:ea typeface="Open Sans"/>
              <a:cs typeface="Open Sans"/>
              <a:sym typeface="Open Sans"/>
            </a:endParaRPr>
          </a:p>
          <a:p>
            <a:pPr indent="-397923">
              <a:buClr>
                <a:schemeClr val="bg1"/>
              </a:buClr>
              <a:buSzPts val="1100"/>
              <a:buFont typeface="Open Sans"/>
              <a:buAutoNum type="arabicPeriod"/>
            </a:pPr>
            <a:r>
              <a:rPr lang="vi" sz="1467">
                <a:solidFill>
                  <a:schemeClr val="bg1">
                    <a:lumMod val="75000"/>
                  </a:schemeClr>
                </a:solidFill>
                <a:latin typeface="+mj-lt"/>
                <a:ea typeface="Open Sans"/>
                <a:cs typeface="Open Sans"/>
                <a:sym typeface="Open Sans"/>
              </a:rPr>
              <a:t>Từ bảng staging dữ liệu sẽ được mã hóa và load vào các bảng Dim tương ứng</a:t>
            </a:r>
            <a:endParaRPr sz="1467">
              <a:solidFill>
                <a:schemeClr val="bg1">
                  <a:lumMod val="75000"/>
                </a:schemeClr>
              </a:solidFill>
              <a:latin typeface="+mj-lt"/>
              <a:ea typeface="Open Sans"/>
              <a:cs typeface="Open Sans"/>
              <a:sym typeface="Open Sans"/>
            </a:endParaRPr>
          </a:p>
          <a:p>
            <a:pPr indent="-397923">
              <a:buClr>
                <a:schemeClr val="bg1"/>
              </a:buClr>
              <a:buSzPts val="1100"/>
              <a:buFont typeface="Open Sans"/>
              <a:buAutoNum type="arabicPeriod"/>
            </a:pPr>
            <a:r>
              <a:rPr lang="vi" sz="1467">
                <a:solidFill>
                  <a:schemeClr val="bg1">
                    <a:lumMod val="75000"/>
                  </a:schemeClr>
                </a:solidFill>
                <a:latin typeface="+mj-lt"/>
                <a:ea typeface="Open Sans"/>
                <a:cs typeface="Open Sans"/>
                <a:sym typeface="Open Sans"/>
              </a:rPr>
              <a:t>Sau đó, dữ liệu từ các bảng Dim sẽ được join vào bảng Fact cuối cùng</a:t>
            </a:r>
            <a:endParaRPr sz="1467">
              <a:solidFill>
                <a:schemeClr val="bg1">
                  <a:lumMod val="75000"/>
                </a:schemeClr>
              </a:solidFill>
              <a:latin typeface="+mj-lt"/>
              <a:ea typeface="Open Sans"/>
              <a:cs typeface="Open Sans"/>
              <a:sym typeface="Open Sans"/>
            </a:endParaRPr>
          </a:p>
        </p:txBody>
      </p:sp>
      <p:pic>
        <p:nvPicPr>
          <p:cNvPr id="3" name="Picture 2">
            <a:extLst>
              <a:ext uri="{FF2B5EF4-FFF2-40B4-BE49-F238E27FC236}">
                <a16:creationId xmlns:a16="http://schemas.microsoft.com/office/drawing/2014/main" id="{CD64BA5C-C470-9073-3B33-D974B7504446}"/>
              </a:ext>
            </a:extLst>
          </p:cNvPr>
          <p:cNvPicPr>
            <a:picLocks noChangeAspect="1"/>
          </p:cNvPicPr>
          <p:nvPr/>
        </p:nvPicPr>
        <p:blipFill>
          <a:blip r:embed="rId3"/>
          <a:stretch>
            <a:fillRect/>
          </a:stretch>
        </p:blipFill>
        <p:spPr>
          <a:xfrm>
            <a:off x="4358884" y="1584543"/>
            <a:ext cx="2436849" cy="4350132"/>
          </a:xfrm>
          <a:prstGeom prst="rect">
            <a:avLst/>
          </a:prstGeom>
        </p:spPr>
      </p:pic>
      <p:sp>
        <p:nvSpPr>
          <p:cNvPr id="4" name="Google Shape;290;p30">
            <a:extLst>
              <a:ext uri="{FF2B5EF4-FFF2-40B4-BE49-F238E27FC236}">
                <a16:creationId xmlns:a16="http://schemas.microsoft.com/office/drawing/2014/main" id="{CDE375E5-027A-D488-645A-18A53E520677}"/>
              </a:ext>
            </a:extLst>
          </p:cNvPr>
          <p:cNvSpPr txBox="1"/>
          <p:nvPr/>
        </p:nvSpPr>
        <p:spPr>
          <a:xfrm>
            <a:off x="4888417" y="5346383"/>
            <a:ext cx="1521000" cy="40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vi">
                <a:solidFill>
                  <a:srgbClr val="FFFFFF"/>
                </a:solidFill>
                <a:latin typeface="Open Sans"/>
                <a:ea typeface="Open Sans"/>
                <a:cs typeface="Open Sans"/>
                <a:sym typeface="Open Sans"/>
              </a:rPr>
              <a:t>Load Staging</a:t>
            </a:r>
            <a:endParaRPr>
              <a:solidFill>
                <a:srgbClr val="FFFFFF"/>
              </a:solidFill>
              <a:latin typeface="Open Sans"/>
              <a:ea typeface="Open Sans"/>
              <a:cs typeface="Open Sans"/>
              <a:sym typeface="Open Sans"/>
            </a:endParaRPr>
          </a:p>
        </p:txBody>
      </p:sp>
      <p:pic>
        <p:nvPicPr>
          <p:cNvPr id="8" name="Picture 7">
            <a:extLst>
              <a:ext uri="{FF2B5EF4-FFF2-40B4-BE49-F238E27FC236}">
                <a16:creationId xmlns:a16="http://schemas.microsoft.com/office/drawing/2014/main" id="{110D0268-AE88-A679-C07E-B649240A8FFD}"/>
              </a:ext>
            </a:extLst>
          </p:cNvPr>
          <p:cNvPicPr>
            <a:picLocks noChangeAspect="1"/>
          </p:cNvPicPr>
          <p:nvPr/>
        </p:nvPicPr>
        <p:blipFill>
          <a:blip r:embed="rId4"/>
          <a:stretch>
            <a:fillRect/>
          </a:stretch>
        </p:blipFill>
        <p:spPr>
          <a:xfrm>
            <a:off x="6938950" y="1579467"/>
            <a:ext cx="2546555" cy="4350132"/>
          </a:xfrm>
          <a:prstGeom prst="rect">
            <a:avLst/>
          </a:prstGeom>
        </p:spPr>
      </p:pic>
      <p:sp>
        <p:nvSpPr>
          <p:cNvPr id="11" name="Google Shape;292;p30">
            <a:extLst>
              <a:ext uri="{FF2B5EF4-FFF2-40B4-BE49-F238E27FC236}">
                <a16:creationId xmlns:a16="http://schemas.microsoft.com/office/drawing/2014/main" id="{1DB22705-C5F4-86EB-5B54-E043F8A6D7A0}"/>
              </a:ext>
            </a:extLst>
          </p:cNvPr>
          <p:cNvSpPr txBox="1"/>
          <p:nvPr/>
        </p:nvSpPr>
        <p:spPr>
          <a:xfrm>
            <a:off x="7649012" y="5346383"/>
            <a:ext cx="1521000" cy="40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vi">
                <a:solidFill>
                  <a:srgbClr val="FFFFFF"/>
                </a:solidFill>
                <a:latin typeface="Open Sans"/>
                <a:ea typeface="Open Sans"/>
                <a:cs typeface="Open Sans"/>
                <a:sym typeface="Open Sans"/>
              </a:rPr>
              <a:t>Load Dim</a:t>
            </a:r>
            <a:endParaRPr>
              <a:solidFill>
                <a:srgbClr val="FFFFFF"/>
              </a:solidFill>
              <a:latin typeface="Open Sans"/>
              <a:ea typeface="Open Sans"/>
              <a:cs typeface="Open Sans"/>
              <a:sym typeface="Open Sans"/>
            </a:endParaRPr>
          </a:p>
        </p:txBody>
      </p:sp>
      <p:pic>
        <p:nvPicPr>
          <p:cNvPr id="13" name="Picture 12">
            <a:extLst>
              <a:ext uri="{FF2B5EF4-FFF2-40B4-BE49-F238E27FC236}">
                <a16:creationId xmlns:a16="http://schemas.microsoft.com/office/drawing/2014/main" id="{2AE836EC-6C46-60D5-C27A-CC3C6E7F8332}"/>
              </a:ext>
            </a:extLst>
          </p:cNvPr>
          <p:cNvPicPr>
            <a:picLocks noChangeAspect="1"/>
          </p:cNvPicPr>
          <p:nvPr/>
        </p:nvPicPr>
        <p:blipFill>
          <a:blip r:embed="rId5"/>
          <a:stretch>
            <a:fillRect/>
          </a:stretch>
        </p:blipFill>
        <p:spPr>
          <a:xfrm>
            <a:off x="9645445" y="1579467"/>
            <a:ext cx="2546555" cy="4350132"/>
          </a:xfrm>
          <a:prstGeom prst="rect">
            <a:avLst/>
          </a:prstGeom>
        </p:spPr>
      </p:pic>
      <p:sp>
        <p:nvSpPr>
          <p:cNvPr id="14" name="Google Shape;294;p30">
            <a:extLst>
              <a:ext uri="{FF2B5EF4-FFF2-40B4-BE49-F238E27FC236}">
                <a16:creationId xmlns:a16="http://schemas.microsoft.com/office/drawing/2014/main" id="{E852CC48-1E15-0347-8E5E-296E5DD62ED8}"/>
              </a:ext>
            </a:extLst>
          </p:cNvPr>
          <p:cNvSpPr txBox="1"/>
          <p:nvPr/>
        </p:nvSpPr>
        <p:spPr>
          <a:xfrm>
            <a:off x="10330426" y="5346383"/>
            <a:ext cx="1521000" cy="40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vi">
                <a:solidFill>
                  <a:srgbClr val="FFFFFF"/>
                </a:solidFill>
                <a:latin typeface="Open Sans"/>
                <a:ea typeface="Open Sans"/>
                <a:cs typeface="Open Sans"/>
                <a:sym typeface="Open Sans"/>
              </a:rPr>
              <a:t>Load Fact</a:t>
            </a:r>
            <a:endParaRPr>
              <a:solidFill>
                <a:srgbClr val="FFFFFF"/>
              </a:solidFill>
              <a:latin typeface="Open Sans"/>
              <a:ea typeface="Open Sans"/>
              <a:cs typeface="Open Sans"/>
              <a:sym typeface="Open Sans"/>
            </a:endParaRPr>
          </a:p>
        </p:txBody>
      </p:sp>
      <p:sp>
        <p:nvSpPr>
          <p:cNvPr id="2" name="Google Shape;236;p26">
            <a:extLst>
              <a:ext uri="{FF2B5EF4-FFF2-40B4-BE49-F238E27FC236}">
                <a16:creationId xmlns:a16="http://schemas.microsoft.com/office/drawing/2014/main" id="{12D6C68A-4E19-4A15-A89A-4CCB853A3B88}"/>
              </a:ext>
            </a:extLst>
          </p:cNvPr>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sld>
</file>

<file path=ppt/theme/theme1.xml><?xml version="1.0" encoding="utf-8"?>
<a:theme xmlns:a="http://schemas.openxmlformats.org/drawingml/2006/main" name="Office Theme">
  <a:themeElements>
    <a:clrScheme name="Custom 25">
      <a:dk1>
        <a:srgbClr val="000000"/>
      </a:dk1>
      <a:lt1>
        <a:srgbClr val="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6286</TotalTime>
  <Words>1501</Words>
  <Application>Microsoft Office PowerPoint</Application>
  <PresentationFormat>Widescreen</PresentationFormat>
  <Paragraphs>154</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Noto Sans Symbols</vt:lpstr>
      <vt:lpstr>Verdana</vt:lpstr>
      <vt:lpstr>Montserrat</vt:lpstr>
      <vt:lpstr>Arial</vt:lpstr>
      <vt:lpstr>Calibri</vt:lpstr>
      <vt:lpstr>Open Sans</vt:lpstr>
      <vt:lpstr>Merriweather Sans</vt:lpstr>
      <vt:lpstr>Wingdings</vt:lpstr>
      <vt:lpstr>Office Theme</vt:lpstr>
      <vt:lpstr>Báo cáo đồ án cuối khóa DAP305X</vt:lpstr>
      <vt:lpstr>Yêu cầu nghiệp vụ</vt:lpstr>
      <vt:lpstr>Bài toán cần giải quyết</vt:lpstr>
      <vt:lpstr>Tổng quan về bộ dữ liệu</vt:lpstr>
      <vt:lpstr>Tổng quan về bộ dữ liệu</vt:lpstr>
      <vt:lpstr>Dữ liệu về khách hàng</vt:lpstr>
      <vt:lpstr>Các kiến thức sử dụng</vt:lpstr>
      <vt:lpstr>Các bảng dữ liệu</vt:lpstr>
      <vt:lpstr>ETL</vt:lpstr>
      <vt:lpstr>K-means </vt:lpstr>
      <vt:lpstr>Phân khúc khách hàng</vt:lpstr>
      <vt:lpstr>Phân bố doanh thu theo nhân khẩu học</vt:lpstr>
      <vt:lpstr>Khảo sát khách hàng đang sử dụng thẻ</vt:lpstr>
      <vt:lpstr>Khảo sát khách hàng đã dừng sử dụng thẻ</vt:lpstr>
      <vt:lpstr>Đánh giá những giả định</vt:lpstr>
      <vt:lpstr>Đề xuất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D??ng Minh Nh?t</cp:lastModifiedBy>
  <cp:revision>23</cp:revision>
  <dcterms:modified xsi:type="dcterms:W3CDTF">2024-12-17T13:50:49Z</dcterms:modified>
</cp:coreProperties>
</file>