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66CC-2887-0152-C849-B29D7A763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8B3E9-FCA4-2015-ACC1-CD7BD4FC4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045A5-7901-8201-10C3-EECCF152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F7F3-2F1F-4E4F-B7A4-152A4F9F038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EF7BB-C318-5DE5-B13B-54EF5B6F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81726-0D09-ACEC-39DA-2E490ACE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B466-E367-4C99-91EF-B8D21BAD1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1773-92AC-D3E8-31DB-5E496A85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C813C-8113-EDC6-2A1C-491E1DB28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30A86-2902-9A58-CB68-DEB1C744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F7F3-2F1F-4E4F-B7A4-152A4F9F038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523B-57F9-4823-AD64-C9D8AB3C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94438-813B-4197-F11D-7870C1A0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B466-E367-4C99-91EF-B8D21BAD1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9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BC6B2-23AB-4720-226B-C5F00F9DB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BF830-42C0-3AB2-3C1B-4267CFA8E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D8A88-7911-28B5-958F-DDBB5C04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F7F3-2F1F-4E4F-B7A4-152A4F9F038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63F8B-B15A-5D23-180F-4B3B9AC3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B6854-180B-E974-FE14-0E81372F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B466-E367-4C99-91EF-B8D21BAD1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1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0180-4B61-93A5-10BA-6C44A0D3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15E82-155D-2DBD-B986-AA3960F64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2F50B-1BB8-797E-833E-D6463323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F7F3-2F1F-4E4F-B7A4-152A4F9F038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547D7-18EE-5303-F454-E81BB399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99544-CBCF-F6E4-347E-67DBF13F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B466-E367-4C99-91EF-B8D21BAD1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8DC6-CEB6-E20E-7ED0-35F21ED68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F5E57-7C03-B8B6-933C-F7E73B986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83523-A4A1-1E48-D751-994DF528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F7F3-2F1F-4E4F-B7A4-152A4F9F038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1F97A-02C6-42A5-7194-B3278CBC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FACFE-1392-B70B-A9B6-BBD7207E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B466-E367-4C99-91EF-B8D21BAD1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2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68AB-2221-123F-0C65-E746B687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52CB3-038D-D56D-8FDA-FFE3C8CDB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86842-86A3-4EFE-84DC-965D1BFF1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967E0-4F6F-F0D5-D044-DA509264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F7F3-2F1F-4E4F-B7A4-152A4F9F038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AD018-7496-754B-8B7E-57C2EFE2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F01D4-9366-003E-30A3-4FE15651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B466-E367-4C99-91EF-B8D21BAD1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6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C9FF-465C-F762-4EE7-683A6AD6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FA14C-B8B2-ADD7-D06E-BB8718DFD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3C539-C498-78D2-8912-9B9EF98DA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6E1DB-837F-FCA0-EF62-2D490ED31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D3A44-4DD1-76AF-FA7F-4382E1235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495C9-E939-2470-CE3E-37CE734A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F7F3-2F1F-4E4F-B7A4-152A4F9F038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A362E-D78B-0BE3-48B1-CFCF1163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2BB47-59C7-722C-C34A-52DE5BDE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B466-E367-4C99-91EF-B8D21BAD1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FC82-9DEB-B88B-625F-F2FD17EF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DE358-D03C-2FDE-320C-6AD4C39E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F7F3-2F1F-4E4F-B7A4-152A4F9F038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3A1BC-0858-757C-E40B-D86A02B4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88806-51F3-36FD-FB89-1C7A9E31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B466-E367-4C99-91EF-B8D21BAD1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8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FA59D-BCD2-309B-426C-6B875670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F7F3-2F1F-4E4F-B7A4-152A4F9F038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A08D7-4584-000C-5DAA-B307C32B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EC629-4582-78F2-8203-DEB8EE1E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B466-E367-4C99-91EF-B8D21BAD1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5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D319-E9B1-1CE4-967B-2B1DFB11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D445-BEA1-12AB-BA40-AE1CA3178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FC773-F83C-313A-3537-0439A811F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C0A29-808A-4F36-8DA1-FBCF5AC9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F7F3-2F1F-4E4F-B7A4-152A4F9F038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89674-8496-C417-BF76-6D1FEF57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0E258-9082-A3BA-2FFD-E969A119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B466-E367-4C99-91EF-B8D21BAD1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1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C624-7E05-C8F9-637E-F5603072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F6D3F-C48B-243D-F52C-C2AAE875E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5551A-E7A1-B07D-BA7B-4168745E4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2378F-52F8-E381-B507-1AABD05F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F7F3-2F1F-4E4F-B7A4-152A4F9F038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2854A-1380-6350-5500-92C46C92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DE598-D480-1875-5CA2-E976F083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B466-E367-4C99-91EF-B8D21BAD1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7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A30834-38B5-16E3-1C2E-C2A5DE7E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61D1D-60AE-F29E-70B3-6D17CDDCB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3501-B3EA-5597-E7FE-F390E3C70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7F7F3-2F1F-4E4F-B7A4-152A4F9F038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23A6A-E02A-C6DB-57C7-14A9BAD04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0EF4D-BC4F-F2DD-9D12-79D1734B3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8B466-E367-4C99-91EF-B8D21BAD1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4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E663-FBF3-87DB-58E9-56C147F7CE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EZCheckOut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D2AC9-436A-9698-5A81-D06CD226B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077200" cy="1655762"/>
          </a:xfrm>
        </p:spPr>
        <p:txBody>
          <a:bodyPr/>
          <a:lstStyle/>
          <a:p>
            <a:pPr algn="r"/>
            <a:r>
              <a:rPr lang="en-US" dirty="0"/>
              <a:t>Nhut Do &amp; Duong Vo</a:t>
            </a:r>
          </a:p>
          <a:p>
            <a:pPr algn="r"/>
            <a:r>
              <a:rPr lang="en-US"/>
              <a:t>Team 36 - TINX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2BDFB6-F1BF-CB2A-59EA-662CB88B4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" y="524116"/>
            <a:ext cx="11324736" cy="547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5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A647-8120-CA16-F8E8-80E7213E0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Techstack</a:t>
            </a:r>
            <a:endParaRPr lang="en-US" dirty="0"/>
          </a:p>
        </p:txBody>
      </p:sp>
      <p:pic>
        <p:nvPicPr>
          <p:cNvPr id="1026" name="Picture 2" descr="Welcome to PyTorch Tutorials — PyTorch Tutorials 1.13.1+cu117 documentation">
            <a:extLst>
              <a:ext uri="{FF2B5EF4-FFF2-40B4-BE49-F238E27FC236}">
                <a16:creationId xmlns:a16="http://schemas.microsoft.com/office/drawing/2014/main" id="{568E6240-2BDA-25BA-8AAD-D205883B8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733" y="1690688"/>
            <a:ext cx="2367972" cy="236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uare API | APIList.fun">
            <a:extLst>
              <a:ext uri="{FF2B5EF4-FFF2-40B4-BE49-F238E27FC236}">
                <a16:creationId xmlns:a16="http://schemas.microsoft.com/office/drawing/2014/main" id="{84F0AA80-C901-C3F7-D7F2-27BBF146F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945" y="2441212"/>
            <a:ext cx="2290618" cy="57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y SQLite becomes the popular embeded database?">
            <a:extLst>
              <a:ext uri="{FF2B5EF4-FFF2-40B4-BE49-F238E27FC236}">
                <a16:creationId xmlns:a16="http://schemas.microsoft.com/office/drawing/2014/main" id="{1A64BDC8-6F68-3B27-0E98-9973A3B8A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758" y="4615439"/>
            <a:ext cx="3042515" cy="128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cikit-learn - Wikipedia">
            <a:extLst>
              <a:ext uri="{FF2B5EF4-FFF2-40B4-BE49-F238E27FC236}">
                <a16:creationId xmlns:a16="http://schemas.microsoft.com/office/drawing/2014/main" id="{A992C125-24DA-5D03-415E-695EC0548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404" y="4615439"/>
            <a:ext cx="2124829" cy="11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13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07CB-06DF-4D37-A6CA-FCECEDA2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model: Siamese Network</a:t>
            </a:r>
          </a:p>
        </p:txBody>
      </p:sp>
      <p:pic>
        <p:nvPicPr>
          <p:cNvPr id="2050" name="Picture 2" descr="How To Train Your Siamese Neural Network | by Cameron Trotter | Towards  Data Science">
            <a:extLst>
              <a:ext uri="{FF2B5EF4-FFF2-40B4-BE49-F238E27FC236}">
                <a16:creationId xmlns:a16="http://schemas.microsoft.com/office/drawing/2014/main" id="{C025C743-9C8D-2FA6-B23C-65225FF8E3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478" y="1825625"/>
            <a:ext cx="7934613" cy="420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33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EZCheckOut</vt:lpstr>
      <vt:lpstr>PowerPoint Presentation</vt:lpstr>
      <vt:lpstr>Techstack</vt:lpstr>
      <vt:lpstr>CNN model: Siamese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EZCheckOut</dc:title>
  <dc:creator>Do, Nhut Minh</dc:creator>
  <cp:lastModifiedBy>Do, Nhut Minh</cp:lastModifiedBy>
  <cp:revision>2</cp:revision>
  <dcterms:created xsi:type="dcterms:W3CDTF">2023-01-29T13:25:31Z</dcterms:created>
  <dcterms:modified xsi:type="dcterms:W3CDTF">2023-01-29T13:55:25Z</dcterms:modified>
</cp:coreProperties>
</file>