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0" r:id="rId5"/>
    <p:sldId id="281" r:id="rId6"/>
    <p:sldId id="284" r:id="rId7"/>
    <p:sldId id="285" r:id="rId8"/>
    <p:sldId id="259" r:id="rId9"/>
    <p:sldId id="277" r:id="rId10"/>
    <p:sldId id="273" r:id="rId11"/>
    <p:sldId id="269" r:id="rId12"/>
  </p:sldIdLst>
  <p:sldSz cx="12192000" cy="6858000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Black" panose="00000A00000000000000" pitchFamily="2" charset="0"/>
      <p:bold r:id="rId18"/>
      <p:italic r:id="rId19"/>
      <p:boldItalic r:id="rId20"/>
    </p:embeddedFont>
    <p:embeddedFont>
      <p:font typeface="Montserrat ExtraBold" panose="00000900000000000000" pitchFamily="2" charset="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OMEprGSeSrGFtLjYVn/0cz7NW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F3D7B-D7D6-4CDA-235E-25E8D04D2290}" v="1" dt="2025-04-04T06:55:22.598"/>
    <p1510:client id="{4EE79FAE-22BE-C7BE-A361-6B7446C4167A}" v="92" dt="2025-04-02T18:46:32.625"/>
    <p1510:client id="{C230281A-A564-E49C-F8C4-4B44F42E15FD}" v="7" dt="2025-04-04T06:52:44.208"/>
    <p1510:client id="{DE54B61A-A5C4-6AB4-3018-390B9FA08413}" v="94" dt="2025-04-04T05:16:46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8"/>
    <p:restoredTop sz="91804"/>
  </p:normalViewPr>
  <p:slideViewPr>
    <p:cSldViewPr snapToGrid="0">
      <p:cViewPr varScale="1">
        <p:scale>
          <a:sx n="84" d="100"/>
          <a:sy n="84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43" Type="http://customschemas.google.com/relationships/presentationmetadata" Target="metadata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bb26f517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11bb26f51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cb194062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2ccb19406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608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bac9ab7f9_1_6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11bac9ab7f9_1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17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967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580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31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907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>
            <a:spLocks noGrp="1"/>
          </p:cNvSpPr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2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sz="96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6" name="Google Shape;9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3"/>
          <p:cNvSpPr txBox="1">
            <a:spLocks noGrp="1"/>
          </p:cNvSpPr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sz="6000" b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5" name="Google Shape;11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7"/>
          <p:cNvSpPr txBox="1">
            <a:spLocks noGrp="1"/>
          </p:cNvSpPr>
          <p:nvPr>
            <p:ph type="body" idx="1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18" name="Google Shape;118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4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47"/>
          <p:cNvSpPr txBox="1">
            <a:spLocks noGrp="1"/>
          </p:cNvSpPr>
          <p:nvPr>
            <p:ph type="body" idx="3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3" name="Google Shape;12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" name="Google Shape;12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5" name="Google Shape;145;g128e061f2de_0_109"/>
          <p:cNvSpPr txBox="1">
            <a:spLocks noGrp="1"/>
          </p:cNvSpPr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146" name="Google Shape;14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7" name="Google Shape;147;g128e061f2de_0_109">
            <a:hlinkClick r:id=""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28e061f2de_0_109">
            <a:hlinkClick r:id=""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28e061f2de_0_109"/>
          <p:cNvSpPr txBox="1">
            <a:spLocks noGrp="1"/>
          </p:cNvSpPr>
          <p:nvPr>
            <p:ph type="sldNum" idx="12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sz="1200" b="0" i="0" u="none" strike="noStrike" cap="non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>
            <a:spLocks noGrp="1"/>
          </p:cNvSpPr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5"/>
          <p:cNvSpPr txBox="1">
            <a:spLocks noGrp="1"/>
          </p:cNvSpPr>
          <p:nvPr>
            <p:ph type="body" idx="1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0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1" name="Google Shape;5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5"/>
          <p:cNvSpPr txBox="1">
            <a:spLocks noGrp="1"/>
          </p:cNvSpPr>
          <p:nvPr>
            <p:ph type="body" idx="1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body" idx="1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7" name="Google Shape;6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sz="32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1" name="Google Shape;7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5" name="Google Shape;75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39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9" name="Google Shape;7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0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4" name="Google Shape;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bb26f517d_0_1"/>
          <p:cNvSpPr txBox="1">
            <a:spLocks noGrp="1"/>
          </p:cNvSpPr>
          <p:nvPr>
            <p:ph type="ctrTitle"/>
          </p:nvPr>
        </p:nvSpPr>
        <p:spPr>
          <a:xfrm>
            <a:off x="1532487" y="1031353"/>
            <a:ext cx="8538000" cy="133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endParaRPr sz="3000" dirty="0"/>
          </a:p>
        </p:txBody>
      </p:sp>
      <p:sp>
        <p:nvSpPr>
          <p:cNvPr id="157" name="Google Shape;157;g11bb26f517d_0_1"/>
          <p:cNvSpPr txBox="1">
            <a:spLocks noGrp="1"/>
          </p:cNvSpPr>
          <p:nvPr>
            <p:ph type="subTitle" idx="1"/>
          </p:nvPr>
        </p:nvSpPr>
        <p:spPr>
          <a:xfrm>
            <a:off x="1054200" y="2717225"/>
            <a:ext cx="5041800" cy="48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NHÓM: 2</a:t>
            </a:r>
            <a:endParaRPr sz="1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g11bb26f517d_0_1"/>
          <p:cNvSpPr txBox="1">
            <a:spLocks noGrp="1"/>
          </p:cNvSpPr>
          <p:nvPr>
            <p:ph type="body" idx="2"/>
          </p:nvPr>
        </p:nvSpPr>
        <p:spPr>
          <a:xfrm>
            <a:off x="1724187" y="329850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4000" dirty="0" err="1"/>
              <a:t>Quản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thư</a:t>
            </a:r>
            <a:r>
              <a:rPr lang="en-US" sz="4000" dirty="0"/>
              <a:t> </a:t>
            </a:r>
            <a:r>
              <a:rPr lang="en-US" sz="4000" dirty="0" err="1"/>
              <a:t>viện</a:t>
            </a:r>
            <a:endParaRPr sz="4000" dirty="0"/>
          </a:p>
        </p:txBody>
      </p:sp>
      <p:sp>
        <p:nvSpPr>
          <p:cNvPr id="159" name="Google Shape;159;g11bb26f517d_0_1"/>
          <p:cNvSpPr txBox="1"/>
          <p:nvPr/>
        </p:nvSpPr>
        <p:spPr>
          <a:xfrm>
            <a:off x="1054200" y="3205087"/>
            <a:ext cx="4263300" cy="246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Nguyễn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Xuân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Nhất</a:t>
            </a:r>
            <a:endParaRPr lang="en-US"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Phạm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Trung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Hiếu</a:t>
            </a:r>
            <a:endParaRPr lang="en-US"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Lại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Hoàng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Nam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Nguyễn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Đình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Dương</a:t>
            </a:r>
            <a:endParaRPr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11bb26f517d_0_1"/>
          <p:cNvSpPr txBox="1">
            <a:spLocks noGrp="1"/>
          </p:cNvSpPr>
          <p:nvPr>
            <p:ph type="subTitle" idx="1"/>
          </p:nvPr>
        </p:nvSpPr>
        <p:spPr>
          <a:xfrm>
            <a:off x="6713200" y="2717225"/>
            <a:ext cx="30819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g11bb26f517d_0_1"/>
          <p:cNvSpPr txBox="1"/>
          <p:nvPr/>
        </p:nvSpPr>
        <p:spPr>
          <a:xfrm>
            <a:off x="5334118" y="3205087"/>
            <a:ext cx="42633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Phạm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Phương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Anh</a:t>
            </a:r>
            <a:endParaRPr lang="en-US"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Tạ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Tiến</a:t>
            </a:r>
            <a:r>
              <a:rPr lang="en-US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Dũng</a:t>
            </a:r>
            <a:endParaRPr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 build="p"/>
      <p:bldP spid="158" grpId="0" build="p"/>
      <p:bldP spid="159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cb1940624_0_22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3. Class Diagram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1F38F5-4A2A-7218-2A74-D53FA5FB2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8824" y="549414"/>
            <a:ext cx="6762064" cy="586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78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 dirty="0"/>
              <a:t>KẾT THÚC</a:t>
            </a:r>
            <a:endParaRPr dirty="0"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  <p:sp>
        <p:nvSpPr>
          <p:cNvPr id="3" name="Google Shape;251;p19">
            <a:extLst>
              <a:ext uri="{FF2B5EF4-FFF2-40B4-BE49-F238E27FC236}">
                <a16:creationId xmlns:a16="http://schemas.microsoft.com/office/drawing/2014/main" id="{20C7D954-D6BB-9656-1C32-E7C62031DDC8}"/>
              </a:ext>
            </a:extLst>
          </p:cNvPr>
          <p:cNvSpPr txBox="1">
            <a:spLocks/>
          </p:cNvSpPr>
          <p:nvPr/>
        </p:nvSpPr>
        <p:spPr>
          <a:xfrm>
            <a:off x="455089" y="2156641"/>
            <a:ext cx="12288146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/>
              <a:t>CẢM ƠN MỌI NGƯỜI ĐÃ LẮNG NGHE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ac9ab7f9_1_682"/>
          <p:cNvSpPr txBox="1">
            <a:spLocks noGrp="1"/>
          </p:cNvSpPr>
          <p:nvPr>
            <p:ph type="body" idx="1"/>
          </p:nvPr>
        </p:nvSpPr>
        <p:spPr>
          <a:xfrm>
            <a:off x="1651450" y="1111600"/>
            <a:ext cx="97674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52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2400" dirty="0" err="1">
                <a:solidFill>
                  <a:srgbClr val="333333"/>
                </a:solidFill>
              </a:rPr>
              <a:t>Usecase</a:t>
            </a:r>
          </a:p>
          <a:p>
            <a:pPr indent="-335280">
              <a:lnSpc>
                <a:spcPct val="200000"/>
              </a:lnSpc>
              <a:spcBef>
                <a:spcPts val="0"/>
              </a:spcBef>
              <a:buClr>
                <a:srgbClr val="333333"/>
              </a:buClr>
              <a:buSzPct val="100000"/>
              <a:buAutoNum type="arabicPeriod"/>
            </a:pPr>
            <a:r>
              <a:rPr lang="en-US" sz="2400" dirty="0" err="1">
                <a:solidFill>
                  <a:srgbClr val="333333"/>
                </a:solidFill>
              </a:rPr>
              <a:t>Usecase</a:t>
            </a:r>
            <a:r>
              <a:rPr lang="en-US" sz="2400" dirty="0">
                <a:solidFill>
                  <a:srgbClr val="333333"/>
                </a:solidFill>
              </a:rPr>
              <a:t> Diagram </a:t>
            </a:r>
          </a:p>
          <a:p>
            <a:pPr marL="457200" lvl="0" indent="-3352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2400" dirty="0">
                <a:solidFill>
                  <a:srgbClr val="333333"/>
                </a:solidFill>
              </a:rPr>
              <a:t>Class Diagram</a:t>
            </a:r>
            <a:endParaRPr sz="2400" dirty="0">
              <a:solidFill>
                <a:srgbClr val="333333"/>
              </a:solidFill>
            </a:endParaRPr>
          </a:p>
        </p:txBody>
      </p:sp>
      <p:sp>
        <p:nvSpPr>
          <p:cNvPr id="167" name="Google Shape;167;g11bac9ab7f9_1_682"/>
          <p:cNvSpPr txBox="1">
            <a:spLocks noGrp="1"/>
          </p:cNvSpPr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 dirty="0"/>
              <a:t> NỘI DUNG</a:t>
            </a:r>
            <a:endParaRPr dirty="0"/>
          </a:p>
        </p:txBody>
      </p:sp>
      <p:pic>
        <p:nvPicPr>
          <p:cNvPr id="168" name="Google Shape;168;g11bac9ab7f9_1_6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1. </a:t>
            </a:r>
            <a:r>
              <a:rPr lang="en-US" dirty="0" err="1"/>
              <a:t>Usecase</a:t>
            </a:r>
            <a:endParaRPr dirty="0" err="1"/>
          </a:p>
        </p:txBody>
      </p:sp>
      <p:sp>
        <p:nvSpPr>
          <p:cNvPr id="174" name="Google Shape;174;p1"/>
          <p:cNvSpPr txBox="1"/>
          <p:nvPr/>
        </p:nvSpPr>
        <p:spPr>
          <a:xfrm>
            <a:off x="705614" y="1185964"/>
            <a:ext cx="11071606" cy="516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vi-VN" sz="2400" dirty="0">
                <a:highlight>
                  <a:srgbClr val="FFFFFF"/>
                </a:highlight>
              </a:rPr>
              <a:t>.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05E653-509E-1C84-5419-DE0AA9229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95" y="1396056"/>
            <a:ext cx="8753475" cy="497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endParaRPr dirty="0"/>
          </a:p>
        </p:txBody>
      </p:sp>
      <p:sp>
        <p:nvSpPr>
          <p:cNvPr id="180" name="Google Shape;180;g2cca9f35dc4_0_6"/>
          <p:cNvSpPr txBox="1"/>
          <p:nvPr/>
        </p:nvSpPr>
        <p:spPr>
          <a:xfrm>
            <a:off x="947570" y="1454750"/>
            <a:ext cx="10646400" cy="4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5F6D29-0C37-BE6F-9FFB-74FAF52C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1" y="612432"/>
            <a:ext cx="87249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2CB6D-C9D4-0002-1945-9736E8E90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" y="679677"/>
            <a:ext cx="73056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1BD06-0CCE-6DD6-0BBB-413D5CEE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81" y="783772"/>
            <a:ext cx="706346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2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AFD2B-2C4D-AE8F-E684-67224E69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82" y="721859"/>
            <a:ext cx="79819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565F68-466B-3E13-7283-7CB6FB568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39" y="766082"/>
            <a:ext cx="7753350" cy="5086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Usecase</a:t>
            </a:r>
            <a:r>
              <a:rPr lang="en-US" dirty="0"/>
              <a:t> Diagram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2DBF60-A0B7-8557-9FFC-2CB06EF29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9702" y="844379"/>
            <a:ext cx="7972059" cy="592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118</Words>
  <Application>Microsoft Office PowerPoint</Application>
  <PresentationFormat>Widescreen</PresentationFormat>
  <Paragraphs>24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 NỘI DUNG</vt:lpstr>
      <vt:lpstr>1. Usecase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Usecase Diagram</vt:lpstr>
      <vt:lpstr>3. Class Diagram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CV</dc:title>
  <dc:creator>QuangND</dc:creator>
  <cp:lastModifiedBy>HOANGNAM</cp:lastModifiedBy>
  <cp:revision>105</cp:revision>
  <dcterms:modified xsi:type="dcterms:W3CDTF">2025-04-04T06:55:55Z</dcterms:modified>
</cp:coreProperties>
</file>