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32" r:id="rId2"/>
    <p:sldId id="330" r:id="rId3"/>
    <p:sldId id="333" r:id="rId4"/>
    <p:sldId id="335" r:id="rId5"/>
    <p:sldId id="334" r:id="rId6"/>
    <p:sldId id="356" r:id="rId7"/>
    <p:sldId id="357" r:id="rId8"/>
    <p:sldId id="359" r:id="rId9"/>
    <p:sldId id="336" r:id="rId10"/>
    <p:sldId id="360" r:id="rId11"/>
    <p:sldId id="361" r:id="rId12"/>
    <p:sldId id="362" r:id="rId13"/>
    <p:sldId id="363" r:id="rId14"/>
    <p:sldId id="364" r:id="rId15"/>
    <p:sldId id="3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0EB"/>
    <a:srgbClr val="16A58A"/>
    <a:srgbClr val="DD7195"/>
    <a:srgbClr val="476482"/>
    <a:srgbClr val="C4E59F"/>
    <a:srgbClr val="92CAED"/>
    <a:srgbClr val="FFFFFF"/>
    <a:srgbClr val="92D050"/>
    <a:srgbClr val="73B3DF"/>
    <a:srgbClr val="2D8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6404" autoAdjust="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FE0EA-B0E9-409C-BBC2-87EA884FE0F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6D15891-9E94-4E27-A508-5F41F56F7DB1}">
      <dgm:prSet phldrT="[Text]"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kiếm</a:t>
          </a:r>
          <a:r>
            <a:rPr lang="en-US" dirty="0" smtClean="0"/>
            <a:t> </a:t>
          </a:r>
          <a:r>
            <a:rPr lang="en-US" dirty="0" err="1" smtClean="0"/>
            <a:t>thành</a:t>
          </a:r>
          <a:r>
            <a:rPr lang="en-US" dirty="0" smtClean="0"/>
            <a:t> </a:t>
          </a:r>
          <a:r>
            <a:rPr lang="en-US" dirty="0" err="1" smtClean="0"/>
            <a:t>viên</a:t>
          </a:r>
          <a:r>
            <a:rPr lang="en-US" dirty="0" smtClean="0"/>
            <a:t> (</a:t>
          </a:r>
          <a:r>
            <a:rPr lang="en-US" dirty="0" err="1" smtClean="0"/>
            <a:t>Tất</a:t>
          </a:r>
          <a:r>
            <a:rPr lang="en-US" dirty="0" smtClean="0"/>
            <a:t> </a:t>
          </a:r>
          <a:r>
            <a:rPr lang="en-US" dirty="0" err="1" smtClean="0"/>
            <a:t>cả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user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)</a:t>
          </a:r>
          <a:endParaRPr lang="en-US" dirty="0"/>
        </a:p>
      </dgm:t>
    </dgm:pt>
    <dgm:pt modelId="{FC8E4341-394A-484F-8ED6-0B6820C2B388}" type="parTrans" cxnId="{430D8B86-22FE-4D35-90EE-9C3AF0C001E3}">
      <dgm:prSet/>
      <dgm:spPr/>
      <dgm:t>
        <a:bodyPr/>
        <a:lstStyle/>
        <a:p>
          <a:endParaRPr lang="en-US"/>
        </a:p>
      </dgm:t>
    </dgm:pt>
    <dgm:pt modelId="{1B0C2CA0-AC0D-48F3-AFB1-E06656BA67C5}" type="sibTrans" cxnId="{430D8B86-22FE-4D35-90EE-9C3AF0C001E3}">
      <dgm:prSet/>
      <dgm:spPr/>
      <dgm:t>
        <a:bodyPr/>
        <a:lstStyle/>
        <a:p>
          <a:endParaRPr lang="en-US"/>
        </a:p>
      </dgm:t>
    </dgm:pt>
    <dgm:pt modelId="{7C737A87-718E-4CCD-942A-07980CCD8055}">
      <dgm:prSet phldrT="[Text]"/>
      <dgm:spPr/>
      <dgm:t>
        <a:bodyPr/>
        <a:lstStyle/>
        <a:p>
          <a:r>
            <a:rPr lang="en-US" dirty="0" err="1" smtClean="0"/>
            <a:t>Trò</a:t>
          </a:r>
          <a:r>
            <a:rPr lang="en-US" dirty="0" smtClean="0"/>
            <a:t> </a:t>
          </a:r>
          <a:r>
            <a:rPr lang="en-US" dirty="0" err="1" smtClean="0"/>
            <a:t>chuyện</a:t>
          </a:r>
          <a:r>
            <a:rPr lang="en-US" dirty="0" smtClean="0"/>
            <a:t>, </a:t>
          </a:r>
          <a:r>
            <a:rPr lang="en-US" dirty="0" err="1" smtClean="0"/>
            <a:t>trao</a:t>
          </a:r>
          <a:r>
            <a:rPr lang="en-US" dirty="0" smtClean="0"/>
            <a:t> </a:t>
          </a:r>
          <a:r>
            <a:rPr lang="en-US" dirty="0" err="1" smtClean="0"/>
            <a:t>đổi</a:t>
          </a:r>
          <a:r>
            <a:rPr lang="en-US" dirty="0" smtClean="0"/>
            <a:t> tin </a:t>
          </a:r>
          <a:r>
            <a:rPr lang="en-US" dirty="0" err="1" smtClean="0"/>
            <a:t>nhắn</a:t>
          </a:r>
          <a:endParaRPr lang="en-US" dirty="0"/>
        </a:p>
      </dgm:t>
    </dgm:pt>
    <dgm:pt modelId="{F3B6C944-8827-45DF-B024-F02996FE3113}" type="parTrans" cxnId="{8CFFE626-4762-478E-BD6D-8B0180C864BF}">
      <dgm:prSet/>
      <dgm:spPr/>
      <dgm:t>
        <a:bodyPr/>
        <a:lstStyle/>
        <a:p>
          <a:endParaRPr lang="en-US"/>
        </a:p>
      </dgm:t>
    </dgm:pt>
    <dgm:pt modelId="{75966419-162A-422D-8E64-D0F2FF85F0C5}" type="sibTrans" cxnId="{8CFFE626-4762-478E-BD6D-8B0180C864BF}">
      <dgm:prSet/>
      <dgm:spPr/>
      <dgm:t>
        <a:bodyPr/>
        <a:lstStyle/>
        <a:p>
          <a:endParaRPr lang="en-US"/>
        </a:p>
      </dgm:t>
    </dgm:pt>
    <dgm:pt modelId="{92D2681C-004F-4CF3-86C3-447D802D4EC3}">
      <dgm:prSet phldrT="[Text]"/>
      <dgm:spPr/>
      <dgm:t>
        <a:bodyPr/>
        <a:lstStyle/>
        <a:p>
          <a:r>
            <a:rPr lang="en-US" dirty="0" err="1" smtClean="0"/>
            <a:t>Gửi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ảnh</a:t>
          </a:r>
          <a:r>
            <a:rPr lang="en-US" dirty="0" smtClean="0"/>
            <a:t>, file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endParaRPr lang="en-US" dirty="0"/>
        </a:p>
      </dgm:t>
    </dgm:pt>
    <dgm:pt modelId="{1419610C-9E64-495B-93C2-4CF2F0EA1219}" type="parTrans" cxnId="{6D023558-67F5-4BC5-8110-42F04264F833}">
      <dgm:prSet/>
      <dgm:spPr/>
      <dgm:t>
        <a:bodyPr/>
        <a:lstStyle/>
        <a:p>
          <a:endParaRPr lang="en-US"/>
        </a:p>
      </dgm:t>
    </dgm:pt>
    <dgm:pt modelId="{F3B26A24-842F-44C7-8AD9-F9DFFF37A1E3}" type="sibTrans" cxnId="{6D023558-67F5-4BC5-8110-42F04264F833}">
      <dgm:prSet/>
      <dgm:spPr/>
      <dgm:t>
        <a:bodyPr/>
        <a:lstStyle/>
        <a:p>
          <a:endParaRPr lang="en-US"/>
        </a:p>
      </dgm:t>
    </dgm:pt>
    <dgm:pt modelId="{815915E8-4200-4EE6-9D62-22C7EE2C836B}">
      <dgm:prSet phldrT="[Text]"/>
      <dgm:spPr/>
      <dgm:t>
        <a:bodyPr/>
        <a:lstStyle/>
        <a:p>
          <a:r>
            <a:rPr lang="en-US" dirty="0" err="1" smtClean="0"/>
            <a:t>Xem</a:t>
          </a:r>
          <a:r>
            <a:rPr lang="en-US" dirty="0" smtClean="0"/>
            <a:t> </a:t>
          </a:r>
          <a:r>
            <a:rPr lang="en-US" dirty="0" err="1" smtClean="0"/>
            <a:t>lịch</a:t>
          </a:r>
          <a:r>
            <a:rPr lang="en-US" dirty="0" smtClean="0"/>
            <a:t> </a:t>
          </a:r>
          <a:r>
            <a:rPr lang="en-US" dirty="0" err="1" smtClean="0"/>
            <a:t>sử</a:t>
          </a:r>
          <a:r>
            <a:rPr lang="en-US" dirty="0" smtClean="0"/>
            <a:t> chat</a:t>
          </a:r>
          <a:endParaRPr lang="en-US" dirty="0"/>
        </a:p>
      </dgm:t>
    </dgm:pt>
    <dgm:pt modelId="{0EAA2EFB-C46E-4B88-B698-0AD995320719}" type="parTrans" cxnId="{D2C1C199-1336-49F9-A2D8-1524AD811A8F}">
      <dgm:prSet/>
      <dgm:spPr/>
      <dgm:t>
        <a:bodyPr/>
        <a:lstStyle/>
        <a:p>
          <a:endParaRPr lang="en-US"/>
        </a:p>
      </dgm:t>
    </dgm:pt>
    <dgm:pt modelId="{5C711F63-3FCA-4A1D-9E28-0A7F3AEF984A}" type="sibTrans" cxnId="{D2C1C199-1336-49F9-A2D8-1524AD811A8F}">
      <dgm:prSet/>
      <dgm:spPr/>
      <dgm:t>
        <a:bodyPr/>
        <a:lstStyle/>
        <a:p>
          <a:endParaRPr lang="en-US"/>
        </a:p>
      </dgm:t>
    </dgm:pt>
    <dgm:pt modelId="{F97279A1-570A-46F7-A5BE-1A05136318A1}">
      <dgm:prSet phldrT="[Text]"/>
      <dgm:spPr/>
      <dgm:t>
        <a:bodyPr/>
        <a:lstStyle/>
        <a:p>
          <a:r>
            <a:rPr lang="en-US" dirty="0" err="1" smtClean="0"/>
            <a:t>Gửi</a:t>
          </a:r>
          <a:r>
            <a:rPr lang="en-US" dirty="0" smtClean="0"/>
            <a:t> emoji, sticker (optional)</a:t>
          </a:r>
          <a:endParaRPr lang="en-US" dirty="0"/>
        </a:p>
      </dgm:t>
    </dgm:pt>
    <dgm:pt modelId="{D7FA2E28-5BD0-45D9-A928-76D89A08CE3C}" type="parTrans" cxnId="{3754E7C2-36FF-4185-8A65-F51CD2C755DA}">
      <dgm:prSet/>
      <dgm:spPr/>
      <dgm:t>
        <a:bodyPr/>
        <a:lstStyle/>
        <a:p>
          <a:endParaRPr lang="en-US"/>
        </a:p>
      </dgm:t>
    </dgm:pt>
    <dgm:pt modelId="{91389B21-805C-4A66-88C9-38CD5020EC28}" type="sibTrans" cxnId="{3754E7C2-36FF-4185-8A65-F51CD2C755DA}">
      <dgm:prSet/>
      <dgm:spPr/>
      <dgm:t>
        <a:bodyPr/>
        <a:lstStyle/>
        <a:p>
          <a:endParaRPr lang="en-US"/>
        </a:p>
      </dgm:t>
    </dgm:pt>
    <dgm:pt modelId="{9E80060B-C60C-4009-816D-C34C3B816627}">
      <dgm:prSet phldrT="[Text]"/>
      <dgm:spPr/>
      <dgm:t>
        <a:bodyPr/>
        <a:lstStyle/>
        <a:p>
          <a:r>
            <a:rPr lang="en-US" dirty="0" err="1" smtClean="0"/>
            <a:t>Đăng</a:t>
          </a:r>
          <a:r>
            <a:rPr lang="en-US" dirty="0" smtClean="0"/>
            <a:t> </a:t>
          </a:r>
          <a:r>
            <a:rPr lang="en-US" dirty="0" err="1" smtClean="0"/>
            <a:t>nhập</a:t>
          </a:r>
          <a:r>
            <a:rPr lang="en-US" dirty="0" smtClean="0"/>
            <a:t>/</a:t>
          </a:r>
          <a:r>
            <a:rPr lang="en-US" dirty="0" err="1" smtClean="0"/>
            <a:t>Đăng</a:t>
          </a:r>
          <a:r>
            <a:rPr lang="en-US" dirty="0" smtClean="0"/>
            <a:t> </a:t>
          </a:r>
          <a:r>
            <a:rPr lang="en-US" dirty="0" err="1" smtClean="0"/>
            <a:t>ký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khoản</a:t>
          </a:r>
          <a:endParaRPr lang="en-US" dirty="0"/>
        </a:p>
      </dgm:t>
    </dgm:pt>
    <dgm:pt modelId="{610E225D-8426-4F48-9616-8A18044641EE}" type="parTrans" cxnId="{B74C6BC1-864B-49C7-AC4A-67C21DEAA680}">
      <dgm:prSet/>
      <dgm:spPr/>
      <dgm:t>
        <a:bodyPr/>
        <a:lstStyle/>
        <a:p>
          <a:endParaRPr lang="en-US"/>
        </a:p>
      </dgm:t>
    </dgm:pt>
    <dgm:pt modelId="{84EBA6C6-5EF3-4DD8-9680-35128324790E}" type="sibTrans" cxnId="{B74C6BC1-864B-49C7-AC4A-67C21DEAA680}">
      <dgm:prSet/>
      <dgm:spPr/>
      <dgm:t>
        <a:bodyPr/>
        <a:lstStyle/>
        <a:p>
          <a:endParaRPr lang="en-US"/>
        </a:p>
      </dgm:t>
    </dgm:pt>
    <dgm:pt modelId="{93A92C4F-0253-4693-8203-77DAE33E8637}" type="pres">
      <dgm:prSet presAssocID="{3B7FE0EA-B0E9-409C-BBC2-87EA884FE0F6}" presName="Name0" presStyleCnt="0">
        <dgm:presLayoutVars>
          <dgm:chMax val="7"/>
          <dgm:chPref val="7"/>
          <dgm:dir/>
        </dgm:presLayoutVars>
      </dgm:prSet>
      <dgm:spPr/>
    </dgm:pt>
    <dgm:pt modelId="{1ACEC7C2-55C9-40FB-BF22-7DF5764E4807}" type="pres">
      <dgm:prSet presAssocID="{3B7FE0EA-B0E9-409C-BBC2-87EA884FE0F6}" presName="Name1" presStyleCnt="0"/>
      <dgm:spPr/>
    </dgm:pt>
    <dgm:pt modelId="{74FA129B-8B3C-4B0B-9F73-2F87FD26306A}" type="pres">
      <dgm:prSet presAssocID="{3B7FE0EA-B0E9-409C-BBC2-87EA884FE0F6}" presName="cycle" presStyleCnt="0"/>
      <dgm:spPr/>
    </dgm:pt>
    <dgm:pt modelId="{F9F09654-9D9B-4A19-9F5D-0811BEC5DF74}" type="pres">
      <dgm:prSet presAssocID="{3B7FE0EA-B0E9-409C-BBC2-87EA884FE0F6}" presName="srcNode" presStyleLbl="node1" presStyleIdx="0" presStyleCnt="6"/>
      <dgm:spPr/>
    </dgm:pt>
    <dgm:pt modelId="{B3632BDC-9C3D-4472-9B13-8D19F087C6D0}" type="pres">
      <dgm:prSet presAssocID="{3B7FE0EA-B0E9-409C-BBC2-87EA884FE0F6}" presName="conn" presStyleLbl="parChTrans1D2" presStyleIdx="0" presStyleCnt="1"/>
      <dgm:spPr/>
    </dgm:pt>
    <dgm:pt modelId="{C99BE7CD-690F-4293-B520-82BA32B0909C}" type="pres">
      <dgm:prSet presAssocID="{3B7FE0EA-B0E9-409C-BBC2-87EA884FE0F6}" presName="extraNode" presStyleLbl="node1" presStyleIdx="0" presStyleCnt="6"/>
      <dgm:spPr/>
    </dgm:pt>
    <dgm:pt modelId="{34AB406F-C871-4407-9F66-3B40D08B6CE7}" type="pres">
      <dgm:prSet presAssocID="{3B7FE0EA-B0E9-409C-BBC2-87EA884FE0F6}" presName="dstNode" presStyleLbl="node1" presStyleIdx="0" presStyleCnt="6"/>
      <dgm:spPr/>
    </dgm:pt>
    <dgm:pt modelId="{D1EC71F2-F567-4AFF-A5BE-61181EDFAB1D}" type="pres">
      <dgm:prSet presAssocID="{9E80060B-C60C-4009-816D-C34C3B816627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A427C-3D9F-4811-B109-3F7691363684}" type="pres">
      <dgm:prSet presAssocID="{9E80060B-C60C-4009-816D-C34C3B816627}" presName="accent_1" presStyleCnt="0"/>
      <dgm:spPr/>
    </dgm:pt>
    <dgm:pt modelId="{DA8F2702-A48D-4C51-9C1E-0EECF86A3631}" type="pres">
      <dgm:prSet presAssocID="{9E80060B-C60C-4009-816D-C34C3B816627}" presName="accentRepeatNode" presStyleLbl="solidFgAcc1" presStyleIdx="0" presStyleCnt="6"/>
      <dgm:spPr/>
    </dgm:pt>
    <dgm:pt modelId="{01019149-258B-4507-A9BD-33E0B70E257D}" type="pres">
      <dgm:prSet presAssocID="{36D15891-9E94-4E27-A508-5F41F56F7DB1}" presName="text_2" presStyleLbl="node1" presStyleIdx="1" presStyleCnt="6">
        <dgm:presLayoutVars>
          <dgm:bulletEnabled val="1"/>
        </dgm:presLayoutVars>
      </dgm:prSet>
      <dgm:spPr/>
    </dgm:pt>
    <dgm:pt modelId="{6D833BA3-B562-466C-B643-377389BD0218}" type="pres">
      <dgm:prSet presAssocID="{36D15891-9E94-4E27-A508-5F41F56F7DB1}" presName="accent_2" presStyleCnt="0"/>
      <dgm:spPr/>
    </dgm:pt>
    <dgm:pt modelId="{6DC3C653-6FCE-4CCB-A422-91B42FDD3F37}" type="pres">
      <dgm:prSet presAssocID="{36D15891-9E94-4E27-A508-5F41F56F7DB1}" presName="accentRepeatNode" presStyleLbl="solidFgAcc1" presStyleIdx="1" presStyleCnt="6"/>
      <dgm:spPr/>
    </dgm:pt>
    <dgm:pt modelId="{DB1DF2E0-B656-4633-9FFC-5650970B3420}" type="pres">
      <dgm:prSet presAssocID="{7C737A87-718E-4CCD-942A-07980CCD8055}" presName="text_3" presStyleLbl="node1" presStyleIdx="2" presStyleCnt="6">
        <dgm:presLayoutVars>
          <dgm:bulletEnabled val="1"/>
        </dgm:presLayoutVars>
      </dgm:prSet>
      <dgm:spPr/>
    </dgm:pt>
    <dgm:pt modelId="{368EDEFA-1666-43D7-9ABF-56BD8FF721A2}" type="pres">
      <dgm:prSet presAssocID="{7C737A87-718E-4CCD-942A-07980CCD8055}" presName="accent_3" presStyleCnt="0"/>
      <dgm:spPr/>
    </dgm:pt>
    <dgm:pt modelId="{8CD5D250-7B4D-4C48-9F9A-51DA74CF2191}" type="pres">
      <dgm:prSet presAssocID="{7C737A87-718E-4CCD-942A-07980CCD8055}" presName="accentRepeatNode" presStyleLbl="solidFgAcc1" presStyleIdx="2" presStyleCnt="6"/>
      <dgm:spPr/>
    </dgm:pt>
    <dgm:pt modelId="{7652B2A5-1868-42FF-B9D7-DEC5C92E7F16}" type="pres">
      <dgm:prSet presAssocID="{92D2681C-004F-4CF3-86C3-447D802D4EC3}" presName="text_4" presStyleLbl="node1" presStyleIdx="3" presStyleCnt="6">
        <dgm:presLayoutVars>
          <dgm:bulletEnabled val="1"/>
        </dgm:presLayoutVars>
      </dgm:prSet>
      <dgm:spPr/>
    </dgm:pt>
    <dgm:pt modelId="{5F0FCDF5-2CF0-4FD0-A3B0-DF749147ED76}" type="pres">
      <dgm:prSet presAssocID="{92D2681C-004F-4CF3-86C3-447D802D4EC3}" presName="accent_4" presStyleCnt="0"/>
      <dgm:spPr/>
    </dgm:pt>
    <dgm:pt modelId="{DAF789F6-D49B-41D1-8877-0A12D3485005}" type="pres">
      <dgm:prSet presAssocID="{92D2681C-004F-4CF3-86C3-447D802D4EC3}" presName="accentRepeatNode" presStyleLbl="solidFgAcc1" presStyleIdx="3" presStyleCnt="6"/>
      <dgm:spPr/>
    </dgm:pt>
    <dgm:pt modelId="{40918365-C442-40D9-8E54-E127C6D30937}" type="pres">
      <dgm:prSet presAssocID="{815915E8-4200-4EE6-9D62-22C7EE2C836B}" presName="text_5" presStyleLbl="node1" presStyleIdx="4" presStyleCnt="6">
        <dgm:presLayoutVars>
          <dgm:bulletEnabled val="1"/>
        </dgm:presLayoutVars>
      </dgm:prSet>
      <dgm:spPr/>
    </dgm:pt>
    <dgm:pt modelId="{B2E73D83-FC8F-47A2-8482-FC0FC9C44D1D}" type="pres">
      <dgm:prSet presAssocID="{815915E8-4200-4EE6-9D62-22C7EE2C836B}" presName="accent_5" presStyleCnt="0"/>
      <dgm:spPr/>
    </dgm:pt>
    <dgm:pt modelId="{F10A4ED3-CE5D-4561-BDE6-850F35FEE286}" type="pres">
      <dgm:prSet presAssocID="{815915E8-4200-4EE6-9D62-22C7EE2C836B}" presName="accentRepeatNode" presStyleLbl="solidFgAcc1" presStyleIdx="4" presStyleCnt="6"/>
      <dgm:spPr/>
    </dgm:pt>
    <dgm:pt modelId="{A29F9933-0F15-4B5C-B60F-2BF109EE421E}" type="pres">
      <dgm:prSet presAssocID="{F97279A1-570A-46F7-A5BE-1A05136318A1}" presName="text_6" presStyleLbl="node1" presStyleIdx="5" presStyleCnt="6">
        <dgm:presLayoutVars>
          <dgm:bulletEnabled val="1"/>
        </dgm:presLayoutVars>
      </dgm:prSet>
      <dgm:spPr/>
    </dgm:pt>
    <dgm:pt modelId="{E82CB936-A3EF-4D8F-B37D-2A6848F18CB6}" type="pres">
      <dgm:prSet presAssocID="{F97279A1-570A-46F7-A5BE-1A05136318A1}" presName="accent_6" presStyleCnt="0"/>
      <dgm:spPr/>
    </dgm:pt>
    <dgm:pt modelId="{93C25326-CE36-4A53-B3AD-F31D06144191}" type="pres">
      <dgm:prSet presAssocID="{F97279A1-570A-46F7-A5BE-1A05136318A1}" presName="accentRepeatNode" presStyleLbl="solidFgAcc1" presStyleIdx="5" presStyleCnt="6"/>
      <dgm:spPr/>
    </dgm:pt>
  </dgm:ptLst>
  <dgm:cxnLst>
    <dgm:cxn modelId="{3754E7C2-36FF-4185-8A65-F51CD2C755DA}" srcId="{3B7FE0EA-B0E9-409C-BBC2-87EA884FE0F6}" destId="{F97279A1-570A-46F7-A5BE-1A05136318A1}" srcOrd="5" destOrd="0" parTransId="{D7FA2E28-5BD0-45D9-A928-76D89A08CE3C}" sibTransId="{91389B21-805C-4A66-88C9-38CD5020EC28}"/>
    <dgm:cxn modelId="{8B42E363-56B7-440A-A76E-CFEB35A0D7FD}" type="presOf" srcId="{92D2681C-004F-4CF3-86C3-447D802D4EC3}" destId="{7652B2A5-1868-42FF-B9D7-DEC5C92E7F16}" srcOrd="0" destOrd="0" presId="urn:microsoft.com/office/officeart/2008/layout/VerticalCurvedList"/>
    <dgm:cxn modelId="{B74C6BC1-864B-49C7-AC4A-67C21DEAA680}" srcId="{3B7FE0EA-B0E9-409C-BBC2-87EA884FE0F6}" destId="{9E80060B-C60C-4009-816D-C34C3B816627}" srcOrd="0" destOrd="0" parTransId="{610E225D-8426-4F48-9616-8A18044641EE}" sibTransId="{84EBA6C6-5EF3-4DD8-9680-35128324790E}"/>
    <dgm:cxn modelId="{430D8B86-22FE-4D35-90EE-9C3AF0C001E3}" srcId="{3B7FE0EA-B0E9-409C-BBC2-87EA884FE0F6}" destId="{36D15891-9E94-4E27-A508-5F41F56F7DB1}" srcOrd="1" destOrd="0" parTransId="{FC8E4341-394A-484F-8ED6-0B6820C2B388}" sibTransId="{1B0C2CA0-AC0D-48F3-AFB1-E06656BA67C5}"/>
    <dgm:cxn modelId="{6C239E02-3A5C-41FB-9B06-F67941816C36}" type="presOf" srcId="{F97279A1-570A-46F7-A5BE-1A05136318A1}" destId="{A29F9933-0F15-4B5C-B60F-2BF109EE421E}" srcOrd="0" destOrd="0" presId="urn:microsoft.com/office/officeart/2008/layout/VerticalCurvedList"/>
    <dgm:cxn modelId="{6D023558-67F5-4BC5-8110-42F04264F833}" srcId="{3B7FE0EA-B0E9-409C-BBC2-87EA884FE0F6}" destId="{92D2681C-004F-4CF3-86C3-447D802D4EC3}" srcOrd="3" destOrd="0" parTransId="{1419610C-9E64-495B-93C2-4CF2F0EA1219}" sibTransId="{F3B26A24-842F-44C7-8AD9-F9DFFF37A1E3}"/>
    <dgm:cxn modelId="{9BE66F0A-7463-4231-8F9A-21B105F9556B}" type="presOf" srcId="{7C737A87-718E-4CCD-942A-07980CCD8055}" destId="{DB1DF2E0-B656-4633-9FFC-5650970B3420}" srcOrd="0" destOrd="0" presId="urn:microsoft.com/office/officeart/2008/layout/VerticalCurvedList"/>
    <dgm:cxn modelId="{D2C1C199-1336-49F9-A2D8-1524AD811A8F}" srcId="{3B7FE0EA-B0E9-409C-BBC2-87EA884FE0F6}" destId="{815915E8-4200-4EE6-9D62-22C7EE2C836B}" srcOrd="4" destOrd="0" parTransId="{0EAA2EFB-C46E-4B88-B698-0AD995320719}" sibTransId="{5C711F63-3FCA-4A1D-9E28-0A7F3AEF984A}"/>
    <dgm:cxn modelId="{C7FAD64A-70C2-49B2-BD6D-59F152613CE8}" type="presOf" srcId="{84EBA6C6-5EF3-4DD8-9680-35128324790E}" destId="{B3632BDC-9C3D-4472-9B13-8D19F087C6D0}" srcOrd="0" destOrd="0" presId="urn:microsoft.com/office/officeart/2008/layout/VerticalCurvedList"/>
    <dgm:cxn modelId="{E55D1FD6-4D9B-4A3B-B1A5-D345FD25F857}" type="presOf" srcId="{36D15891-9E94-4E27-A508-5F41F56F7DB1}" destId="{01019149-258B-4507-A9BD-33E0B70E257D}" srcOrd="0" destOrd="0" presId="urn:microsoft.com/office/officeart/2008/layout/VerticalCurvedList"/>
    <dgm:cxn modelId="{AC35ADA4-6945-4D2D-A367-282DB723FCFD}" type="presOf" srcId="{9E80060B-C60C-4009-816D-C34C3B816627}" destId="{D1EC71F2-F567-4AFF-A5BE-61181EDFAB1D}" srcOrd="0" destOrd="0" presId="urn:microsoft.com/office/officeart/2008/layout/VerticalCurvedList"/>
    <dgm:cxn modelId="{5B716AB5-2E90-47EA-A5FB-9F8C39D956C0}" type="presOf" srcId="{3B7FE0EA-B0E9-409C-BBC2-87EA884FE0F6}" destId="{93A92C4F-0253-4693-8203-77DAE33E8637}" srcOrd="0" destOrd="0" presId="urn:microsoft.com/office/officeart/2008/layout/VerticalCurvedList"/>
    <dgm:cxn modelId="{1DF2BECC-FA5C-46F3-A29A-B53A8EB30AD1}" type="presOf" srcId="{815915E8-4200-4EE6-9D62-22C7EE2C836B}" destId="{40918365-C442-40D9-8E54-E127C6D30937}" srcOrd="0" destOrd="0" presId="urn:microsoft.com/office/officeart/2008/layout/VerticalCurvedList"/>
    <dgm:cxn modelId="{8CFFE626-4762-478E-BD6D-8B0180C864BF}" srcId="{3B7FE0EA-B0E9-409C-BBC2-87EA884FE0F6}" destId="{7C737A87-718E-4CCD-942A-07980CCD8055}" srcOrd="2" destOrd="0" parTransId="{F3B6C944-8827-45DF-B024-F02996FE3113}" sibTransId="{75966419-162A-422D-8E64-D0F2FF85F0C5}"/>
    <dgm:cxn modelId="{00E885DF-4F08-4ACC-A0F9-E25BA0C4B4AE}" type="presParOf" srcId="{93A92C4F-0253-4693-8203-77DAE33E8637}" destId="{1ACEC7C2-55C9-40FB-BF22-7DF5764E4807}" srcOrd="0" destOrd="0" presId="urn:microsoft.com/office/officeart/2008/layout/VerticalCurvedList"/>
    <dgm:cxn modelId="{96DD134A-1CCF-4D3D-9641-6B604130FA7D}" type="presParOf" srcId="{1ACEC7C2-55C9-40FB-BF22-7DF5764E4807}" destId="{74FA129B-8B3C-4B0B-9F73-2F87FD26306A}" srcOrd="0" destOrd="0" presId="urn:microsoft.com/office/officeart/2008/layout/VerticalCurvedList"/>
    <dgm:cxn modelId="{EBD0AD4A-60B3-4902-ADCE-FCE0EEF3E412}" type="presParOf" srcId="{74FA129B-8B3C-4B0B-9F73-2F87FD26306A}" destId="{F9F09654-9D9B-4A19-9F5D-0811BEC5DF74}" srcOrd="0" destOrd="0" presId="urn:microsoft.com/office/officeart/2008/layout/VerticalCurvedList"/>
    <dgm:cxn modelId="{03C48807-BA17-44A4-BA5D-D6E8CA99D89D}" type="presParOf" srcId="{74FA129B-8B3C-4B0B-9F73-2F87FD26306A}" destId="{B3632BDC-9C3D-4472-9B13-8D19F087C6D0}" srcOrd="1" destOrd="0" presId="urn:microsoft.com/office/officeart/2008/layout/VerticalCurvedList"/>
    <dgm:cxn modelId="{5C14383E-53FC-48DB-9550-F1EFD587D20B}" type="presParOf" srcId="{74FA129B-8B3C-4B0B-9F73-2F87FD26306A}" destId="{C99BE7CD-690F-4293-B520-82BA32B0909C}" srcOrd="2" destOrd="0" presId="urn:microsoft.com/office/officeart/2008/layout/VerticalCurvedList"/>
    <dgm:cxn modelId="{D9823E78-A653-4529-BBC7-1E01C2144310}" type="presParOf" srcId="{74FA129B-8B3C-4B0B-9F73-2F87FD26306A}" destId="{34AB406F-C871-4407-9F66-3B40D08B6CE7}" srcOrd="3" destOrd="0" presId="urn:microsoft.com/office/officeart/2008/layout/VerticalCurvedList"/>
    <dgm:cxn modelId="{AA507F0A-B4E4-4A6D-B19C-0F197808C68F}" type="presParOf" srcId="{1ACEC7C2-55C9-40FB-BF22-7DF5764E4807}" destId="{D1EC71F2-F567-4AFF-A5BE-61181EDFAB1D}" srcOrd="1" destOrd="0" presId="urn:microsoft.com/office/officeart/2008/layout/VerticalCurvedList"/>
    <dgm:cxn modelId="{6FF2B778-2584-464A-A742-CFBD8D17F22C}" type="presParOf" srcId="{1ACEC7C2-55C9-40FB-BF22-7DF5764E4807}" destId="{13CA427C-3D9F-4811-B109-3F7691363684}" srcOrd="2" destOrd="0" presId="urn:microsoft.com/office/officeart/2008/layout/VerticalCurvedList"/>
    <dgm:cxn modelId="{75431FB1-C3CD-4D68-AAF2-A6679AF552E7}" type="presParOf" srcId="{13CA427C-3D9F-4811-B109-3F7691363684}" destId="{DA8F2702-A48D-4C51-9C1E-0EECF86A3631}" srcOrd="0" destOrd="0" presId="urn:microsoft.com/office/officeart/2008/layout/VerticalCurvedList"/>
    <dgm:cxn modelId="{6001194D-E201-47F6-A3B4-571AB4729C5E}" type="presParOf" srcId="{1ACEC7C2-55C9-40FB-BF22-7DF5764E4807}" destId="{01019149-258B-4507-A9BD-33E0B70E257D}" srcOrd="3" destOrd="0" presId="urn:microsoft.com/office/officeart/2008/layout/VerticalCurvedList"/>
    <dgm:cxn modelId="{58D39EEA-14F8-457D-9EEA-A85694477DF6}" type="presParOf" srcId="{1ACEC7C2-55C9-40FB-BF22-7DF5764E4807}" destId="{6D833BA3-B562-466C-B643-377389BD0218}" srcOrd="4" destOrd="0" presId="urn:microsoft.com/office/officeart/2008/layout/VerticalCurvedList"/>
    <dgm:cxn modelId="{71AA642C-C8D1-4EAA-BBEE-BD169FF4B145}" type="presParOf" srcId="{6D833BA3-B562-466C-B643-377389BD0218}" destId="{6DC3C653-6FCE-4CCB-A422-91B42FDD3F37}" srcOrd="0" destOrd="0" presId="urn:microsoft.com/office/officeart/2008/layout/VerticalCurvedList"/>
    <dgm:cxn modelId="{9B23ABBB-E8E9-4957-B413-D34907513A09}" type="presParOf" srcId="{1ACEC7C2-55C9-40FB-BF22-7DF5764E4807}" destId="{DB1DF2E0-B656-4633-9FFC-5650970B3420}" srcOrd="5" destOrd="0" presId="urn:microsoft.com/office/officeart/2008/layout/VerticalCurvedList"/>
    <dgm:cxn modelId="{C56534A6-1B61-4BEE-BA8C-7EAD1516ABDF}" type="presParOf" srcId="{1ACEC7C2-55C9-40FB-BF22-7DF5764E4807}" destId="{368EDEFA-1666-43D7-9ABF-56BD8FF721A2}" srcOrd="6" destOrd="0" presId="urn:microsoft.com/office/officeart/2008/layout/VerticalCurvedList"/>
    <dgm:cxn modelId="{949C662B-B226-426A-A453-DB27216E1F00}" type="presParOf" srcId="{368EDEFA-1666-43D7-9ABF-56BD8FF721A2}" destId="{8CD5D250-7B4D-4C48-9F9A-51DA74CF2191}" srcOrd="0" destOrd="0" presId="urn:microsoft.com/office/officeart/2008/layout/VerticalCurvedList"/>
    <dgm:cxn modelId="{6C7C2E88-0768-4E0B-8490-AD1DC057B4A9}" type="presParOf" srcId="{1ACEC7C2-55C9-40FB-BF22-7DF5764E4807}" destId="{7652B2A5-1868-42FF-B9D7-DEC5C92E7F16}" srcOrd="7" destOrd="0" presId="urn:microsoft.com/office/officeart/2008/layout/VerticalCurvedList"/>
    <dgm:cxn modelId="{7C60B41D-22FC-48DF-81FE-D34A28CBB692}" type="presParOf" srcId="{1ACEC7C2-55C9-40FB-BF22-7DF5764E4807}" destId="{5F0FCDF5-2CF0-4FD0-A3B0-DF749147ED76}" srcOrd="8" destOrd="0" presId="urn:microsoft.com/office/officeart/2008/layout/VerticalCurvedList"/>
    <dgm:cxn modelId="{6FE2CEFA-E6E5-4804-958E-91385C73133F}" type="presParOf" srcId="{5F0FCDF5-2CF0-4FD0-A3B0-DF749147ED76}" destId="{DAF789F6-D49B-41D1-8877-0A12D3485005}" srcOrd="0" destOrd="0" presId="urn:microsoft.com/office/officeart/2008/layout/VerticalCurvedList"/>
    <dgm:cxn modelId="{4F785F4E-A7E5-4820-AE4A-6A5C734EE16D}" type="presParOf" srcId="{1ACEC7C2-55C9-40FB-BF22-7DF5764E4807}" destId="{40918365-C442-40D9-8E54-E127C6D30937}" srcOrd="9" destOrd="0" presId="urn:microsoft.com/office/officeart/2008/layout/VerticalCurvedList"/>
    <dgm:cxn modelId="{E61C5CC4-2A6D-4693-B344-15EA9202E530}" type="presParOf" srcId="{1ACEC7C2-55C9-40FB-BF22-7DF5764E4807}" destId="{B2E73D83-FC8F-47A2-8482-FC0FC9C44D1D}" srcOrd="10" destOrd="0" presId="urn:microsoft.com/office/officeart/2008/layout/VerticalCurvedList"/>
    <dgm:cxn modelId="{67F8839C-4F64-4AEF-8B0F-FE74F8894F36}" type="presParOf" srcId="{B2E73D83-FC8F-47A2-8482-FC0FC9C44D1D}" destId="{F10A4ED3-CE5D-4561-BDE6-850F35FEE286}" srcOrd="0" destOrd="0" presId="urn:microsoft.com/office/officeart/2008/layout/VerticalCurvedList"/>
    <dgm:cxn modelId="{8B942C92-DDA6-4414-8941-719C0C0A486F}" type="presParOf" srcId="{1ACEC7C2-55C9-40FB-BF22-7DF5764E4807}" destId="{A29F9933-0F15-4B5C-B60F-2BF109EE421E}" srcOrd="11" destOrd="0" presId="urn:microsoft.com/office/officeart/2008/layout/VerticalCurvedList"/>
    <dgm:cxn modelId="{884A3339-7D82-4E8A-AE6D-69CF5468C00D}" type="presParOf" srcId="{1ACEC7C2-55C9-40FB-BF22-7DF5764E4807}" destId="{E82CB936-A3EF-4D8F-B37D-2A6848F18CB6}" srcOrd="12" destOrd="0" presId="urn:microsoft.com/office/officeart/2008/layout/VerticalCurvedList"/>
    <dgm:cxn modelId="{714C84FC-FC00-4831-811C-650E2B081B9B}" type="presParOf" srcId="{E82CB936-A3EF-4D8F-B37D-2A6848F18CB6}" destId="{93C25326-CE36-4A53-B3AD-F31D0614419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A4A097-AB4D-459E-A2D9-6490375F5307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902C4BEF-B39E-4A20-A9E0-60A96025B76E}">
      <dgm:prSet phldrT="[Text]" custT="1"/>
      <dgm:spPr/>
      <dgm:t>
        <a:bodyPr/>
        <a:lstStyle/>
        <a:p>
          <a:r>
            <a:rPr lang="en-US" sz="2900" dirty="0" err="1" smtClean="0"/>
            <a:t>Vẽ</a:t>
          </a:r>
          <a:r>
            <a:rPr lang="en-US" sz="2900" dirty="0" smtClean="0"/>
            <a:t> </a:t>
          </a:r>
          <a:r>
            <a:rPr lang="en-US" sz="2900" dirty="0" err="1" smtClean="0"/>
            <a:t>giao</a:t>
          </a:r>
          <a:r>
            <a:rPr lang="en-US" sz="2900" dirty="0" smtClean="0"/>
            <a:t> </a:t>
          </a:r>
          <a:r>
            <a:rPr lang="en-US" sz="2900" dirty="0" err="1" smtClean="0"/>
            <a:t>diện</a:t>
          </a:r>
          <a:r>
            <a:rPr lang="en-US" sz="2900" dirty="0" smtClean="0"/>
            <a:t> </a:t>
          </a:r>
        </a:p>
        <a:p>
          <a:r>
            <a:rPr lang="en-US" sz="1600" dirty="0" smtClean="0"/>
            <a:t>(2 </a:t>
          </a:r>
          <a:r>
            <a:rPr lang="en-US" sz="1600" dirty="0" err="1" smtClean="0"/>
            <a:t>tuần</a:t>
          </a:r>
          <a:r>
            <a:rPr lang="en-US" sz="1600" dirty="0" smtClean="0"/>
            <a:t>)</a:t>
          </a:r>
          <a:endParaRPr lang="en-US" sz="1600" dirty="0"/>
        </a:p>
      </dgm:t>
    </dgm:pt>
    <dgm:pt modelId="{ACA8459C-A612-4650-B130-67AAF4B5FB9C}" type="parTrans" cxnId="{366E28A5-7384-47A3-8739-D1FFD19A5CC1}">
      <dgm:prSet/>
      <dgm:spPr/>
      <dgm:t>
        <a:bodyPr/>
        <a:lstStyle/>
        <a:p>
          <a:endParaRPr lang="en-US"/>
        </a:p>
      </dgm:t>
    </dgm:pt>
    <dgm:pt modelId="{F0566627-4C16-4E23-AB56-17A7DA0FC3DA}" type="sibTrans" cxnId="{366E28A5-7384-47A3-8739-D1FFD19A5CC1}">
      <dgm:prSet/>
      <dgm:spPr/>
      <dgm:t>
        <a:bodyPr/>
        <a:lstStyle/>
        <a:p>
          <a:endParaRPr lang="en-US"/>
        </a:p>
      </dgm:t>
    </dgm:pt>
    <dgm:pt modelId="{70C4CF73-8E93-4396-A82E-F5A1F222B62A}">
      <dgm:prSet phldrT="[Text]" custT="1"/>
      <dgm:spPr/>
      <dgm:t>
        <a:bodyPr/>
        <a:lstStyle/>
        <a:p>
          <a:r>
            <a:rPr lang="en-US" sz="2100" dirty="0" err="1" smtClean="0"/>
            <a:t>Tìm</a:t>
          </a:r>
          <a:r>
            <a:rPr lang="en-US" sz="2100" dirty="0" smtClean="0"/>
            <a:t> </a:t>
          </a:r>
          <a:r>
            <a:rPr lang="en-US" sz="2100" dirty="0" err="1" smtClean="0"/>
            <a:t>hiểu</a:t>
          </a:r>
          <a:r>
            <a:rPr lang="en-US" sz="2100" dirty="0" smtClean="0"/>
            <a:t> </a:t>
          </a:r>
          <a:r>
            <a:rPr lang="en-US" sz="2100" dirty="0" err="1" smtClean="0"/>
            <a:t>về</a:t>
          </a:r>
          <a:r>
            <a:rPr lang="en-US" sz="2100" dirty="0" smtClean="0"/>
            <a:t> </a:t>
          </a:r>
          <a:r>
            <a:rPr lang="en-US" sz="2100" dirty="0" err="1" smtClean="0"/>
            <a:t>.Net</a:t>
          </a:r>
          <a:r>
            <a:rPr lang="en-US" sz="2100" dirty="0" smtClean="0"/>
            <a:t> Core, MySQL &amp; </a:t>
          </a:r>
          <a:r>
            <a:rPr lang="en-US" sz="2100" dirty="0" err="1" smtClean="0"/>
            <a:t>Stringee</a:t>
          </a:r>
          <a:r>
            <a:rPr lang="en-US" sz="2100" dirty="0" smtClean="0"/>
            <a:t> </a:t>
          </a:r>
        </a:p>
        <a:p>
          <a:r>
            <a:rPr lang="en-US" sz="1600" dirty="0" smtClean="0"/>
            <a:t>(1 </a:t>
          </a:r>
          <a:r>
            <a:rPr lang="en-US" sz="1600" dirty="0" err="1" smtClean="0"/>
            <a:t>tuần</a:t>
          </a:r>
          <a:r>
            <a:rPr lang="en-US" sz="1600" dirty="0" smtClean="0"/>
            <a:t>)</a:t>
          </a:r>
          <a:endParaRPr lang="en-US" sz="1600" dirty="0"/>
        </a:p>
      </dgm:t>
    </dgm:pt>
    <dgm:pt modelId="{C645F779-A4CA-470F-BCB6-761C652B20D6}" type="parTrans" cxnId="{8C953595-5C86-4B58-8620-451EB24A3237}">
      <dgm:prSet/>
      <dgm:spPr/>
      <dgm:t>
        <a:bodyPr/>
        <a:lstStyle/>
        <a:p>
          <a:endParaRPr lang="en-US"/>
        </a:p>
      </dgm:t>
    </dgm:pt>
    <dgm:pt modelId="{564731A0-1D3F-4B6B-A364-FDE08A458A16}" type="sibTrans" cxnId="{8C953595-5C86-4B58-8620-451EB24A3237}">
      <dgm:prSet/>
      <dgm:spPr/>
      <dgm:t>
        <a:bodyPr/>
        <a:lstStyle/>
        <a:p>
          <a:endParaRPr lang="en-US"/>
        </a:p>
      </dgm:t>
    </dgm:pt>
    <dgm:pt modelId="{F6ABD1A2-7B15-4A18-861B-BF4820B3D7C1}">
      <dgm:prSet phldrT="[Text]" custT="1"/>
      <dgm:spPr/>
      <dgm:t>
        <a:bodyPr/>
        <a:lstStyle/>
        <a:p>
          <a:r>
            <a:rPr lang="en-US" sz="2100" dirty="0" err="1" smtClean="0"/>
            <a:t>Hoàn</a:t>
          </a:r>
          <a:r>
            <a:rPr lang="en-US" sz="2100" dirty="0" smtClean="0"/>
            <a:t> </a:t>
          </a:r>
          <a:r>
            <a:rPr lang="en-US" sz="2100" dirty="0" err="1" smtClean="0"/>
            <a:t>thiện</a:t>
          </a:r>
          <a:r>
            <a:rPr lang="en-US" sz="2100" dirty="0" smtClean="0"/>
            <a:t> </a:t>
          </a:r>
          <a:r>
            <a:rPr lang="en-US" sz="2100" dirty="0" err="1" smtClean="0"/>
            <a:t>ứng</a:t>
          </a:r>
          <a:r>
            <a:rPr lang="en-US" sz="2100" dirty="0" smtClean="0"/>
            <a:t> </a:t>
          </a:r>
          <a:r>
            <a:rPr lang="en-US" sz="2100" dirty="0" err="1" smtClean="0"/>
            <a:t>dụng</a:t>
          </a:r>
          <a:r>
            <a:rPr lang="en-US" sz="2100" dirty="0" smtClean="0"/>
            <a:t> </a:t>
          </a:r>
          <a:r>
            <a:rPr lang="en-US" sz="1600" dirty="0" smtClean="0"/>
            <a:t>(2 </a:t>
          </a:r>
          <a:r>
            <a:rPr lang="en-US" sz="1600" dirty="0" err="1" smtClean="0"/>
            <a:t>tuần</a:t>
          </a:r>
          <a:r>
            <a:rPr lang="en-US" sz="1600" dirty="0" smtClean="0"/>
            <a:t>)</a:t>
          </a:r>
          <a:endParaRPr lang="en-US" sz="1600" dirty="0"/>
        </a:p>
      </dgm:t>
    </dgm:pt>
    <dgm:pt modelId="{F2EAE076-551B-4A8A-AE57-32621A4944A2}" type="parTrans" cxnId="{CE6421B2-4E69-48BE-99DE-3D27936CA718}">
      <dgm:prSet/>
      <dgm:spPr/>
      <dgm:t>
        <a:bodyPr/>
        <a:lstStyle/>
        <a:p>
          <a:endParaRPr lang="en-US"/>
        </a:p>
      </dgm:t>
    </dgm:pt>
    <dgm:pt modelId="{B572A985-9812-438A-B745-9339797672FC}" type="sibTrans" cxnId="{CE6421B2-4E69-48BE-99DE-3D27936CA718}">
      <dgm:prSet/>
      <dgm:spPr/>
      <dgm:t>
        <a:bodyPr/>
        <a:lstStyle/>
        <a:p>
          <a:endParaRPr lang="en-US"/>
        </a:p>
      </dgm:t>
    </dgm:pt>
    <dgm:pt modelId="{858E141F-9282-4447-8A93-A2F03E48D205}" type="pres">
      <dgm:prSet presAssocID="{E8A4A097-AB4D-459E-A2D9-6490375F5307}" presName="CompostProcess" presStyleCnt="0">
        <dgm:presLayoutVars>
          <dgm:dir/>
          <dgm:resizeHandles val="exact"/>
        </dgm:presLayoutVars>
      </dgm:prSet>
      <dgm:spPr/>
    </dgm:pt>
    <dgm:pt modelId="{8B55B9E3-A4BD-42ED-80DD-D373E6FCBB62}" type="pres">
      <dgm:prSet presAssocID="{E8A4A097-AB4D-459E-A2D9-6490375F5307}" presName="arrow" presStyleLbl="bgShp" presStyleIdx="0" presStyleCnt="1"/>
      <dgm:spPr/>
    </dgm:pt>
    <dgm:pt modelId="{013412DF-A1D0-42F6-B992-73F16658D508}" type="pres">
      <dgm:prSet presAssocID="{E8A4A097-AB4D-459E-A2D9-6490375F5307}" presName="linearProcess" presStyleCnt="0"/>
      <dgm:spPr/>
    </dgm:pt>
    <dgm:pt modelId="{6D3AF12A-173A-4061-8747-159B26C4986A}" type="pres">
      <dgm:prSet presAssocID="{902C4BEF-B39E-4A20-A9E0-60A96025B76E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6D06D-C811-4121-8990-3CEB16F591C0}" type="pres">
      <dgm:prSet presAssocID="{F0566627-4C16-4E23-AB56-17A7DA0FC3DA}" presName="sibTrans" presStyleCnt="0"/>
      <dgm:spPr/>
    </dgm:pt>
    <dgm:pt modelId="{09B7743C-9FB0-49E2-B29E-6A74EF207375}" type="pres">
      <dgm:prSet presAssocID="{70C4CF73-8E93-4396-A82E-F5A1F222B62A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D65FC-DA15-42C2-B3FB-C8ED737F6D76}" type="pres">
      <dgm:prSet presAssocID="{564731A0-1D3F-4B6B-A364-FDE08A458A16}" presName="sibTrans" presStyleCnt="0"/>
      <dgm:spPr/>
    </dgm:pt>
    <dgm:pt modelId="{C5A52172-8CB3-403B-B86A-113F0AEA13F2}" type="pres">
      <dgm:prSet presAssocID="{F6ABD1A2-7B15-4A18-861B-BF4820B3D7C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953595-5C86-4B58-8620-451EB24A3237}" srcId="{E8A4A097-AB4D-459E-A2D9-6490375F5307}" destId="{70C4CF73-8E93-4396-A82E-F5A1F222B62A}" srcOrd="1" destOrd="0" parTransId="{C645F779-A4CA-470F-BCB6-761C652B20D6}" sibTransId="{564731A0-1D3F-4B6B-A364-FDE08A458A16}"/>
    <dgm:cxn modelId="{CF3B0AD2-9174-461D-8517-7A48E59186B3}" type="presOf" srcId="{902C4BEF-B39E-4A20-A9E0-60A96025B76E}" destId="{6D3AF12A-173A-4061-8747-159B26C4986A}" srcOrd="0" destOrd="0" presId="urn:microsoft.com/office/officeart/2005/8/layout/hProcess9"/>
    <dgm:cxn modelId="{D9466243-C683-42D5-A448-520F9EE3B1B6}" type="presOf" srcId="{E8A4A097-AB4D-459E-A2D9-6490375F5307}" destId="{858E141F-9282-4447-8A93-A2F03E48D205}" srcOrd="0" destOrd="0" presId="urn:microsoft.com/office/officeart/2005/8/layout/hProcess9"/>
    <dgm:cxn modelId="{1B48E7DD-F23C-454E-94FE-BAD6225CD3F1}" type="presOf" srcId="{F6ABD1A2-7B15-4A18-861B-BF4820B3D7C1}" destId="{C5A52172-8CB3-403B-B86A-113F0AEA13F2}" srcOrd="0" destOrd="0" presId="urn:microsoft.com/office/officeart/2005/8/layout/hProcess9"/>
    <dgm:cxn modelId="{E2279058-FCB7-4A31-BB2C-40974839BADC}" type="presOf" srcId="{70C4CF73-8E93-4396-A82E-F5A1F222B62A}" destId="{09B7743C-9FB0-49E2-B29E-6A74EF207375}" srcOrd="0" destOrd="0" presId="urn:microsoft.com/office/officeart/2005/8/layout/hProcess9"/>
    <dgm:cxn modelId="{CE6421B2-4E69-48BE-99DE-3D27936CA718}" srcId="{E8A4A097-AB4D-459E-A2D9-6490375F5307}" destId="{F6ABD1A2-7B15-4A18-861B-BF4820B3D7C1}" srcOrd="2" destOrd="0" parTransId="{F2EAE076-551B-4A8A-AE57-32621A4944A2}" sibTransId="{B572A985-9812-438A-B745-9339797672FC}"/>
    <dgm:cxn modelId="{366E28A5-7384-47A3-8739-D1FFD19A5CC1}" srcId="{E8A4A097-AB4D-459E-A2D9-6490375F5307}" destId="{902C4BEF-B39E-4A20-A9E0-60A96025B76E}" srcOrd="0" destOrd="0" parTransId="{ACA8459C-A612-4650-B130-67AAF4B5FB9C}" sibTransId="{F0566627-4C16-4E23-AB56-17A7DA0FC3DA}"/>
    <dgm:cxn modelId="{DAFC8FE6-FB5C-4FC7-91BE-19087B968A13}" type="presParOf" srcId="{858E141F-9282-4447-8A93-A2F03E48D205}" destId="{8B55B9E3-A4BD-42ED-80DD-D373E6FCBB62}" srcOrd="0" destOrd="0" presId="urn:microsoft.com/office/officeart/2005/8/layout/hProcess9"/>
    <dgm:cxn modelId="{85C3BDDA-A953-4982-9073-6BE858F08DA5}" type="presParOf" srcId="{858E141F-9282-4447-8A93-A2F03E48D205}" destId="{013412DF-A1D0-42F6-B992-73F16658D508}" srcOrd="1" destOrd="0" presId="urn:microsoft.com/office/officeart/2005/8/layout/hProcess9"/>
    <dgm:cxn modelId="{795B091F-85A5-4142-844B-31069B1996BF}" type="presParOf" srcId="{013412DF-A1D0-42F6-B992-73F16658D508}" destId="{6D3AF12A-173A-4061-8747-159B26C4986A}" srcOrd="0" destOrd="0" presId="urn:microsoft.com/office/officeart/2005/8/layout/hProcess9"/>
    <dgm:cxn modelId="{BA58E357-E799-49C2-9FA3-301AEB35B4F7}" type="presParOf" srcId="{013412DF-A1D0-42F6-B992-73F16658D508}" destId="{A616D06D-C811-4121-8990-3CEB16F591C0}" srcOrd="1" destOrd="0" presId="urn:microsoft.com/office/officeart/2005/8/layout/hProcess9"/>
    <dgm:cxn modelId="{16709D2D-95AF-4A6F-934A-BEF938EF834F}" type="presParOf" srcId="{013412DF-A1D0-42F6-B992-73F16658D508}" destId="{09B7743C-9FB0-49E2-B29E-6A74EF207375}" srcOrd="2" destOrd="0" presId="urn:microsoft.com/office/officeart/2005/8/layout/hProcess9"/>
    <dgm:cxn modelId="{297807A2-38BB-410C-8534-E0FAC0851174}" type="presParOf" srcId="{013412DF-A1D0-42F6-B992-73F16658D508}" destId="{0F0D65FC-DA15-42C2-B3FB-C8ED737F6D76}" srcOrd="3" destOrd="0" presId="urn:microsoft.com/office/officeart/2005/8/layout/hProcess9"/>
    <dgm:cxn modelId="{4B1ED2AA-52DC-472E-91AB-BFFD1AB87D15}" type="presParOf" srcId="{013412DF-A1D0-42F6-B992-73F16658D508}" destId="{C5A52172-8CB3-403B-B86A-113F0AEA13F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32BDC-9C3D-4472-9B13-8D19F087C6D0}">
      <dsp:nvSpPr>
        <dsp:cNvPr id="0" name=""/>
        <dsp:cNvSpPr/>
      </dsp:nvSpPr>
      <dsp:spPr>
        <a:xfrm>
          <a:off x="-5208043" y="-797707"/>
          <a:ext cx="6201856" cy="6201856"/>
        </a:xfrm>
        <a:prstGeom prst="blockArc">
          <a:avLst>
            <a:gd name="adj1" fmla="val 18900000"/>
            <a:gd name="adj2" fmla="val 2700000"/>
            <a:gd name="adj3" fmla="val 348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C71F2-F567-4AFF-A5BE-61181EDFAB1D}">
      <dsp:nvSpPr>
        <dsp:cNvPr id="0" name=""/>
        <dsp:cNvSpPr/>
      </dsp:nvSpPr>
      <dsp:spPr>
        <a:xfrm>
          <a:off x="370633" y="242575"/>
          <a:ext cx="6475273" cy="4849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942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Đăng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nhập</a:t>
          </a:r>
          <a:r>
            <a:rPr lang="en-US" sz="1700" kern="1200" dirty="0" smtClean="0"/>
            <a:t>/</a:t>
          </a:r>
          <a:r>
            <a:rPr lang="en-US" sz="1700" kern="1200" dirty="0" err="1" smtClean="0"/>
            <a:t>Đăng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ký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tài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khoản</a:t>
          </a:r>
          <a:endParaRPr lang="en-US" sz="1700" kern="1200" dirty="0"/>
        </a:p>
      </dsp:txBody>
      <dsp:txXfrm>
        <a:off x="370633" y="242575"/>
        <a:ext cx="6475273" cy="484966"/>
      </dsp:txXfrm>
    </dsp:sp>
    <dsp:sp modelId="{DA8F2702-A48D-4C51-9C1E-0EECF86A3631}">
      <dsp:nvSpPr>
        <dsp:cNvPr id="0" name=""/>
        <dsp:cNvSpPr/>
      </dsp:nvSpPr>
      <dsp:spPr>
        <a:xfrm>
          <a:off x="67529" y="181954"/>
          <a:ext cx="606207" cy="6062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19149-258B-4507-A9BD-33E0B70E257D}">
      <dsp:nvSpPr>
        <dsp:cNvPr id="0" name=""/>
        <dsp:cNvSpPr/>
      </dsp:nvSpPr>
      <dsp:spPr>
        <a:xfrm>
          <a:off x="769551" y="969932"/>
          <a:ext cx="6076355" cy="484966"/>
        </a:xfrm>
        <a:prstGeom prst="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942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Tìm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kiếm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thành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viên</a:t>
          </a:r>
          <a:r>
            <a:rPr lang="en-US" sz="1700" kern="1200" dirty="0" smtClean="0"/>
            <a:t> (</a:t>
          </a:r>
          <a:r>
            <a:rPr lang="en-US" sz="1700" kern="1200" dirty="0" err="1" smtClean="0"/>
            <a:t>Tất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cả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các</a:t>
          </a:r>
          <a:r>
            <a:rPr lang="en-US" sz="1700" kern="1200" dirty="0" smtClean="0"/>
            <a:t> user </a:t>
          </a:r>
          <a:r>
            <a:rPr lang="en-US" sz="1700" kern="1200" dirty="0" err="1" smtClean="0"/>
            <a:t>có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trong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hệ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thống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>
        <a:off x="769551" y="969932"/>
        <a:ext cx="6076355" cy="484966"/>
      </dsp:txXfrm>
    </dsp:sp>
    <dsp:sp modelId="{6DC3C653-6FCE-4CCB-A422-91B42FDD3F37}">
      <dsp:nvSpPr>
        <dsp:cNvPr id="0" name=""/>
        <dsp:cNvSpPr/>
      </dsp:nvSpPr>
      <dsp:spPr>
        <a:xfrm>
          <a:off x="466447" y="909311"/>
          <a:ext cx="606207" cy="6062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DF2E0-B656-4633-9FFC-5650970B3420}">
      <dsp:nvSpPr>
        <dsp:cNvPr id="0" name=""/>
        <dsp:cNvSpPr/>
      </dsp:nvSpPr>
      <dsp:spPr>
        <a:xfrm>
          <a:off x="951966" y="1697289"/>
          <a:ext cx="5893940" cy="484966"/>
        </a:xfrm>
        <a:prstGeom prst="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942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Trò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chuyện</a:t>
          </a:r>
          <a:r>
            <a:rPr lang="en-US" sz="1700" kern="1200" dirty="0" smtClean="0"/>
            <a:t>, </a:t>
          </a:r>
          <a:r>
            <a:rPr lang="en-US" sz="1700" kern="1200" dirty="0" err="1" smtClean="0"/>
            <a:t>trao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đổi</a:t>
          </a:r>
          <a:r>
            <a:rPr lang="en-US" sz="1700" kern="1200" dirty="0" smtClean="0"/>
            <a:t> tin </a:t>
          </a:r>
          <a:r>
            <a:rPr lang="en-US" sz="1700" kern="1200" dirty="0" err="1" smtClean="0"/>
            <a:t>nhắn</a:t>
          </a:r>
          <a:endParaRPr lang="en-US" sz="1700" kern="1200" dirty="0"/>
        </a:p>
      </dsp:txBody>
      <dsp:txXfrm>
        <a:off x="951966" y="1697289"/>
        <a:ext cx="5893940" cy="484966"/>
      </dsp:txXfrm>
    </dsp:sp>
    <dsp:sp modelId="{8CD5D250-7B4D-4C48-9F9A-51DA74CF2191}">
      <dsp:nvSpPr>
        <dsp:cNvPr id="0" name=""/>
        <dsp:cNvSpPr/>
      </dsp:nvSpPr>
      <dsp:spPr>
        <a:xfrm>
          <a:off x="648862" y="1636668"/>
          <a:ext cx="606207" cy="6062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2B2A5-1868-42FF-B9D7-DEC5C92E7F16}">
      <dsp:nvSpPr>
        <dsp:cNvPr id="0" name=""/>
        <dsp:cNvSpPr/>
      </dsp:nvSpPr>
      <dsp:spPr>
        <a:xfrm>
          <a:off x="951966" y="2424185"/>
          <a:ext cx="5893940" cy="484966"/>
        </a:xfrm>
        <a:prstGeom prst="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942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Gửi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hình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ảnh</a:t>
          </a:r>
          <a:r>
            <a:rPr lang="en-US" sz="1700" kern="1200" dirty="0" smtClean="0"/>
            <a:t>, file </a:t>
          </a:r>
          <a:r>
            <a:rPr lang="en-US" sz="1700" kern="1200" dirty="0" err="1" smtClean="0"/>
            <a:t>tài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liệu</a:t>
          </a:r>
          <a:endParaRPr lang="en-US" sz="1700" kern="1200" dirty="0"/>
        </a:p>
      </dsp:txBody>
      <dsp:txXfrm>
        <a:off x="951966" y="2424185"/>
        <a:ext cx="5893940" cy="484966"/>
      </dsp:txXfrm>
    </dsp:sp>
    <dsp:sp modelId="{DAF789F6-D49B-41D1-8877-0A12D3485005}">
      <dsp:nvSpPr>
        <dsp:cNvPr id="0" name=""/>
        <dsp:cNvSpPr/>
      </dsp:nvSpPr>
      <dsp:spPr>
        <a:xfrm>
          <a:off x="648862" y="2363564"/>
          <a:ext cx="606207" cy="6062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18365-C442-40D9-8E54-E127C6D30937}">
      <dsp:nvSpPr>
        <dsp:cNvPr id="0" name=""/>
        <dsp:cNvSpPr/>
      </dsp:nvSpPr>
      <dsp:spPr>
        <a:xfrm>
          <a:off x="769551" y="3151542"/>
          <a:ext cx="6076355" cy="484966"/>
        </a:xfrm>
        <a:prstGeom prst="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942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Xem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lịch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sử</a:t>
          </a:r>
          <a:r>
            <a:rPr lang="en-US" sz="1700" kern="1200" dirty="0" smtClean="0"/>
            <a:t> chat</a:t>
          </a:r>
          <a:endParaRPr lang="en-US" sz="1700" kern="1200" dirty="0"/>
        </a:p>
      </dsp:txBody>
      <dsp:txXfrm>
        <a:off x="769551" y="3151542"/>
        <a:ext cx="6076355" cy="484966"/>
      </dsp:txXfrm>
    </dsp:sp>
    <dsp:sp modelId="{F10A4ED3-CE5D-4561-BDE6-850F35FEE286}">
      <dsp:nvSpPr>
        <dsp:cNvPr id="0" name=""/>
        <dsp:cNvSpPr/>
      </dsp:nvSpPr>
      <dsp:spPr>
        <a:xfrm>
          <a:off x="466447" y="3090921"/>
          <a:ext cx="606207" cy="6062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F9933-0F15-4B5C-B60F-2BF109EE421E}">
      <dsp:nvSpPr>
        <dsp:cNvPr id="0" name=""/>
        <dsp:cNvSpPr/>
      </dsp:nvSpPr>
      <dsp:spPr>
        <a:xfrm>
          <a:off x="370633" y="3878899"/>
          <a:ext cx="6475273" cy="484966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942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Gửi</a:t>
          </a:r>
          <a:r>
            <a:rPr lang="en-US" sz="1700" kern="1200" dirty="0" smtClean="0"/>
            <a:t> emoji, sticker (optional)</a:t>
          </a:r>
          <a:endParaRPr lang="en-US" sz="1700" kern="1200" dirty="0"/>
        </a:p>
      </dsp:txBody>
      <dsp:txXfrm>
        <a:off x="370633" y="3878899"/>
        <a:ext cx="6475273" cy="484966"/>
      </dsp:txXfrm>
    </dsp:sp>
    <dsp:sp modelId="{93C25326-CE36-4A53-B3AD-F31D06144191}">
      <dsp:nvSpPr>
        <dsp:cNvPr id="0" name=""/>
        <dsp:cNvSpPr/>
      </dsp:nvSpPr>
      <dsp:spPr>
        <a:xfrm>
          <a:off x="67529" y="3818278"/>
          <a:ext cx="606207" cy="6062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5B9E3-A4BD-42ED-80DD-D373E6FCBB62}">
      <dsp:nvSpPr>
        <dsp:cNvPr id="0" name=""/>
        <dsp:cNvSpPr/>
      </dsp:nvSpPr>
      <dsp:spPr>
        <a:xfrm>
          <a:off x="697368" y="0"/>
          <a:ext cx="7903509" cy="3253815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AF12A-173A-4061-8747-159B26C4986A}">
      <dsp:nvSpPr>
        <dsp:cNvPr id="0" name=""/>
        <dsp:cNvSpPr/>
      </dsp:nvSpPr>
      <dsp:spPr>
        <a:xfrm>
          <a:off x="4540" y="976144"/>
          <a:ext cx="2805818" cy="130152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Vẽ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giao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diện</a:t>
          </a:r>
          <a:r>
            <a:rPr lang="en-US" sz="2900" kern="1200" dirty="0" smtClean="0"/>
            <a:t> 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(2 </a:t>
          </a:r>
          <a:r>
            <a:rPr lang="en-US" sz="1600" kern="1200" dirty="0" err="1" smtClean="0"/>
            <a:t>tuần</a:t>
          </a:r>
          <a:r>
            <a:rPr lang="en-US" sz="1600" kern="1200" dirty="0" smtClean="0"/>
            <a:t>)</a:t>
          </a:r>
          <a:endParaRPr lang="en-US" sz="1600" kern="1200" dirty="0"/>
        </a:p>
      </dsp:txBody>
      <dsp:txXfrm>
        <a:off x="68075" y="1039679"/>
        <a:ext cx="2678748" cy="1174456"/>
      </dsp:txXfrm>
    </dsp:sp>
    <dsp:sp modelId="{09B7743C-9FB0-49E2-B29E-6A74EF207375}">
      <dsp:nvSpPr>
        <dsp:cNvPr id="0" name=""/>
        <dsp:cNvSpPr/>
      </dsp:nvSpPr>
      <dsp:spPr>
        <a:xfrm>
          <a:off x="3246214" y="976144"/>
          <a:ext cx="2805818" cy="1301526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Tìm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hiểu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về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.Net</a:t>
          </a:r>
          <a:r>
            <a:rPr lang="en-US" sz="2100" kern="1200" dirty="0" smtClean="0"/>
            <a:t> Core, MySQL &amp; </a:t>
          </a:r>
          <a:r>
            <a:rPr lang="en-US" sz="2100" kern="1200" dirty="0" err="1" smtClean="0"/>
            <a:t>Stringee</a:t>
          </a:r>
          <a:r>
            <a:rPr lang="en-US" sz="2100" kern="1200" dirty="0" smtClean="0"/>
            <a:t>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(1 </a:t>
          </a:r>
          <a:r>
            <a:rPr lang="en-US" sz="1600" kern="1200" dirty="0" err="1" smtClean="0"/>
            <a:t>tuần</a:t>
          </a:r>
          <a:r>
            <a:rPr lang="en-US" sz="1600" kern="1200" dirty="0" smtClean="0"/>
            <a:t>)</a:t>
          </a:r>
          <a:endParaRPr lang="en-US" sz="1600" kern="1200" dirty="0"/>
        </a:p>
      </dsp:txBody>
      <dsp:txXfrm>
        <a:off x="3309749" y="1039679"/>
        <a:ext cx="2678748" cy="1174456"/>
      </dsp:txXfrm>
    </dsp:sp>
    <dsp:sp modelId="{C5A52172-8CB3-403B-B86A-113F0AEA13F2}">
      <dsp:nvSpPr>
        <dsp:cNvPr id="0" name=""/>
        <dsp:cNvSpPr/>
      </dsp:nvSpPr>
      <dsp:spPr>
        <a:xfrm>
          <a:off x="6487888" y="976144"/>
          <a:ext cx="2805818" cy="1301526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Hoàn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thiện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ứng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dụng</a:t>
          </a:r>
          <a:r>
            <a:rPr lang="en-US" sz="2100" kern="1200" dirty="0" smtClean="0"/>
            <a:t> </a:t>
          </a:r>
          <a:r>
            <a:rPr lang="en-US" sz="1600" kern="1200" dirty="0" smtClean="0"/>
            <a:t>(2 </a:t>
          </a:r>
          <a:r>
            <a:rPr lang="en-US" sz="1600" kern="1200" dirty="0" err="1" smtClean="0"/>
            <a:t>tuần</a:t>
          </a:r>
          <a:r>
            <a:rPr lang="en-US" sz="1600" kern="1200" dirty="0" smtClean="0"/>
            <a:t>)</a:t>
          </a:r>
          <a:endParaRPr lang="en-US" sz="1600" kern="1200" dirty="0"/>
        </a:p>
      </dsp:txBody>
      <dsp:txXfrm>
        <a:off x="6551423" y="1039679"/>
        <a:ext cx="2678748" cy="1174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AD89-A65D-486F-BBDC-75E424F1275C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847DF-8A36-4C48-9EC6-3437C520D7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F3AD-39A9-4EB6-8397-19AF636A9724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5EAC-B4F0-468D-9FF4-B45809F87E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1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F3AD-39A9-4EB6-8397-19AF636A9724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5EAC-B4F0-468D-9FF4-B45809F87E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0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F3AD-39A9-4EB6-8397-19AF636A9724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5EAC-B4F0-468D-9FF4-B45809F87E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F3AD-39A9-4EB6-8397-19AF636A9724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5EAC-B4F0-468D-9FF4-B45809F87E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7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F3AD-39A9-4EB6-8397-19AF636A9724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5EAC-B4F0-468D-9FF4-B45809F87E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3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F3AD-39A9-4EB6-8397-19AF636A9724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5EAC-B4F0-468D-9FF4-B45809F87E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4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F3AD-39A9-4EB6-8397-19AF636A9724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5EAC-B4F0-468D-9FF4-B45809F87E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F3AD-39A9-4EB6-8397-19AF636A9724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5EAC-B4F0-468D-9FF4-B45809F87E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6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F3AD-39A9-4EB6-8397-19AF636A9724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5EAC-B4F0-468D-9FF4-B45809F87E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9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F3AD-39A9-4EB6-8397-19AF636A9724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5EAC-B4F0-468D-9FF4-B45809F87E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1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F3AD-39A9-4EB6-8397-19AF636A9724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5EAC-B4F0-468D-9FF4-B45809F87E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1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5F3AD-39A9-4EB6-8397-19AF636A9724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25EAC-B4F0-468D-9FF4-B45809F87E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7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ringe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223683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0822" y="5411585"/>
            <a:ext cx="7797339" cy="1116412"/>
          </a:xfrm>
          <a:prstGeom prst="rect">
            <a:avLst/>
          </a:prstGeom>
          <a:solidFill>
            <a:srgbClr val="16A58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XÂY DỰNG CHAT WEB APP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08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4810" y="3174783"/>
            <a:ext cx="2902990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Hiển</a:t>
            </a:r>
            <a:r>
              <a:rPr lang="en-US" sz="1400" dirty="0" smtClean="0"/>
              <a:t> </a:t>
            </a:r>
            <a:r>
              <a:rPr lang="en-US" sz="1400" dirty="0" err="1" smtClean="0"/>
              <a:t>thị</a:t>
            </a:r>
            <a:r>
              <a:rPr lang="en-US" sz="1400" dirty="0" smtClean="0"/>
              <a:t> </a:t>
            </a:r>
            <a:r>
              <a:rPr lang="en-US" sz="1400" dirty="0" err="1" smtClean="0"/>
              <a:t>tất</a:t>
            </a:r>
            <a:r>
              <a:rPr lang="en-US" sz="1400" dirty="0" smtClean="0"/>
              <a:t> </a:t>
            </a:r>
            <a:r>
              <a:rPr lang="en-US" sz="1400" dirty="0" err="1" smtClean="0"/>
              <a:t>cả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tệp</a:t>
            </a:r>
            <a:r>
              <a:rPr lang="en-US" sz="1400" dirty="0" smtClean="0"/>
              <a:t> </a:t>
            </a:r>
            <a:r>
              <a:rPr lang="en-US" sz="1400" dirty="0" err="1" smtClean="0"/>
              <a:t>đã</a:t>
            </a:r>
            <a:r>
              <a:rPr lang="en-US" sz="1400" dirty="0" smtClean="0"/>
              <a:t> chia </a:t>
            </a:r>
            <a:r>
              <a:rPr lang="en-US" sz="1400" dirty="0" err="1" smtClean="0"/>
              <a:t>sẻ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636933" y="4861665"/>
            <a:ext cx="1955800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Hiển</a:t>
            </a:r>
            <a:r>
              <a:rPr lang="en-US" sz="1400" dirty="0" smtClean="0"/>
              <a:t> </a:t>
            </a:r>
            <a:r>
              <a:rPr lang="en-US" sz="1400" dirty="0" err="1" smtClean="0"/>
              <a:t>thị</a:t>
            </a:r>
            <a:r>
              <a:rPr lang="en-US" sz="1400" dirty="0" smtClean="0"/>
              <a:t> </a:t>
            </a:r>
            <a:r>
              <a:rPr lang="en-US" sz="1400" dirty="0" err="1" smtClean="0"/>
              <a:t>tất</a:t>
            </a:r>
            <a:r>
              <a:rPr lang="en-US" sz="1400" dirty="0" smtClean="0"/>
              <a:t> </a:t>
            </a:r>
            <a:r>
              <a:rPr lang="en-US" sz="1400" dirty="0" err="1" smtClean="0"/>
              <a:t>cả</a:t>
            </a:r>
            <a:r>
              <a:rPr lang="en-US" sz="1400" dirty="0" smtClean="0"/>
              <a:t> </a:t>
            </a:r>
            <a:r>
              <a:rPr lang="en-US" sz="1400" dirty="0" err="1" smtClean="0"/>
              <a:t>ảnh</a:t>
            </a:r>
            <a:r>
              <a:rPr lang="en-US" sz="1400" dirty="0" smtClean="0"/>
              <a:t> </a:t>
            </a:r>
            <a:r>
              <a:rPr lang="en-US" sz="1400" dirty="0" err="1" smtClean="0"/>
              <a:t>đã</a:t>
            </a:r>
            <a:r>
              <a:rPr lang="en-US" sz="1400" dirty="0" smtClean="0"/>
              <a:t> chia </a:t>
            </a:r>
            <a:r>
              <a:rPr lang="en-US" sz="1400" dirty="0" err="1" smtClean="0"/>
              <a:t>sẻ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164062" y="3367578"/>
            <a:ext cx="784271" cy="450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652000" y="5088467"/>
            <a:ext cx="381000" cy="84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24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491" y="297902"/>
            <a:ext cx="89360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Công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nghệ</a:t>
            </a:r>
            <a:endParaRPr lang="en-US" sz="3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91" y="1720743"/>
            <a:ext cx="2496070" cy="1312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491" y="1351411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Front-end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258" y="1720743"/>
            <a:ext cx="3515491" cy="1312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4943" y="135141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99" y="1720743"/>
            <a:ext cx="2132731" cy="1312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950" y="1351411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240" y="4609840"/>
            <a:ext cx="3057525" cy="14954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84431" y="4240508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4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845665" y="1410977"/>
            <a:ext cx="1138604" cy="1134145"/>
          </a:xfrm>
          <a:prstGeom prst="rect">
            <a:avLst/>
          </a:prstGeom>
          <a:solidFill>
            <a:srgbClr val="16A58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3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4269" y="2629676"/>
            <a:ext cx="7124007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600" dirty="0" err="1" smtClean="0"/>
              <a:t>Lộ</a:t>
            </a:r>
            <a:r>
              <a:rPr lang="en-US" sz="4600" dirty="0" smtClean="0"/>
              <a:t> </a:t>
            </a:r>
            <a:r>
              <a:rPr lang="en-US" sz="4600" dirty="0" err="1" smtClean="0"/>
              <a:t>trình</a:t>
            </a:r>
            <a:r>
              <a:rPr lang="en-US" sz="4600" dirty="0" smtClean="0"/>
              <a:t> </a:t>
            </a:r>
            <a:r>
              <a:rPr lang="en-US" sz="4600" dirty="0" err="1" smtClean="0"/>
              <a:t>đào</a:t>
            </a:r>
            <a:r>
              <a:rPr lang="en-US" sz="4600" dirty="0" smtClean="0"/>
              <a:t> </a:t>
            </a:r>
            <a:r>
              <a:rPr lang="en-US" sz="4600" dirty="0" err="1" smtClean="0"/>
              <a:t>tạo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1895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491" y="297902"/>
            <a:ext cx="89360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Lộ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trình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đào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tạo</a:t>
            </a:r>
            <a:endParaRPr lang="en-US" sz="3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17237912"/>
              </p:ext>
            </p:extLst>
          </p:nvPr>
        </p:nvGraphicFramePr>
        <p:xfrm>
          <a:off x="648491" y="1817870"/>
          <a:ext cx="9298247" cy="3253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1574799" y="4504418"/>
            <a:ext cx="0" cy="209111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11866" y="5088311"/>
            <a:ext cx="2414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680EB"/>
                </a:solidFill>
              </a:rPr>
              <a:t>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Coding Convention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Debug JS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639733" y="415018"/>
            <a:ext cx="0" cy="209111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66732" y="636456"/>
            <a:ext cx="3518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2680EB"/>
                </a:solidFill>
              </a:rPr>
              <a:t>Stringee</a:t>
            </a:r>
            <a:endParaRPr lang="en-US" b="1" dirty="0" smtClean="0">
              <a:solidFill>
                <a:srgbClr val="2680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debug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Clean Code/Refactoring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Entity Framework Core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33066" y="5365310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Review 2 </a:t>
            </a:r>
            <a:r>
              <a:rPr lang="en-US" sz="1400" b="1" dirty="0" err="1" smtClean="0"/>
              <a:t>buổi</a:t>
            </a:r>
            <a:r>
              <a:rPr lang="en-US" sz="1400" b="1" dirty="0" smtClean="0"/>
              <a:t> 1 </a:t>
            </a:r>
            <a:r>
              <a:rPr lang="en-US" sz="1400" b="1" dirty="0" err="1" smtClean="0"/>
              <a:t>tuần</a:t>
            </a:r>
            <a:r>
              <a:rPr lang="en-US" sz="1400" b="1" dirty="0" smtClean="0"/>
              <a:t>: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333066" y="5665041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</a:t>
            </a:r>
            <a:r>
              <a:rPr lang="en-US" dirty="0" err="1" smtClean="0"/>
              <a:t>buổi</a:t>
            </a:r>
            <a:r>
              <a:rPr lang="en-US" dirty="0" smtClean="0"/>
              <a:t> review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</a:t>
            </a:r>
            <a:r>
              <a:rPr lang="en-US" dirty="0" err="1" smtClean="0"/>
              <a:t>buổi</a:t>
            </a:r>
            <a:r>
              <a:rPr lang="en-US" dirty="0" smtClean="0"/>
              <a:t> review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491" y="297902"/>
            <a:ext cx="89360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Các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vấn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đề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cần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chú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ý</a:t>
            </a:r>
            <a:endParaRPr lang="en-US" sz="3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391" y="1377296"/>
            <a:ext cx="1164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deadline &amp;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391" y="1885296"/>
            <a:ext cx="1164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coding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(HTML/JS, Code Logic, Database)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, Angular, </a:t>
            </a:r>
            <a:r>
              <a:rPr lang="en-US" dirty="0" err="1" smtClean="0"/>
              <a:t>Stringee</a:t>
            </a:r>
            <a:r>
              <a:rPr lang="en-US" dirty="0" smtClean="0"/>
              <a:t>, …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Mentor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5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491" y="297902"/>
            <a:ext cx="89360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Stringee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API Key</a:t>
            </a:r>
            <a:endParaRPr lang="en-US" sz="3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391" y="1377296"/>
            <a:ext cx="3329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API Doc: </a:t>
            </a:r>
            <a:r>
              <a:rPr lang="en-US" dirty="0" smtClean="0">
                <a:hlinkClick r:id="rId2"/>
              </a:rPr>
              <a:t>www.stringee.com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8491" y="24259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&lt;!--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Stringee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-apple-system"/>
              </a:rPr>
              <a:t>-&gt;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&lt;add key="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apiKeySidStringee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" value="SK3X03rCzbPD8o59cWptzoEh58L4r4nXhe"/&gt;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&lt;add key="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apiKeySecretStringee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" value="UmlzR3VXbFRVQUxxR2VrcVMwQ2JwaXZjTHRxQjlQSg=="/&gt;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491" y="297902"/>
            <a:ext cx="72901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Mục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đích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của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tài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liệu</a:t>
            </a:r>
            <a:endParaRPr lang="en-US" sz="3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491" y="1377142"/>
            <a:ext cx="1119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Fresher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, </a:t>
            </a:r>
            <a:r>
              <a:rPr lang="en-US" dirty="0" err="1" smtClean="0"/>
              <a:t>phạm</a:t>
            </a:r>
            <a:r>
              <a:rPr lang="en-US" dirty="0" smtClean="0"/>
              <a:t> vi,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8491" y="1963940"/>
            <a:ext cx="1119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Fresher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lộ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&amp;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56215" y="2454757"/>
            <a:ext cx="365760" cy="365760"/>
          </a:xfrm>
          <a:prstGeom prst="rect">
            <a:avLst/>
          </a:prstGeom>
          <a:solidFill>
            <a:srgbClr val="16A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87885" y="2406804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256215" y="3150606"/>
            <a:ext cx="365760" cy="365760"/>
          </a:xfrm>
          <a:prstGeom prst="rect">
            <a:avLst/>
          </a:prstGeom>
          <a:solidFill>
            <a:srgbClr val="16A58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7885" y="3102653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256215" y="3894408"/>
            <a:ext cx="365760" cy="365760"/>
          </a:xfrm>
          <a:prstGeom prst="rect">
            <a:avLst/>
          </a:prstGeom>
          <a:solidFill>
            <a:srgbClr val="16A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7885" y="3846455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Lộ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đào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798218" y="1360369"/>
            <a:ext cx="2992582" cy="39402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NỘI DUNG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845665" y="1410977"/>
            <a:ext cx="1138604" cy="1134145"/>
          </a:xfrm>
          <a:prstGeom prst="rect">
            <a:avLst/>
          </a:prstGeom>
          <a:solidFill>
            <a:srgbClr val="16A58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1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4269" y="2629676"/>
            <a:ext cx="5104103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600" dirty="0" err="1" smtClean="0"/>
              <a:t>Đề</a:t>
            </a:r>
            <a:r>
              <a:rPr lang="en-US" sz="4600" dirty="0" smtClean="0"/>
              <a:t> </a:t>
            </a:r>
            <a:r>
              <a:rPr lang="en-US" sz="4600" dirty="0" err="1" smtClean="0"/>
              <a:t>bài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19077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491" y="297902"/>
            <a:ext cx="89360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Nhu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cầu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trao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đổi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công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việc</a:t>
            </a:r>
            <a:endParaRPr lang="en-US" sz="3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491" y="1074763"/>
            <a:ext cx="11138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DN.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chat </a:t>
            </a:r>
            <a:r>
              <a:rPr lang="en-US" dirty="0" err="1" smtClean="0"/>
              <a:t>như</a:t>
            </a:r>
            <a:r>
              <a:rPr lang="en-US" dirty="0" smtClean="0"/>
              <a:t>: Skype, Facebook, </a:t>
            </a:r>
            <a:r>
              <a:rPr lang="en-US" dirty="0" err="1" smtClean="0"/>
              <a:t>Zalo</a:t>
            </a:r>
            <a:r>
              <a:rPr lang="en-US" dirty="0" smtClean="0"/>
              <a:t>, …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DN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,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tin, 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8491" y="2440821"/>
            <a:ext cx="11138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, MISA AMIS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Chat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AMIS PLATFORM,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DN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cốt</a:t>
            </a:r>
            <a:r>
              <a:rPr lang="en-US" dirty="0" smtClean="0"/>
              <a:t> </a:t>
            </a:r>
            <a:r>
              <a:rPr lang="en-US" dirty="0" err="1" smtClean="0"/>
              <a:t>lõi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Chat 1 vs 1, chat </a:t>
            </a:r>
            <a:r>
              <a:rPr lang="en-US" dirty="0" err="1" smtClean="0"/>
              <a:t>nhóm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845665" y="1410977"/>
            <a:ext cx="1138604" cy="1134145"/>
          </a:xfrm>
          <a:prstGeom prst="rect">
            <a:avLst/>
          </a:prstGeom>
          <a:solidFill>
            <a:srgbClr val="16A58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2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4269" y="2629676"/>
            <a:ext cx="7124007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600" dirty="0" err="1" smtClean="0"/>
              <a:t>Yêu</a:t>
            </a:r>
            <a:r>
              <a:rPr lang="en-US" sz="4600" dirty="0" smtClean="0"/>
              <a:t> </a:t>
            </a:r>
            <a:r>
              <a:rPr lang="en-US" sz="4600" dirty="0" err="1" smtClean="0"/>
              <a:t>cầu</a:t>
            </a:r>
            <a:r>
              <a:rPr lang="en-US" sz="4600" dirty="0" smtClean="0"/>
              <a:t> </a:t>
            </a:r>
            <a:r>
              <a:rPr lang="en-US" sz="4600" dirty="0" err="1" smtClean="0"/>
              <a:t>phần</a:t>
            </a:r>
            <a:r>
              <a:rPr lang="en-US" sz="4600" dirty="0" smtClean="0"/>
              <a:t> </a:t>
            </a:r>
            <a:r>
              <a:rPr lang="en-US" sz="4600" dirty="0" err="1" smtClean="0"/>
              <a:t>mềm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7488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491" y="297902"/>
            <a:ext cx="89360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Yêu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cầu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phầm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mềm</a:t>
            </a:r>
            <a:endParaRPr lang="en-US" sz="3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59648729"/>
              </p:ext>
            </p:extLst>
          </p:nvPr>
        </p:nvGraphicFramePr>
        <p:xfrm>
          <a:off x="3736109" y="1421476"/>
          <a:ext cx="6909661" cy="4606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955963" y="2107870"/>
            <a:ext cx="3233651" cy="32336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CHAT 1 vs 1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491" y="297902"/>
            <a:ext cx="89360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Đăng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nhập</a:t>
            </a:r>
            <a:r>
              <a:rPr lang="en-US" sz="3800" b="1" dirty="0">
                <a:solidFill>
                  <a:schemeClr val="bg2">
                    <a:lumMod val="25000"/>
                  </a:schemeClr>
                </a:solidFill>
              </a:rPr>
              <a:t> -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Đăng</a:t>
            </a:r>
            <a:r>
              <a:rPr lang="en-US" sz="3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800" b="1" dirty="0" err="1" smtClean="0">
                <a:solidFill>
                  <a:schemeClr val="bg2">
                    <a:lumMod val="25000"/>
                  </a:schemeClr>
                </a:solidFill>
              </a:rPr>
              <a:t>ký</a:t>
            </a:r>
            <a:endParaRPr lang="en-US" sz="3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8491" y="1379913"/>
            <a:ext cx="3127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Thông</a:t>
            </a:r>
            <a:r>
              <a:rPr lang="en-US" b="1" dirty="0" smtClean="0"/>
              <a:t> tin </a:t>
            </a:r>
            <a:r>
              <a:rPr lang="en-US" b="1" dirty="0" err="1" smtClean="0"/>
              <a:t>đăng</a:t>
            </a:r>
            <a:r>
              <a:rPr lang="en-US" b="1" dirty="0" smtClean="0"/>
              <a:t> </a:t>
            </a:r>
            <a:r>
              <a:rPr lang="en-US" b="1" dirty="0" err="1" smtClean="0"/>
              <a:t>ký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r>
              <a:rPr lang="en-US" b="1" dirty="0" smtClean="0"/>
              <a:t> </a:t>
            </a:r>
            <a:r>
              <a:rPr lang="en-US" b="1" dirty="0" err="1" smtClean="0"/>
              <a:t>khoản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SĐT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8491" y="3631475"/>
            <a:ext cx="933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Giao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diện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đăng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&amp; </a:t>
            </a:r>
            <a:r>
              <a:rPr lang="en-US" dirty="0" err="1" smtClean="0">
                <a:solidFill>
                  <a:srgbClr val="FF0000"/>
                </a:solidFill>
              </a:rPr>
              <a:t>đăng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vẽ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Làm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thể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miễn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tính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năng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hoạt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động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288473" y="1388225"/>
            <a:ext cx="0" cy="3682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7818" y="5220393"/>
            <a:ext cx="3082895" cy="338554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Tin </a:t>
            </a:r>
            <a:r>
              <a:rPr lang="en-US" sz="1600" dirty="0" err="1" smtClean="0"/>
              <a:t>nhắn</a:t>
            </a:r>
            <a:r>
              <a:rPr lang="en-US" sz="1600" dirty="0" smtClean="0"/>
              <a:t> </a:t>
            </a:r>
            <a:r>
              <a:rPr lang="en-US" sz="1600" dirty="0" err="1" smtClean="0"/>
              <a:t>nào</a:t>
            </a:r>
            <a:r>
              <a:rPr lang="en-US" sz="1600" dirty="0" smtClean="0"/>
              <a:t> </a:t>
            </a:r>
            <a:r>
              <a:rPr lang="en-US" sz="1600" dirty="0" err="1" smtClean="0"/>
              <a:t>gần</a:t>
            </a:r>
            <a:r>
              <a:rPr lang="en-US" sz="1600" dirty="0" smtClean="0"/>
              <a:t> </a:t>
            </a:r>
            <a:r>
              <a:rPr lang="en-US" sz="1600" dirty="0" err="1" smtClean="0"/>
              <a:t>nhất</a:t>
            </a:r>
            <a:r>
              <a:rPr lang="en-US" sz="1600" dirty="0" smtClean="0"/>
              <a:t> </a:t>
            </a:r>
            <a:r>
              <a:rPr lang="en-US" sz="1600" dirty="0" err="1" smtClean="0"/>
              <a:t>lên</a:t>
            </a:r>
            <a:r>
              <a:rPr lang="en-US" sz="1600" dirty="0" smtClean="0"/>
              <a:t> </a:t>
            </a:r>
            <a:r>
              <a:rPr lang="en-US" sz="1600" dirty="0" err="1" smtClean="0"/>
              <a:t>trước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336175" y="2623589"/>
            <a:ext cx="3404061" cy="132343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Nếu</a:t>
            </a:r>
            <a:r>
              <a:rPr lang="en-US" sz="1600" dirty="0" smtClean="0"/>
              <a:t> tin </a:t>
            </a:r>
            <a:r>
              <a:rPr lang="en-US" sz="1600" dirty="0" err="1" smtClean="0"/>
              <a:t>nhắn</a:t>
            </a:r>
            <a:r>
              <a:rPr lang="en-US" sz="1600" dirty="0" smtClean="0"/>
              <a:t> </a:t>
            </a:r>
            <a:r>
              <a:rPr lang="en-US" sz="1600" dirty="0" err="1" smtClean="0"/>
              <a:t>cuối</a:t>
            </a:r>
            <a:r>
              <a:rPr lang="en-US" sz="1600" dirty="0" smtClean="0"/>
              <a:t> </a:t>
            </a:r>
            <a:r>
              <a:rPr lang="en-US" sz="1600" dirty="0" err="1" smtClean="0"/>
              <a:t>cùng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ngày</a:t>
            </a:r>
            <a:r>
              <a:rPr lang="en-US" sz="1600" dirty="0" smtClean="0"/>
              <a:t> </a:t>
            </a:r>
            <a:r>
              <a:rPr lang="en-US" sz="1600" dirty="0" err="1" smtClean="0"/>
              <a:t>hôm</a:t>
            </a:r>
            <a:r>
              <a:rPr lang="en-US" sz="1600" dirty="0" smtClean="0"/>
              <a:t> nay </a:t>
            </a:r>
            <a:r>
              <a:rPr lang="en-US" sz="1600" dirty="0" err="1" smtClean="0"/>
              <a:t>thì</a:t>
            </a:r>
            <a:r>
              <a:rPr lang="en-US" sz="1600" dirty="0" smtClean="0"/>
              <a:t> </a:t>
            </a:r>
            <a:r>
              <a:rPr lang="en-US" sz="1600" dirty="0" err="1" smtClean="0"/>
              <a:t>hiển</a:t>
            </a:r>
            <a:r>
              <a:rPr lang="en-US" sz="1600" dirty="0" smtClean="0"/>
              <a:t> </a:t>
            </a:r>
            <a:r>
              <a:rPr lang="en-US" sz="1600" dirty="0" err="1" smtClean="0"/>
              <a:t>thị</a:t>
            </a:r>
            <a:r>
              <a:rPr lang="en-US" sz="1600" dirty="0" smtClean="0"/>
              <a:t> </a:t>
            </a:r>
            <a:r>
              <a:rPr lang="en-US" sz="1600" dirty="0" err="1" smtClean="0"/>
              <a:t>giờ</a:t>
            </a:r>
            <a:r>
              <a:rPr lang="en-US" sz="1600" dirty="0" smtClean="0"/>
              <a:t>, </a:t>
            </a:r>
            <a:r>
              <a:rPr lang="en-US" sz="1600" dirty="0" err="1" smtClean="0"/>
              <a:t>nếu</a:t>
            </a:r>
            <a:r>
              <a:rPr lang="en-US" sz="1600" dirty="0" smtClean="0"/>
              <a:t> </a:t>
            </a:r>
            <a:r>
              <a:rPr lang="en-US" sz="1600" dirty="0" err="1" smtClean="0"/>
              <a:t>khác</a:t>
            </a:r>
            <a:r>
              <a:rPr lang="en-US" sz="1600" dirty="0" smtClean="0"/>
              <a:t> </a:t>
            </a:r>
            <a:r>
              <a:rPr lang="en-US" sz="1600" dirty="0" err="1" smtClean="0"/>
              <a:t>ngày</a:t>
            </a:r>
            <a:r>
              <a:rPr lang="en-US" sz="1600" dirty="0" smtClean="0"/>
              <a:t> </a:t>
            </a:r>
            <a:r>
              <a:rPr lang="en-US" sz="1600" dirty="0" err="1" smtClean="0"/>
              <a:t>nhưng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tuần</a:t>
            </a:r>
            <a:r>
              <a:rPr lang="en-US" sz="1600" dirty="0" smtClean="0"/>
              <a:t> </a:t>
            </a:r>
            <a:r>
              <a:rPr lang="en-US" sz="1600" dirty="0" err="1" smtClean="0"/>
              <a:t>thì</a:t>
            </a:r>
            <a:r>
              <a:rPr lang="en-US" sz="1600" dirty="0" smtClean="0"/>
              <a:t> </a:t>
            </a:r>
            <a:r>
              <a:rPr lang="en-US" sz="1600" dirty="0" err="1" smtClean="0"/>
              <a:t>hiển</a:t>
            </a:r>
            <a:r>
              <a:rPr lang="en-US" sz="1600" dirty="0" smtClean="0"/>
              <a:t> </a:t>
            </a:r>
            <a:r>
              <a:rPr lang="en-US" sz="1600" dirty="0" err="1" smtClean="0"/>
              <a:t>thị</a:t>
            </a:r>
            <a:r>
              <a:rPr lang="en-US" sz="1600" dirty="0" smtClean="0"/>
              <a:t> </a:t>
            </a:r>
            <a:r>
              <a:rPr lang="en-US" sz="1600" dirty="0" err="1" smtClean="0"/>
              <a:t>thứ</a:t>
            </a:r>
            <a:r>
              <a:rPr lang="en-US" sz="1600" dirty="0" smtClean="0"/>
              <a:t>. </a:t>
            </a:r>
            <a:r>
              <a:rPr lang="en-US" sz="1600" dirty="0" err="1" smtClean="0"/>
              <a:t>Còn</a:t>
            </a:r>
            <a:r>
              <a:rPr lang="en-US" sz="1600" dirty="0" smtClean="0"/>
              <a:t> </a:t>
            </a:r>
            <a:r>
              <a:rPr lang="en-US" sz="1600" dirty="0" err="1" smtClean="0"/>
              <a:t>nếu</a:t>
            </a:r>
            <a:r>
              <a:rPr lang="en-US" sz="1600" dirty="0" smtClean="0"/>
              <a:t> </a:t>
            </a:r>
            <a:r>
              <a:rPr lang="en-US" sz="1600" dirty="0" err="1" smtClean="0"/>
              <a:t>khác</a:t>
            </a:r>
            <a:r>
              <a:rPr lang="en-US" sz="1600" dirty="0" smtClean="0"/>
              <a:t> </a:t>
            </a:r>
            <a:r>
              <a:rPr lang="en-US" sz="1600" dirty="0" err="1" smtClean="0"/>
              <a:t>tuần</a:t>
            </a:r>
            <a:r>
              <a:rPr lang="en-US" sz="1600" dirty="0" smtClean="0"/>
              <a:t> </a:t>
            </a:r>
            <a:r>
              <a:rPr lang="en-US" sz="1600" dirty="0" err="1" smtClean="0"/>
              <a:t>thì</a:t>
            </a:r>
            <a:r>
              <a:rPr lang="en-US" sz="1600" dirty="0" smtClean="0"/>
              <a:t> </a:t>
            </a:r>
            <a:r>
              <a:rPr lang="en-US" sz="1600" dirty="0" err="1" smtClean="0"/>
              <a:t>hiển</a:t>
            </a:r>
            <a:r>
              <a:rPr lang="en-US" sz="1600" dirty="0" smtClean="0"/>
              <a:t> </a:t>
            </a:r>
            <a:r>
              <a:rPr lang="en-US" sz="1600" dirty="0" err="1" smtClean="0"/>
              <a:t>thị</a:t>
            </a:r>
            <a:r>
              <a:rPr lang="en-US" sz="1600" dirty="0" smtClean="0"/>
              <a:t> </a:t>
            </a:r>
            <a:r>
              <a:rPr lang="en-US" sz="1600" dirty="0" err="1" smtClean="0"/>
              <a:t>ngày</a:t>
            </a:r>
            <a:r>
              <a:rPr lang="en-US" sz="1600" dirty="0" smtClean="0"/>
              <a:t> </a:t>
            </a:r>
            <a:r>
              <a:rPr lang="en-US" sz="1600" dirty="0" err="1" smtClean="0"/>
              <a:t>tháng</a:t>
            </a:r>
            <a:r>
              <a:rPr lang="en-US" sz="1600" dirty="0" smtClean="0"/>
              <a:t> (VD: 19/06)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20929" y="3596178"/>
            <a:ext cx="541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7000" y="6333067"/>
            <a:ext cx="2548467" cy="521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48847" y="6544734"/>
            <a:ext cx="541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51295" y="6375457"/>
            <a:ext cx="2941831" cy="338554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cần</a:t>
            </a:r>
            <a:r>
              <a:rPr lang="en-US" sz="1600" dirty="0" smtClean="0"/>
              <a:t> </a:t>
            </a:r>
            <a:r>
              <a:rPr lang="en-US" sz="1600" dirty="0" err="1" smtClean="0"/>
              <a:t>làm</a:t>
            </a:r>
            <a:r>
              <a:rPr lang="en-US" sz="1600" dirty="0" smtClean="0"/>
              <a:t> </a:t>
            </a:r>
            <a:r>
              <a:rPr lang="en-US" sz="1600" dirty="0" err="1" smtClean="0"/>
              <a:t>tính</a:t>
            </a:r>
            <a:r>
              <a:rPr lang="en-US" sz="1600" dirty="0" smtClean="0"/>
              <a:t> </a:t>
            </a:r>
            <a:r>
              <a:rPr lang="en-US" sz="1600" dirty="0" err="1" smtClean="0"/>
              <a:t>năng</a:t>
            </a:r>
            <a:r>
              <a:rPr lang="en-US" sz="1600" dirty="0" smtClean="0"/>
              <a:t> </a:t>
            </a:r>
            <a:r>
              <a:rPr lang="en-US" sz="1600" dirty="0" err="1" smtClean="0"/>
              <a:t>này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102908" y="240725"/>
            <a:ext cx="3404061" cy="58477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Gõ</a:t>
            </a:r>
            <a:r>
              <a:rPr lang="en-US" sz="1600" dirty="0" smtClean="0"/>
              <a:t> </a:t>
            </a:r>
            <a:r>
              <a:rPr lang="en-US" sz="1600" dirty="0" err="1" smtClean="0"/>
              <a:t>để</a:t>
            </a:r>
            <a:r>
              <a:rPr lang="en-US" sz="1600" dirty="0" smtClean="0"/>
              <a:t> </a:t>
            </a:r>
            <a:r>
              <a:rPr lang="en-US" sz="1600" dirty="0" err="1" smtClean="0"/>
              <a:t>tìm</a:t>
            </a:r>
            <a:r>
              <a:rPr lang="en-US" sz="1600" dirty="0" smtClean="0"/>
              <a:t> </a:t>
            </a:r>
            <a:r>
              <a:rPr lang="en-US" sz="1600" dirty="0" err="1" smtClean="0"/>
              <a:t>kiếm</a:t>
            </a:r>
            <a:r>
              <a:rPr lang="en-US" sz="1600" dirty="0" smtClean="0"/>
              <a:t>. 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quả</a:t>
            </a:r>
            <a:r>
              <a:rPr lang="en-US" sz="1600" dirty="0" smtClean="0"/>
              <a:t> </a:t>
            </a:r>
            <a:r>
              <a:rPr lang="en-US" sz="1600" dirty="0" err="1" smtClean="0"/>
              <a:t>hiển</a:t>
            </a:r>
            <a:r>
              <a:rPr lang="en-US" sz="1600" dirty="0" smtClean="0"/>
              <a:t> </a:t>
            </a:r>
            <a:r>
              <a:rPr lang="en-US" sz="1600" dirty="0" err="1" smtClean="0"/>
              <a:t>thị</a:t>
            </a:r>
            <a:r>
              <a:rPr lang="en-US" sz="1600" dirty="0" smtClean="0"/>
              <a:t> </a:t>
            </a:r>
            <a:r>
              <a:rPr lang="en-US" sz="1600" dirty="0" err="1" smtClean="0"/>
              <a:t>ngay</a:t>
            </a:r>
            <a:r>
              <a:rPr lang="en-US" sz="1600" dirty="0" smtClean="0"/>
              <a:t> </a:t>
            </a:r>
            <a:r>
              <a:rPr lang="en-US" sz="1600" dirty="0" err="1" smtClean="0"/>
              <a:t>phía</a:t>
            </a:r>
            <a:r>
              <a:rPr lang="en-US" sz="1600" dirty="0" smtClean="0"/>
              <a:t> </a:t>
            </a:r>
            <a:r>
              <a:rPr lang="en-US" sz="1600" dirty="0" err="1" smtClean="0"/>
              <a:t>bên</a:t>
            </a:r>
            <a:r>
              <a:rPr lang="en-US" sz="1600" dirty="0" smtClean="0"/>
              <a:t> </a:t>
            </a:r>
            <a:r>
              <a:rPr lang="en-US" sz="1600" dirty="0" err="1" smtClean="0"/>
              <a:t>dưới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967242" y="390698"/>
            <a:ext cx="1024620" cy="3736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 rot="16200000">
            <a:off x="7132320" y="1031065"/>
            <a:ext cx="814647" cy="4035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34610" y="1726983"/>
            <a:ext cx="3410066" cy="73866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Cuộn</a:t>
            </a:r>
            <a:r>
              <a:rPr lang="en-US" sz="1400" dirty="0" smtClean="0"/>
              <a:t> </a:t>
            </a:r>
            <a:r>
              <a:rPr lang="en-US" sz="1400" dirty="0" err="1" smtClean="0"/>
              <a:t>lên</a:t>
            </a:r>
            <a:r>
              <a:rPr lang="en-US" sz="1400" dirty="0" smtClean="0"/>
              <a:t>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để</a:t>
            </a:r>
            <a:r>
              <a:rPr lang="en-US" sz="1400" dirty="0" smtClean="0"/>
              <a:t> </a:t>
            </a:r>
            <a:r>
              <a:rPr lang="en-US" sz="1400" dirty="0" err="1" smtClean="0"/>
              <a:t>xem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tin </a:t>
            </a:r>
            <a:r>
              <a:rPr lang="en-US" sz="1400" dirty="0" err="1" smtClean="0"/>
              <a:t>nhắn</a:t>
            </a:r>
            <a:r>
              <a:rPr lang="en-US" sz="1400" dirty="0" smtClean="0"/>
              <a:t> </a:t>
            </a:r>
            <a:r>
              <a:rPr lang="en-US" sz="1400" dirty="0" err="1" smtClean="0"/>
              <a:t>cũ</a:t>
            </a:r>
            <a:r>
              <a:rPr lang="en-US" sz="1400" dirty="0" smtClean="0"/>
              <a:t> </a:t>
            </a:r>
            <a:r>
              <a:rPr lang="en-US" sz="1400" dirty="0" err="1" smtClean="0"/>
              <a:t>hơn</a:t>
            </a:r>
            <a:r>
              <a:rPr lang="en-US" sz="1400" dirty="0" smtClean="0"/>
              <a:t>. </a:t>
            </a:r>
            <a:r>
              <a:rPr lang="en-US" sz="1400" dirty="0" err="1" smtClean="0"/>
              <a:t>Yêu</a:t>
            </a:r>
            <a:r>
              <a:rPr lang="en-US" sz="1400" dirty="0" smtClean="0"/>
              <a:t> </a:t>
            </a:r>
            <a:r>
              <a:rPr lang="en-US" sz="1400" dirty="0" err="1" smtClean="0"/>
              <a:t>cầu</a:t>
            </a:r>
            <a:r>
              <a:rPr lang="en-US" sz="1400" dirty="0" smtClean="0"/>
              <a:t>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phân</a:t>
            </a:r>
            <a:r>
              <a:rPr lang="en-US" sz="1400" dirty="0" smtClean="0"/>
              <a:t> </a:t>
            </a:r>
            <a:r>
              <a:rPr lang="en-US" sz="1400" dirty="0" err="1" smtClean="0"/>
              <a:t>trang</a:t>
            </a:r>
            <a:r>
              <a:rPr lang="en-US" sz="1400" dirty="0" smtClean="0"/>
              <a:t>. </a:t>
            </a:r>
            <a:r>
              <a:rPr lang="en-US" sz="1400" dirty="0" err="1" smtClean="0"/>
              <a:t>Tự</a:t>
            </a:r>
            <a:r>
              <a:rPr lang="en-US" sz="1400" dirty="0" smtClean="0"/>
              <a:t> </a:t>
            </a:r>
            <a:r>
              <a:rPr lang="en-US" sz="1400" dirty="0" err="1" smtClean="0"/>
              <a:t>động</a:t>
            </a:r>
            <a:r>
              <a:rPr lang="en-US" sz="1400" dirty="0" smtClean="0"/>
              <a:t> load 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 </a:t>
            </a:r>
            <a:r>
              <a:rPr lang="en-US" sz="1400" dirty="0" err="1" smtClean="0"/>
              <a:t>khi</a:t>
            </a:r>
            <a:r>
              <a:rPr lang="en-US" sz="1400" dirty="0" smtClean="0"/>
              <a:t> </a:t>
            </a:r>
            <a:r>
              <a:rPr lang="en-US" sz="1400" dirty="0" err="1" smtClean="0"/>
              <a:t>người</a:t>
            </a:r>
            <a:r>
              <a:rPr lang="en-US" sz="1400" dirty="0" smtClean="0"/>
              <a:t> dung scroll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77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9882</TotalTime>
  <Words>583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TRAN</dc:creator>
  <cp:lastModifiedBy>TRUNG TRAN</cp:lastModifiedBy>
  <cp:revision>1968</cp:revision>
  <dcterms:created xsi:type="dcterms:W3CDTF">2019-07-26T11:23:38Z</dcterms:created>
  <dcterms:modified xsi:type="dcterms:W3CDTF">2020-06-19T08:47:36Z</dcterms:modified>
</cp:coreProperties>
</file>