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76" r:id="rId3"/>
    <p:sldId id="277" r:id="rId4"/>
    <p:sldId id="278" r:id="rId5"/>
    <p:sldId id="280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FD52E-F110-4346-A5B2-454C6E11A68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37BFC-42DC-431E-A440-CC0F98E83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4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F181-4C47-4D0E-A6CA-B8E6385946E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8BB1-651A-457C-A1E5-54441DB60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F181-4C47-4D0E-A6CA-B8E6385946E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8BB1-651A-457C-A1E5-54441DB60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F181-4C47-4D0E-A6CA-B8E6385946E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8BB1-651A-457C-A1E5-54441DB60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F181-4C47-4D0E-A6CA-B8E6385946E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8BB1-651A-457C-A1E5-54441DB60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F181-4C47-4D0E-A6CA-B8E6385946E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8BB1-651A-457C-A1E5-54441DB60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F181-4C47-4D0E-A6CA-B8E6385946E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8BB1-651A-457C-A1E5-54441DB60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F181-4C47-4D0E-A6CA-B8E6385946E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8BB1-651A-457C-A1E5-54441DB60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F181-4C47-4D0E-A6CA-B8E6385946E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8BB1-651A-457C-A1E5-54441DB60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F181-4C47-4D0E-A6CA-B8E6385946E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8BB1-651A-457C-A1E5-54441DB60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F181-4C47-4D0E-A6CA-B8E6385946E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8BB1-651A-457C-A1E5-54441DB607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F181-4C47-4D0E-A6CA-B8E6385946E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FD8BB1-651A-457C-A1E5-54441DB607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0FD8BB1-651A-457C-A1E5-54441DB607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278F181-4C47-4D0E-A6CA-B8E6385946E0}" type="datetimeFigureOut">
              <a:rPr lang="en-US" smtClean="0"/>
              <a:t>5/23/2019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Funbid</a:t>
            </a:r>
            <a:r>
              <a:rPr lang="en-US" dirty="0"/>
              <a:t> system design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891863"/>
          </a:xfrm>
        </p:spPr>
        <p:txBody>
          <a:bodyPr>
            <a:normAutofit/>
          </a:bodyPr>
          <a:lstStyle/>
          <a:p>
            <a:r>
              <a:rPr lang="en-US" dirty="0"/>
              <a:t>Group 4</a:t>
            </a:r>
            <a:r>
              <a:rPr lang="en-US" dirty="0" smtClean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 smtClean="0"/>
              <a:t>Hưng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/>
              <a:t>Tùng</a:t>
            </a:r>
            <a:r>
              <a:rPr lang="en-US" dirty="0"/>
              <a:t> </a:t>
            </a:r>
            <a:r>
              <a:rPr lang="en-US" dirty="0" err="1" smtClean="0"/>
              <a:t>Dương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Quý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:\Application\funbid-auction\UI_image\main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905000"/>
            <a:ext cx="8173244" cy="459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35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65AF33B3-0DCF-4E1B-B064-AA41B2E00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1" y="1447799"/>
            <a:ext cx="8292451" cy="52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5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API using Python3 with flask and </a:t>
            </a:r>
            <a:r>
              <a:rPr lang="en-US" dirty="0" err="1" smtClean="0"/>
              <a:t>pyjwt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HTML, CSS, React JS</a:t>
            </a:r>
            <a:endParaRPr lang="en-US" dirty="0"/>
          </a:p>
        </p:txBody>
      </p:sp>
      <p:pic>
        <p:nvPicPr>
          <p:cNvPr id="2050" name="Picture 2" descr="Image result for flask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4367914"/>
            <a:ext cx="3048000" cy="119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ysq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09439"/>
            <a:ext cx="3553949" cy="183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>
          <a:blip r:embed="rId4"/>
          <a:stretch/>
        </p:blipFill>
        <p:spPr>
          <a:xfrm>
            <a:off x="4419600" y="2771639"/>
            <a:ext cx="1981200" cy="1837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78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533400" y="1874880"/>
            <a:ext cx="3300480" cy="480024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4876800" y="274680"/>
            <a:ext cx="2971800" cy="6400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33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00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</TotalTime>
  <Words>43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Funbid system design </vt:lpstr>
      <vt:lpstr>Introduction</vt:lpstr>
      <vt:lpstr>Architecture Design</vt:lpstr>
      <vt:lpstr>Architecture Design</vt:lpstr>
      <vt:lpstr>Project Structure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Funbid system design</dc:title>
  <dc:creator>3558E</dc:creator>
  <cp:lastModifiedBy>3558E</cp:lastModifiedBy>
  <cp:revision>8</cp:revision>
  <dcterms:created xsi:type="dcterms:W3CDTF">2019-05-23T03:28:04Z</dcterms:created>
  <dcterms:modified xsi:type="dcterms:W3CDTF">2019-05-23T06:28:59Z</dcterms:modified>
</cp:coreProperties>
</file>