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8" name="Google Shape;11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d76edea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d76ede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5ad76edea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914400" y="1905001"/>
            <a:ext cx="100584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14400" y="4572000"/>
            <a:ext cx="86156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289300" y="-1079500"/>
            <a:ext cx="4800600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081837" y="2032002"/>
            <a:ext cx="585152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63085" y="5486400"/>
            <a:ext cx="10212916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963085" y="3852863"/>
            <a:ext cx="818091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09600" y="1536192"/>
            <a:ext cx="48768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5892800" y="1536192"/>
            <a:ext cx="48768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09600" y="1535113"/>
            <a:ext cx="487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09600" y="2174875"/>
            <a:ext cx="48768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5892800" y="1535113"/>
            <a:ext cx="487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5892800" y="2174875"/>
            <a:ext cx="48768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06401" y="5495544"/>
            <a:ext cx="103632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06400" y="6096000"/>
            <a:ext cx="103632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06400" y="381000"/>
            <a:ext cx="1036320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02336" y="5495278"/>
            <a:ext cx="1036320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0"/>
            <a:ext cx="11277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02336" y="6096000"/>
            <a:ext cx="103632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956441" y="2516680"/>
            <a:ext cx="10058400" cy="1030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Cambria"/>
              <a:buNone/>
            </a:pPr>
            <a:r>
              <a:rPr lang="en-US" sz="9600"/>
              <a:t>Funbid 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914400" y="4571999"/>
            <a:ext cx="8615680" cy="1891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Group 4: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- Trần Tùng Dương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- Lê Xuân Hưng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- Nguyễn Ngọc Quý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224455" y="3421117"/>
            <a:ext cx="10058400" cy="757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Web Information System</a:t>
            </a:r>
            <a:endParaRPr b="0" i="0" sz="40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System overview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System architecture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Project installation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Teamwork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141413" y="221411"/>
            <a:ext cx="9905998" cy="941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1. System overview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1141413" y="1229264"/>
            <a:ext cx="4096022" cy="54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A system for bidding items</a:t>
            </a:r>
            <a:endParaRPr/>
          </a:p>
          <a:p>
            <a:pPr indent="0" lvl="0" marL="114300" rtl="0" algn="l"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+  Higher bidder win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 + Chance to win the product with a low price!</a:t>
            </a:r>
            <a:endParaRPr sz="3600"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7435" y="1497724"/>
            <a:ext cx="5474493" cy="43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141413" y="221411"/>
            <a:ext cx="9905998" cy="941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2. System architecture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descr="A close up of a map&#10;&#10;Description generated with high confidence"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36" y="1655380"/>
            <a:ext cx="10615229" cy="435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1141413" y="221411"/>
            <a:ext cx="9905998" cy="941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3. Project installation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Database server: mysql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API server: python3, flask, pyjwt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4. Teamwork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Lê Xuân Hưng: 33% (front-end, tester, deploy)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Trần Tùng Dương: 33% (back-end, database design)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Nguyễn Ngọc Quý: 33% (architecture design, back-end)</a:t>
            </a:r>
            <a:endParaRPr/>
          </a:p>
          <a:p>
            <a:pPr indent="-88900" lvl="0" marL="342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5.Ch</a:t>
            </a:r>
            <a:r>
              <a:rPr lang="en-US"/>
              <a:t>allenge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09600" y="1600200"/>
            <a:ext cx="101601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*C</a:t>
            </a:r>
            <a:r>
              <a:rPr lang="en-US"/>
              <a:t>elery Back gorund tasks: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activate auction when start time is due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Close fuction after a time interval(default 24 hours)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Courier New"/>
              <a:buChar char="-"/>
            </a:pP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task = chain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activate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F99157"/>
                </a:solidFill>
                <a:latin typeface="Courier New"/>
                <a:ea typeface="Courier New"/>
                <a:cs typeface="Courier New"/>
                <a:sym typeface="Courier New"/>
              </a:rPr>
              <a:t>eta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start_time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 deactivate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F99157"/>
                </a:solidFill>
                <a:latin typeface="Courier New"/>
                <a:ea typeface="Courier New"/>
                <a:cs typeface="Courier New"/>
                <a:sym typeface="Courier New"/>
              </a:rPr>
              <a:t>eta=end_time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))().apply_async()</a:t>
            </a:r>
            <a:endParaRPr sz="240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*Datetime synchronization with the Internet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6. Demo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