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B7DBCC-60BA-4318-B37D-0838C22D9D3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B53F2C9-D519-4A4F-9709-3667C8D8798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DC7B259-4E78-49B8-AA52-85EA72621F7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770905-4CD7-4638-811E-E7856D9BB58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159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4107600"/>
            <a:ext cx="10159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81544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41076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815440" y="41076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044240" y="16002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479360" y="16002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41076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044240" y="41076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479360" y="41076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1595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1595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9575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815440" y="1600200"/>
            <a:ext cx="49575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1595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815440" y="1600200"/>
            <a:ext cx="49575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41076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1595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9575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1544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815440" y="41076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81544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4107600"/>
            <a:ext cx="10159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159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4107600"/>
            <a:ext cx="10159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81544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41076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815440" y="41076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044240" y="16002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479360" y="16002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41076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044240" y="41076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479360" y="4107600"/>
            <a:ext cx="32709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1595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9575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815440" y="1600200"/>
            <a:ext cx="49575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1595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815440" y="1600200"/>
            <a:ext cx="49575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41076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9575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81544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815440" y="41076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815440" y="1600200"/>
            <a:ext cx="4957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4107600"/>
            <a:ext cx="101595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277720" y="0"/>
            <a:ext cx="914040" cy="6857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277720" y="5486400"/>
            <a:ext cx="9140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14400" y="1905120"/>
            <a:ext cx="10058040" cy="2593440"/>
          </a:xfrm>
          <a:prstGeom prst="rect">
            <a:avLst/>
          </a:prstGeom>
        </p:spPr>
        <p:txBody>
          <a:bodyPr anchor="b"/>
          <a:p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10474920" y="1585440"/>
            <a:ext cx="2437920" cy="4874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10510200" y="3987720"/>
            <a:ext cx="2367000" cy="4874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375640" y="5649120"/>
            <a:ext cx="73116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C15BF8E-6DB0-40F3-9E03-A9B1293FF2A4}" type="slidenum"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277720" y="0"/>
            <a:ext cx="914040" cy="6857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1277720" y="5486400"/>
            <a:ext cx="9140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159560" cy="1142640"/>
          </a:xfrm>
          <a:prstGeom prst="rect">
            <a:avLst/>
          </a:prstGeom>
        </p:spPr>
        <p:txBody>
          <a:bodyPr anchor="ctr"/>
          <a:p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159560" cy="480024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10474920" y="1585440"/>
            <a:ext cx="2437920" cy="4874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10510200" y="3987720"/>
            <a:ext cx="2367000" cy="4874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11375640" y="5649120"/>
            <a:ext cx="73116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493C0C9-CF6E-428E-A961-5B83D58D777B}" type="slidenum"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956520" y="2516760"/>
            <a:ext cx="10058040" cy="1030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675e47"/>
                </a:solidFill>
                <a:latin typeface="Cambria"/>
                <a:ea typeface="Cambria"/>
              </a:rPr>
              <a:t>Funbid 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914400" y="4572000"/>
            <a:ext cx="8615160" cy="189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c8b8a"/>
                </a:solidFill>
                <a:latin typeface="Calibri"/>
                <a:ea typeface="Calibri"/>
              </a:rPr>
              <a:t>Group 4: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c8b8a"/>
                </a:solidFill>
                <a:latin typeface="Calibri"/>
                <a:ea typeface="Calibri"/>
              </a:rPr>
              <a:t>- Trần Tùng Dương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c8b8a"/>
                </a:solidFill>
                <a:latin typeface="Calibri"/>
                <a:ea typeface="Calibri"/>
              </a:rPr>
              <a:t>- Lê Xuân Hưng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c8b8a"/>
                </a:solidFill>
                <a:latin typeface="Calibri"/>
                <a:ea typeface="Calibri"/>
              </a:rPr>
              <a:t>- Nguyễn Ngọc Quý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224360" y="3421080"/>
            <a:ext cx="1005804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75e47"/>
                </a:solidFill>
                <a:latin typeface="Cambria"/>
                <a:ea typeface="Cambria"/>
              </a:rPr>
              <a:t>Web Information System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09480" y="274680"/>
            <a:ext cx="101595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675e47"/>
                </a:solidFill>
                <a:latin typeface="Cambria"/>
                <a:ea typeface="Cambria"/>
              </a:rPr>
              <a:t>Outline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09480" y="1600200"/>
            <a:ext cx="101595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a9a57c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  <a:ea typeface="Calibri"/>
              </a:rPr>
              <a:t>System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  <a:ea typeface="Calibri"/>
              </a:rPr>
              <a:t>System architecture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  <a:ea typeface="Calibri"/>
              </a:rPr>
              <a:t>Project installation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  <a:ea typeface="Calibri"/>
              </a:rPr>
              <a:t>Teamwork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  <a:ea typeface="Calibri"/>
              </a:rPr>
              <a:t>Demo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141560" y="221400"/>
            <a:ext cx="9905760" cy="941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675e47"/>
                </a:solidFill>
                <a:latin typeface="Cambria"/>
                <a:ea typeface="Cambria"/>
              </a:rPr>
              <a:t>1. System overview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41560" y="1229400"/>
            <a:ext cx="4095720" cy="543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2f2b20"/>
                </a:solidFill>
                <a:latin typeface="Calibri"/>
                <a:ea typeface="Calibri"/>
              </a:rPr>
              <a:t>A system for bidding items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2f2b20"/>
                </a:solidFill>
                <a:latin typeface="Calibri"/>
                <a:ea typeface="Calibri"/>
              </a:rPr>
              <a:t>+  Higher bidder win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2f2b20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rgbClr val="2f2b20"/>
                </a:solidFill>
                <a:latin typeface="Calibri"/>
                <a:ea typeface="Calibri"/>
              </a:rPr>
              <a:t>+ Chance to win the product with a low price!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106;p15" descr=""/>
          <p:cNvPicPr/>
          <p:nvPr/>
        </p:nvPicPr>
        <p:blipFill>
          <a:blip r:embed="rId1"/>
          <a:stretch/>
        </p:blipFill>
        <p:spPr>
          <a:xfrm>
            <a:off x="5237280" y="1497600"/>
            <a:ext cx="5474160" cy="439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141560" y="221400"/>
            <a:ext cx="9905760" cy="941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675e47"/>
                </a:solidFill>
                <a:latin typeface="Cambria"/>
                <a:ea typeface="Cambria"/>
              </a:rPr>
              <a:t>2. System architecture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09480" y="1600200"/>
            <a:ext cx="101595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14;p16" descr=""/>
          <p:cNvPicPr/>
          <p:nvPr/>
        </p:nvPicPr>
        <p:blipFill>
          <a:blip r:embed="rId1"/>
          <a:stretch/>
        </p:blipFill>
        <p:spPr>
          <a:xfrm>
            <a:off x="373320" y="1655280"/>
            <a:ext cx="10614960" cy="435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41560" y="221400"/>
            <a:ext cx="9905760" cy="941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675e47"/>
                </a:solidFill>
                <a:latin typeface="Cambria"/>
                <a:ea typeface="Cambria"/>
              </a:rPr>
              <a:t>3. Project installation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09480" y="1600200"/>
            <a:ext cx="101595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  <a:ea typeface="Calibri"/>
              </a:rPr>
              <a:t>Database server: mysql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  <a:ea typeface="Calibri"/>
              </a:rPr>
              <a:t>API server: python3, flask, pyjwt, celery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09480" y="274680"/>
            <a:ext cx="101595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675e47"/>
                </a:solidFill>
                <a:latin typeface="Cambria"/>
                <a:ea typeface="Cambria"/>
              </a:rPr>
              <a:t>4. Teamwork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09480" y="1600200"/>
            <a:ext cx="101595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  <a:ea typeface="Calibri"/>
              </a:rPr>
              <a:t>Lê Xuân Hưng: 33% (front-end, tester, deploy)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  <a:ea typeface="Calibri"/>
              </a:rPr>
              <a:t>Trần Tùng Dương: 33% (back-end, database design)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  <a:ea typeface="Calibri"/>
              </a:rPr>
              <a:t>Nguyễn Ngọc Quý: 33% (architecture design, back-end)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8856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09480" y="274680"/>
            <a:ext cx="101595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675e47"/>
                </a:solidFill>
                <a:latin typeface="Cambria"/>
                <a:ea typeface="Cambria"/>
              </a:rPr>
              <a:t>5. Demo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09480" y="1600200"/>
            <a:ext cx="101595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09480" y="274680"/>
            <a:ext cx="101595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675e47"/>
                </a:solidFill>
                <a:latin typeface="Cambria"/>
                <a:ea typeface="Cambria"/>
              </a:rPr>
              <a:t>Thank you!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09480" y="1600200"/>
            <a:ext cx="101595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2019-05-30T11:15:10Z</dcterms:modified>
  <cp:revision>1</cp:revision>
  <dc:subject/>
  <dc:title/>
</cp:coreProperties>
</file>