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98" r:id="rId3"/>
    <p:sldId id="287" r:id="rId4"/>
    <p:sldId id="288" r:id="rId5"/>
    <p:sldId id="289" r:id="rId6"/>
    <p:sldId id="291" r:id="rId7"/>
    <p:sldId id="292" r:id="rId8"/>
    <p:sldId id="293" r:id="rId9"/>
    <p:sldId id="294" r:id="rId10"/>
    <p:sldId id="295" r:id="rId11"/>
    <p:sldId id="296" r:id="rId12"/>
    <p:sldId id="297" r:id="rId13"/>
    <p:sldId id="290" r:id="rId14"/>
  </p:sldIdLst>
  <p:sldSz cx="9144000" cy="6858000" type="screen4x3"/>
  <p:notesSz cx="6858000" cy="9144000"/>
  <p:custDataLst>
    <p:tags r:id="rId15"/>
  </p:custDataLst>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E6E6E6"/>
    <a:srgbClr val="F7F7F7"/>
    <a:srgbClr val="CCFFFF"/>
    <a:srgbClr val="000000"/>
    <a:srgbClr val="B7CBCD"/>
    <a:srgbClr val="30A383"/>
    <a:srgbClr val="1481B8"/>
    <a:srgbClr val="D6E1E2"/>
    <a:srgbClr val="D6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BA252-B61F-4231-9DBF-93C6C1FD669B}" v="618" dt="2021-06-02T18:35:49.966"/>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81" d="100"/>
          <a:sy n="81" d="100"/>
        </p:scale>
        <p:origin x="1498"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OANG ANH 20194417" userId="99fdd3f8-46b3-492f-bca6-79ca98246492" providerId="ADAL" clId="{111BA252-B61F-4231-9DBF-93C6C1FD669B}"/>
    <pc:docChg chg="undo custSel addSld delSld modSld sldOrd">
      <pc:chgData name="NGUYEN HOANG ANH 20194417" userId="99fdd3f8-46b3-492f-bca6-79ca98246492" providerId="ADAL" clId="{111BA252-B61F-4231-9DBF-93C6C1FD669B}" dt="2021-06-02T18:36:00.382" v="3024" actId="1076"/>
      <pc:docMkLst>
        <pc:docMk/>
      </pc:docMkLst>
      <pc:sldChg chg="addSp delSp modSp mod modAnim">
        <pc:chgData name="NGUYEN HOANG ANH 20194417" userId="99fdd3f8-46b3-492f-bca6-79ca98246492" providerId="ADAL" clId="{111BA252-B61F-4231-9DBF-93C6C1FD669B}" dt="2021-06-02T18:18:48.367" v="2756"/>
        <pc:sldMkLst>
          <pc:docMk/>
          <pc:sldMk cId="0" sldId="286"/>
        </pc:sldMkLst>
        <pc:spChg chg="add del mod">
          <ac:chgData name="NGUYEN HOANG ANH 20194417" userId="99fdd3f8-46b3-492f-bca6-79ca98246492" providerId="ADAL" clId="{111BA252-B61F-4231-9DBF-93C6C1FD669B}" dt="2021-06-02T18:10:35.378" v="2615" actId="478"/>
          <ac:spMkLst>
            <pc:docMk/>
            <pc:sldMk cId="0" sldId="286"/>
            <ac:spMk id="3" creationId="{5F59BC71-2FDA-4FFC-8289-92E8051AF333}"/>
          </ac:spMkLst>
        </pc:spChg>
        <pc:spChg chg="add mod">
          <ac:chgData name="NGUYEN HOANG ANH 20194417" userId="99fdd3f8-46b3-492f-bca6-79ca98246492" providerId="ADAL" clId="{111BA252-B61F-4231-9DBF-93C6C1FD669B}" dt="2021-06-02T18:15:38.616" v="2752" actId="207"/>
          <ac:spMkLst>
            <pc:docMk/>
            <pc:sldMk cId="0" sldId="286"/>
            <ac:spMk id="4" creationId="{7A7F9EEF-D9D0-4E5C-A196-AFAC004F96EB}"/>
          </ac:spMkLst>
        </pc:spChg>
      </pc:sldChg>
      <pc:sldChg chg="addSp delSp modSp mod">
        <pc:chgData name="NGUYEN HOANG ANH 20194417" userId="99fdd3f8-46b3-492f-bca6-79ca98246492" providerId="ADAL" clId="{111BA252-B61F-4231-9DBF-93C6C1FD669B}" dt="2021-06-02T16:03:08.651" v="389" actId="1076"/>
        <pc:sldMkLst>
          <pc:docMk/>
          <pc:sldMk cId="0" sldId="287"/>
        </pc:sldMkLst>
        <pc:spChg chg="mod">
          <ac:chgData name="NGUYEN HOANG ANH 20194417" userId="99fdd3f8-46b3-492f-bca6-79ca98246492" providerId="ADAL" clId="{111BA252-B61F-4231-9DBF-93C6C1FD669B}" dt="2021-06-02T15:50:17.588" v="60" actId="20577"/>
          <ac:spMkLst>
            <pc:docMk/>
            <pc:sldMk cId="0" sldId="287"/>
            <ac:spMk id="4098" creationId="{907A79BC-9DAE-42DF-85D8-1E8594B8CBAC}"/>
          </ac:spMkLst>
        </pc:spChg>
        <pc:spChg chg="mod">
          <ac:chgData name="NGUYEN HOANG ANH 20194417" userId="99fdd3f8-46b3-492f-bca6-79ca98246492" providerId="ADAL" clId="{111BA252-B61F-4231-9DBF-93C6C1FD669B}" dt="2021-06-02T15:58:31.467" v="374" actId="114"/>
          <ac:spMkLst>
            <pc:docMk/>
            <pc:sldMk cId="0" sldId="287"/>
            <ac:spMk id="4099" creationId="{C629DF0B-D2FC-474A-B998-DF657E389488}"/>
          </ac:spMkLst>
        </pc:spChg>
        <pc:graphicFrameChg chg="add del mod">
          <ac:chgData name="NGUYEN HOANG ANH 20194417" userId="99fdd3f8-46b3-492f-bca6-79ca98246492" providerId="ADAL" clId="{111BA252-B61F-4231-9DBF-93C6C1FD669B}" dt="2021-06-02T15:51:50.899" v="97"/>
          <ac:graphicFrameMkLst>
            <pc:docMk/>
            <pc:sldMk cId="0" sldId="287"/>
            <ac:graphicFrameMk id="2" creationId="{F8CD403A-02F8-4B97-A5F4-22C0275B6460}"/>
          </ac:graphicFrameMkLst>
        </pc:graphicFrameChg>
        <pc:graphicFrameChg chg="add del mod">
          <ac:chgData name="NGUYEN HOANG ANH 20194417" userId="99fdd3f8-46b3-492f-bca6-79ca98246492" providerId="ADAL" clId="{111BA252-B61F-4231-9DBF-93C6C1FD669B}" dt="2021-06-02T15:57:42.424" v="366"/>
          <ac:graphicFrameMkLst>
            <pc:docMk/>
            <pc:sldMk cId="0" sldId="287"/>
            <ac:graphicFrameMk id="3" creationId="{AF6E50F1-CBDC-424E-B490-2D67D2816056}"/>
          </ac:graphicFrameMkLst>
        </pc:graphicFrameChg>
        <pc:picChg chg="add mod ord">
          <ac:chgData name="NGUYEN HOANG ANH 20194417" userId="99fdd3f8-46b3-492f-bca6-79ca98246492" providerId="ADAL" clId="{111BA252-B61F-4231-9DBF-93C6C1FD669B}" dt="2021-06-02T16:01:56.623" v="384" actId="1076"/>
          <ac:picMkLst>
            <pc:docMk/>
            <pc:sldMk cId="0" sldId="287"/>
            <ac:picMk id="4" creationId="{67FB3001-2B1B-4734-B7D0-B03705A38349}"/>
          </ac:picMkLst>
        </pc:picChg>
        <pc:picChg chg="add mod">
          <ac:chgData name="NGUYEN HOANG ANH 20194417" userId="99fdd3f8-46b3-492f-bca6-79ca98246492" providerId="ADAL" clId="{111BA252-B61F-4231-9DBF-93C6C1FD669B}" dt="2021-06-02T16:03:08.651" v="389" actId="1076"/>
          <ac:picMkLst>
            <pc:docMk/>
            <pc:sldMk cId="0" sldId="287"/>
            <ac:picMk id="5" creationId="{54D67102-AC58-4460-A8C8-B188E8914DCE}"/>
          </ac:picMkLst>
        </pc:picChg>
      </pc:sldChg>
      <pc:sldChg chg="new del">
        <pc:chgData name="NGUYEN HOANG ANH 20194417" userId="99fdd3f8-46b3-492f-bca6-79ca98246492" providerId="ADAL" clId="{111BA252-B61F-4231-9DBF-93C6C1FD669B}" dt="2021-06-02T16:03:38.491" v="391" actId="47"/>
        <pc:sldMkLst>
          <pc:docMk/>
          <pc:sldMk cId="1056125991" sldId="288"/>
        </pc:sldMkLst>
      </pc:sldChg>
      <pc:sldChg chg="addSp modSp mod modAnim">
        <pc:chgData name="NGUYEN HOANG ANH 20194417" userId="99fdd3f8-46b3-492f-bca6-79ca98246492" providerId="ADAL" clId="{111BA252-B61F-4231-9DBF-93C6C1FD669B}" dt="2021-06-02T18:20:21.243" v="2761"/>
        <pc:sldMkLst>
          <pc:docMk/>
          <pc:sldMk cId="2266437752" sldId="288"/>
        </pc:sldMkLst>
        <pc:spChg chg="add mod">
          <ac:chgData name="NGUYEN HOANG ANH 20194417" userId="99fdd3f8-46b3-492f-bca6-79ca98246492" providerId="ADAL" clId="{111BA252-B61F-4231-9DBF-93C6C1FD669B}" dt="2021-06-02T16:24:22.485" v="672" actId="1076"/>
          <ac:spMkLst>
            <pc:docMk/>
            <pc:sldMk cId="2266437752" sldId="288"/>
            <ac:spMk id="6" creationId="{A4F30595-5CC4-4A6D-B947-43F98E435916}"/>
          </ac:spMkLst>
        </pc:spChg>
        <pc:spChg chg="add mod">
          <ac:chgData name="NGUYEN HOANG ANH 20194417" userId="99fdd3f8-46b3-492f-bca6-79ca98246492" providerId="ADAL" clId="{111BA252-B61F-4231-9DBF-93C6C1FD669B}" dt="2021-06-02T16:24:22.485" v="672" actId="1076"/>
          <ac:spMkLst>
            <pc:docMk/>
            <pc:sldMk cId="2266437752" sldId="288"/>
            <ac:spMk id="7" creationId="{C3DB6FDB-F23E-484B-BA0C-E8AF53F5DEAC}"/>
          </ac:spMkLst>
        </pc:spChg>
        <pc:spChg chg="add mod">
          <ac:chgData name="NGUYEN HOANG ANH 20194417" userId="99fdd3f8-46b3-492f-bca6-79ca98246492" providerId="ADAL" clId="{111BA252-B61F-4231-9DBF-93C6C1FD669B}" dt="2021-06-02T16:24:22.485" v="672" actId="1076"/>
          <ac:spMkLst>
            <pc:docMk/>
            <pc:sldMk cId="2266437752" sldId="288"/>
            <ac:spMk id="9" creationId="{D9B2EB3D-EDDD-47D7-BCEB-C9DEF6657C1F}"/>
          </ac:spMkLst>
        </pc:spChg>
        <pc:spChg chg="mod">
          <ac:chgData name="NGUYEN HOANG ANH 20194417" userId="99fdd3f8-46b3-492f-bca6-79ca98246492" providerId="ADAL" clId="{111BA252-B61F-4231-9DBF-93C6C1FD669B}" dt="2021-06-02T16:24:22.485" v="672" actId="1076"/>
          <ac:spMkLst>
            <pc:docMk/>
            <pc:sldMk cId="2266437752" sldId="288"/>
            <ac:spMk id="12" creationId="{1884BFFB-C074-431D-AA88-4842F103ECE7}"/>
          </ac:spMkLst>
        </pc:spChg>
        <pc:spChg chg="mod">
          <ac:chgData name="NGUYEN HOANG ANH 20194417" userId="99fdd3f8-46b3-492f-bca6-79ca98246492" providerId="ADAL" clId="{111BA252-B61F-4231-9DBF-93C6C1FD669B}" dt="2021-06-02T16:24:22.485" v="672" actId="1076"/>
          <ac:spMkLst>
            <pc:docMk/>
            <pc:sldMk cId="2266437752" sldId="288"/>
            <ac:spMk id="13" creationId="{9DCEE965-831F-4BBA-8448-D7DD0DDF9183}"/>
          </ac:spMkLst>
        </pc:spChg>
        <pc:spChg chg="mod">
          <ac:chgData name="NGUYEN HOANG ANH 20194417" userId="99fdd3f8-46b3-492f-bca6-79ca98246492" providerId="ADAL" clId="{111BA252-B61F-4231-9DBF-93C6C1FD669B}" dt="2021-06-02T16:24:22.485" v="672" actId="1076"/>
          <ac:spMkLst>
            <pc:docMk/>
            <pc:sldMk cId="2266437752" sldId="288"/>
            <ac:spMk id="15" creationId="{9D020DE4-F3A1-4A11-8CDA-F6889E303C8C}"/>
          </ac:spMkLst>
        </pc:spChg>
        <pc:spChg chg="mod">
          <ac:chgData name="NGUYEN HOANG ANH 20194417" userId="99fdd3f8-46b3-492f-bca6-79ca98246492" providerId="ADAL" clId="{111BA252-B61F-4231-9DBF-93C6C1FD669B}" dt="2021-06-02T16:24:22.485" v="672" actId="1076"/>
          <ac:spMkLst>
            <pc:docMk/>
            <pc:sldMk cId="2266437752" sldId="288"/>
            <ac:spMk id="16" creationId="{2C427B26-5709-4F4D-92AA-F984B924F45C}"/>
          </ac:spMkLst>
        </pc:spChg>
        <pc:spChg chg="mod">
          <ac:chgData name="NGUYEN HOANG ANH 20194417" userId="99fdd3f8-46b3-492f-bca6-79ca98246492" providerId="ADAL" clId="{111BA252-B61F-4231-9DBF-93C6C1FD669B}" dt="2021-06-02T16:24:22.485" v="672" actId="1076"/>
          <ac:spMkLst>
            <pc:docMk/>
            <pc:sldMk cId="2266437752" sldId="288"/>
            <ac:spMk id="19" creationId="{F59CF505-4A0A-43DF-9E39-9DF5559860DE}"/>
          </ac:spMkLst>
        </pc:spChg>
        <pc:spChg chg="mod">
          <ac:chgData name="NGUYEN HOANG ANH 20194417" userId="99fdd3f8-46b3-492f-bca6-79ca98246492" providerId="ADAL" clId="{111BA252-B61F-4231-9DBF-93C6C1FD669B}" dt="2021-06-02T16:24:22.485" v="672" actId="1076"/>
          <ac:spMkLst>
            <pc:docMk/>
            <pc:sldMk cId="2266437752" sldId="288"/>
            <ac:spMk id="20" creationId="{0D5B5485-0417-4A19-810B-815F1CCB2D89}"/>
          </ac:spMkLst>
        </pc:spChg>
        <pc:spChg chg="mod">
          <ac:chgData name="NGUYEN HOANG ANH 20194417" userId="99fdd3f8-46b3-492f-bca6-79ca98246492" providerId="ADAL" clId="{111BA252-B61F-4231-9DBF-93C6C1FD669B}" dt="2021-06-02T16:09:56.201" v="452" actId="20577"/>
          <ac:spMkLst>
            <pc:docMk/>
            <pc:sldMk cId="2266437752" sldId="288"/>
            <ac:spMk id="4098" creationId="{907A79BC-9DAE-42DF-85D8-1E8594B8CBAC}"/>
          </ac:spMkLst>
        </pc:spChg>
        <pc:spChg chg="mod">
          <ac:chgData name="NGUYEN HOANG ANH 20194417" userId="99fdd3f8-46b3-492f-bca6-79ca98246492" providerId="ADAL" clId="{111BA252-B61F-4231-9DBF-93C6C1FD669B}" dt="2021-06-02T16:24:22.485" v="672" actId="1076"/>
          <ac:spMkLst>
            <pc:docMk/>
            <pc:sldMk cId="2266437752" sldId="288"/>
            <ac:spMk id="4099" creationId="{C629DF0B-D2FC-474A-B998-DF657E389488}"/>
          </ac:spMkLst>
        </pc:spChg>
        <pc:grpChg chg="add mod">
          <ac:chgData name="NGUYEN HOANG ANH 20194417" userId="99fdd3f8-46b3-492f-bca6-79ca98246492" providerId="ADAL" clId="{111BA252-B61F-4231-9DBF-93C6C1FD669B}" dt="2021-06-02T16:24:22.485" v="672" actId="1076"/>
          <ac:grpSpMkLst>
            <pc:docMk/>
            <pc:sldMk cId="2266437752" sldId="288"/>
            <ac:grpSpMk id="8" creationId="{9759CDA2-69A8-48FE-AE74-F1854B829B09}"/>
          </ac:grpSpMkLst>
        </pc:grpChg>
        <pc:grpChg chg="add mod">
          <ac:chgData name="NGUYEN HOANG ANH 20194417" userId="99fdd3f8-46b3-492f-bca6-79ca98246492" providerId="ADAL" clId="{111BA252-B61F-4231-9DBF-93C6C1FD669B}" dt="2021-06-02T16:24:22.485" v="672" actId="1076"/>
          <ac:grpSpMkLst>
            <pc:docMk/>
            <pc:sldMk cId="2266437752" sldId="288"/>
            <ac:grpSpMk id="11" creationId="{97F038B6-0F89-473F-8250-3224B14DF90F}"/>
          </ac:grpSpMkLst>
        </pc:grpChg>
        <pc:grpChg chg="add mod">
          <ac:chgData name="NGUYEN HOANG ANH 20194417" userId="99fdd3f8-46b3-492f-bca6-79ca98246492" providerId="ADAL" clId="{111BA252-B61F-4231-9DBF-93C6C1FD669B}" dt="2021-06-02T16:24:22.485" v="672" actId="1076"/>
          <ac:grpSpMkLst>
            <pc:docMk/>
            <pc:sldMk cId="2266437752" sldId="288"/>
            <ac:grpSpMk id="14" creationId="{04E2109F-6910-4386-BE24-4DBD447C7C4F}"/>
          </ac:grpSpMkLst>
        </pc:grpChg>
        <pc:grpChg chg="add mod">
          <ac:chgData name="NGUYEN HOANG ANH 20194417" userId="99fdd3f8-46b3-492f-bca6-79ca98246492" providerId="ADAL" clId="{111BA252-B61F-4231-9DBF-93C6C1FD669B}" dt="2021-06-02T16:24:22.485" v="672" actId="1076"/>
          <ac:grpSpMkLst>
            <pc:docMk/>
            <pc:sldMk cId="2266437752" sldId="288"/>
            <ac:grpSpMk id="18" creationId="{D76A8645-6092-45A2-BED5-238945A958C7}"/>
          </ac:grpSpMkLst>
        </pc:grpChg>
        <pc:picChg chg="add mod">
          <ac:chgData name="NGUYEN HOANG ANH 20194417" userId="99fdd3f8-46b3-492f-bca6-79ca98246492" providerId="ADAL" clId="{111BA252-B61F-4231-9DBF-93C6C1FD669B}" dt="2021-06-02T16:24:22.485" v="672" actId="1076"/>
          <ac:picMkLst>
            <pc:docMk/>
            <pc:sldMk cId="2266437752" sldId="288"/>
            <ac:picMk id="3" creationId="{82060CFF-6D75-4841-85DC-604F6A9792B6}"/>
          </ac:picMkLst>
        </pc:picChg>
        <pc:picChg chg="mod">
          <ac:chgData name="NGUYEN HOANG ANH 20194417" userId="99fdd3f8-46b3-492f-bca6-79ca98246492" providerId="ADAL" clId="{111BA252-B61F-4231-9DBF-93C6C1FD669B}" dt="2021-06-02T16:10:15.226" v="455" actId="14100"/>
          <ac:picMkLst>
            <pc:docMk/>
            <pc:sldMk cId="2266437752" sldId="288"/>
            <ac:picMk id="4" creationId="{67FB3001-2B1B-4734-B7D0-B03705A38349}"/>
          </ac:picMkLst>
        </pc:picChg>
      </pc:sldChg>
      <pc:sldChg chg="addSp modSp mod modAnim">
        <pc:chgData name="NGUYEN HOANG ANH 20194417" userId="99fdd3f8-46b3-492f-bca6-79ca98246492" providerId="ADAL" clId="{111BA252-B61F-4231-9DBF-93C6C1FD669B}" dt="2021-06-02T18:21:03.668" v="2764"/>
        <pc:sldMkLst>
          <pc:docMk/>
          <pc:sldMk cId="114150750" sldId="289"/>
        </pc:sldMkLst>
        <pc:spChg chg="add mod ord">
          <ac:chgData name="NGUYEN HOANG ANH 20194417" userId="99fdd3f8-46b3-492f-bca6-79ca98246492" providerId="ADAL" clId="{111BA252-B61F-4231-9DBF-93C6C1FD669B}" dt="2021-06-02T16:31:55.346" v="752" actId="403"/>
          <ac:spMkLst>
            <pc:docMk/>
            <pc:sldMk cId="114150750" sldId="289"/>
            <ac:spMk id="3" creationId="{EDCBE7B7-5AE8-4425-8F4A-0B3372F8F58A}"/>
          </ac:spMkLst>
        </pc:spChg>
        <pc:spChg chg="add mod">
          <ac:chgData name="NGUYEN HOANG ANH 20194417" userId="99fdd3f8-46b3-492f-bca6-79ca98246492" providerId="ADAL" clId="{111BA252-B61F-4231-9DBF-93C6C1FD669B}" dt="2021-06-02T16:29:10.820" v="721" actId="164"/>
          <ac:spMkLst>
            <pc:docMk/>
            <pc:sldMk cId="114150750" sldId="289"/>
            <ac:spMk id="7" creationId="{670E6DBF-D316-40EC-83AF-6D4EC11F1531}"/>
          </ac:spMkLst>
        </pc:spChg>
        <pc:spChg chg="add mod">
          <ac:chgData name="NGUYEN HOANG ANH 20194417" userId="99fdd3f8-46b3-492f-bca6-79ca98246492" providerId="ADAL" clId="{111BA252-B61F-4231-9DBF-93C6C1FD669B}" dt="2021-06-02T16:30:53.661" v="730" actId="164"/>
          <ac:spMkLst>
            <pc:docMk/>
            <pc:sldMk cId="114150750" sldId="289"/>
            <ac:spMk id="11" creationId="{1C70BFE7-7013-4FD6-B202-E5DFF001360B}"/>
          </ac:spMkLst>
        </pc:spChg>
        <pc:spChg chg="mod">
          <ac:chgData name="NGUYEN HOANG ANH 20194417" userId="99fdd3f8-46b3-492f-bca6-79ca98246492" providerId="ADAL" clId="{111BA252-B61F-4231-9DBF-93C6C1FD669B}" dt="2021-06-02T16:27:46.382" v="715" actId="1076"/>
          <ac:spMkLst>
            <pc:docMk/>
            <pc:sldMk cId="114150750" sldId="289"/>
            <ac:spMk id="4098" creationId="{907A79BC-9DAE-42DF-85D8-1E8594B8CBAC}"/>
          </ac:spMkLst>
        </pc:spChg>
        <pc:spChg chg="mod">
          <ac:chgData name="NGUYEN HOANG ANH 20194417" userId="99fdd3f8-46b3-492f-bca6-79ca98246492" providerId="ADAL" clId="{111BA252-B61F-4231-9DBF-93C6C1FD669B}" dt="2021-06-02T16:30:09.399" v="727" actId="1076"/>
          <ac:spMkLst>
            <pc:docMk/>
            <pc:sldMk cId="114150750" sldId="289"/>
            <ac:spMk id="4099" creationId="{C629DF0B-D2FC-474A-B998-DF657E389488}"/>
          </ac:spMkLst>
        </pc:spChg>
        <pc:grpChg chg="add mod">
          <ac:chgData name="NGUYEN HOANG ANH 20194417" userId="99fdd3f8-46b3-492f-bca6-79ca98246492" providerId="ADAL" clId="{111BA252-B61F-4231-9DBF-93C6C1FD669B}" dt="2021-06-02T16:29:10.820" v="721" actId="164"/>
          <ac:grpSpMkLst>
            <pc:docMk/>
            <pc:sldMk cId="114150750" sldId="289"/>
            <ac:grpSpMk id="2" creationId="{08D80355-FEED-4FCD-B594-897E358403FA}"/>
          </ac:grpSpMkLst>
        </pc:grpChg>
        <pc:grpChg chg="add mod">
          <ac:chgData name="NGUYEN HOANG ANH 20194417" userId="99fdd3f8-46b3-492f-bca6-79ca98246492" providerId="ADAL" clId="{111BA252-B61F-4231-9DBF-93C6C1FD669B}" dt="2021-06-02T16:30:53.661" v="730" actId="164"/>
          <ac:grpSpMkLst>
            <pc:docMk/>
            <pc:sldMk cId="114150750" sldId="289"/>
            <ac:grpSpMk id="6" creationId="{11FC464B-BB0A-4CA4-A4A3-289B8E93A686}"/>
          </ac:grpSpMkLst>
        </pc:grpChg>
        <pc:picChg chg="mod">
          <ac:chgData name="NGUYEN HOANG ANH 20194417" userId="99fdd3f8-46b3-492f-bca6-79ca98246492" providerId="ADAL" clId="{111BA252-B61F-4231-9DBF-93C6C1FD669B}" dt="2021-06-02T16:27:07.419" v="675" actId="1076"/>
          <ac:picMkLst>
            <pc:docMk/>
            <pc:sldMk cId="114150750" sldId="289"/>
            <ac:picMk id="4" creationId="{67FB3001-2B1B-4734-B7D0-B03705A38349}"/>
          </ac:picMkLst>
        </pc:picChg>
        <pc:picChg chg="add mod">
          <ac:chgData name="NGUYEN HOANG ANH 20194417" userId="99fdd3f8-46b3-492f-bca6-79ca98246492" providerId="ADAL" clId="{111BA252-B61F-4231-9DBF-93C6C1FD669B}" dt="2021-06-02T16:29:10.820" v="721" actId="164"/>
          <ac:picMkLst>
            <pc:docMk/>
            <pc:sldMk cId="114150750" sldId="289"/>
            <ac:picMk id="1026" creationId="{BF8EC667-722E-4BB8-BAA7-6350D1F778D5}"/>
          </ac:picMkLst>
        </pc:picChg>
        <pc:picChg chg="add mod">
          <ac:chgData name="NGUYEN HOANG ANH 20194417" userId="99fdd3f8-46b3-492f-bca6-79ca98246492" providerId="ADAL" clId="{111BA252-B61F-4231-9DBF-93C6C1FD669B}" dt="2021-06-02T16:30:53.661" v="730" actId="164"/>
          <ac:picMkLst>
            <pc:docMk/>
            <pc:sldMk cId="114150750" sldId="289"/>
            <ac:picMk id="1028" creationId="{8471BA9F-DB72-421F-A77C-24B05309FBE0}"/>
          </ac:picMkLst>
        </pc:picChg>
      </pc:sldChg>
      <pc:sldChg chg="del">
        <pc:chgData name="NGUYEN HOANG ANH 20194417" userId="99fdd3f8-46b3-492f-bca6-79ca98246492" providerId="ADAL" clId="{111BA252-B61F-4231-9DBF-93C6C1FD669B}" dt="2021-06-02T16:04:01.093" v="393"/>
        <pc:sldMkLst>
          <pc:docMk/>
          <pc:sldMk cId="1616013702" sldId="289"/>
        </pc:sldMkLst>
      </pc:sldChg>
      <pc:sldChg chg="addSp delSp modSp mod ord">
        <pc:chgData name="NGUYEN HOANG ANH 20194417" userId="99fdd3f8-46b3-492f-bca6-79ca98246492" providerId="ADAL" clId="{111BA252-B61F-4231-9DBF-93C6C1FD669B}" dt="2021-06-02T18:31:52.144" v="2873" actId="478"/>
        <pc:sldMkLst>
          <pc:docMk/>
          <pc:sldMk cId="91706540" sldId="290"/>
        </pc:sldMkLst>
        <pc:spChg chg="add mod">
          <ac:chgData name="NGUYEN HOANG ANH 20194417" userId="99fdd3f8-46b3-492f-bca6-79ca98246492" providerId="ADAL" clId="{111BA252-B61F-4231-9DBF-93C6C1FD669B}" dt="2021-06-02T18:31:47.806" v="2872" actId="1076"/>
          <ac:spMkLst>
            <pc:docMk/>
            <pc:sldMk cId="91706540" sldId="290"/>
            <ac:spMk id="2" creationId="{DA74C373-2E61-4263-8B45-60FE52EC5F87}"/>
          </ac:spMkLst>
        </pc:spChg>
        <pc:spChg chg="del mod">
          <ac:chgData name="NGUYEN HOANG ANH 20194417" userId="99fdd3f8-46b3-492f-bca6-79ca98246492" providerId="ADAL" clId="{111BA252-B61F-4231-9DBF-93C6C1FD669B}" dt="2021-06-02T18:31:52.144" v="2873" actId="478"/>
          <ac:spMkLst>
            <pc:docMk/>
            <pc:sldMk cId="91706540" sldId="290"/>
            <ac:spMk id="4098" creationId="{907A79BC-9DAE-42DF-85D8-1E8594B8CBAC}"/>
          </ac:spMkLst>
        </pc:spChg>
        <pc:spChg chg="del mod">
          <ac:chgData name="NGUYEN HOANG ANH 20194417" userId="99fdd3f8-46b3-492f-bca6-79ca98246492" providerId="ADAL" clId="{111BA252-B61F-4231-9DBF-93C6C1FD669B}" dt="2021-06-02T18:30:31.964" v="2832" actId="478"/>
          <ac:spMkLst>
            <pc:docMk/>
            <pc:sldMk cId="91706540" sldId="290"/>
            <ac:spMk id="4099" creationId="{C629DF0B-D2FC-474A-B998-DF657E389488}"/>
          </ac:spMkLst>
        </pc:spChg>
        <pc:picChg chg="mod">
          <ac:chgData name="NGUYEN HOANG ANH 20194417" userId="99fdd3f8-46b3-492f-bca6-79ca98246492" providerId="ADAL" clId="{111BA252-B61F-4231-9DBF-93C6C1FD669B}" dt="2021-06-02T18:31:03.325" v="2838" actId="1076"/>
          <ac:picMkLst>
            <pc:docMk/>
            <pc:sldMk cId="91706540" sldId="290"/>
            <ac:picMk id="4" creationId="{67FB3001-2B1B-4734-B7D0-B03705A38349}"/>
          </ac:picMkLst>
        </pc:picChg>
      </pc:sldChg>
      <pc:sldChg chg="addSp delSp modSp mod modAnim">
        <pc:chgData name="NGUYEN HOANG ANH 20194417" userId="99fdd3f8-46b3-492f-bca6-79ca98246492" providerId="ADAL" clId="{111BA252-B61F-4231-9DBF-93C6C1FD669B}" dt="2021-06-02T18:26:52.339" v="2789"/>
        <pc:sldMkLst>
          <pc:docMk/>
          <pc:sldMk cId="1944168554" sldId="291"/>
        </pc:sldMkLst>
        <pc:spChg chg="add mod">
          <ac:chgData name="NGUYEN HOANG ANH 20194417" userId="99fdd3f8-46b3-492f-bca6-79ca98246492" providerId="ADAL" clId="{111BA252-B61F-4231-9DBF-93C6C1FD669B}" dt="2021-06-02T16:46:02.236" v="864" actId="14100"/>
          <ac:spMkLst>
            <pc:docMk/>
            <pc:sldMk cId="1944168554" sldId="291"/>
            <ac:spMk id="2" creationId="{EE1AE03F-07A7-46BF-89B5-AFCF2F28AA03}"/>
          </ac:spMkLst>
        </pc:spChg>
        <pc:spChg chg="add mod">
          <ac:chgData name="NGUYEN HOANG ANH 20194417" userId="99fdd3f8-46b3-492f-bca6-79ca98246492" providerId="ADAL" clId="{111BA252-B61F-4231-9DBF-93C6C1FD669B}" dt="2021-06-02T16:51:57.756" v="986" actId="14100"/>
          <ac:spMkLst>
            <pc:docMk/>
            <pc:sldMk cId="1944168554" sldId="291"/>
            <ac:spMk id="3" creationId="{2F2901E0-7AC1-499C-B7FF-2435F68F3C8E}"/>
          </ac:spMkLst>
        </pc:spChg>
        <pc:spChg chg="add mod">
          <ac:chgData name="NGUYEN HOANG ANH 20194417" userId="99fdd3f8-46b3-492f-bca6-79ca98246492" providerId="ADAL" clId="{111BA252-B61F-4231-9DBF-93C6C1FD669B}" dt="2021-06-02T16:46:58.750" v="870" actId="1076"/>
          <ac:spMkLst>
            <pc:docMk/>
            <pc:sldMk cId="1944168554" sldId="291"/>
            <ac:spMk id="9" creationId="{21A59063-6443-44B1-AB51-BDB43369CC31}"/>
          </ac:spMkLst>
        </pc:spChg>
        <pc:spChg chg="add mod ord">
          <ac:chgData name="NGUYEN HOANG ANH 20194417" userId="99fdd3f8-46b3-492f-bca6-79ca98246492" providerId="ADAL" clId="{111BA252-B61F-4231-9DBF-93C6C1FD669B}" dt="2021-06-02T18:26:34.977" v="2787" actId="13244"/>
          <ac:spMkLst>
            <pc:docMk/>
            <pc:sldMk cId="1944168554" sldId="291"/>
            <ac:spMk id="10" creationId="{74D55DFF-337A-4A7D-BD76-894E7C04FA10}"/>
          </ac:spMkLst>
        </pc:spChg>
        <pc:spChg chg="add mod">
          <ac:chgData name="NGUYEN HOANG ANH 20194417" userId="99fdd3f8-46b3-492f-bca6-79ca98246492" providerId="ADAL" clId="{111BA252-B61F-4231-9DBF-93C6C1FD669B}" dt="2021-06-02T16:46:21.922" v="867" actId="14100"/>
          <ac:spMkLst>
            <pc:docMk/>
            <pc:sldMk cId="1944168554" sldId="291"/>
            <ac:spMk id="11" creationId="{E3868DC8-3655-4F95-8A0D-B4E7CA012C36}"/>
          </ac:spMkLst>
        </pc:spChg>
        <pc:spChg chg="add del mod">
          <ac:chgData name="NGUYEN HOANG ANH 20194417" userId="99fdd3f8-46b3-492f-bca6-79ca98246492" providerId="ADAL" clId="{111BA252-B61F-4231-9DBF-93C6C1FD669B}" dt="2021-06-02T16:52:16.986" v="988"/>
          <ac:spMkLst>
            <pc:docMk/>
            <pc:sldMk cId="1944168554" sldId="291"/>
            <ac:spMk id="13" creationId="{0CC43762-BC4A-4F12-B37E-EDA0646B8B10}"/>
          </ac:spMkLst>
        </pc:spChg>
        <pc:spChg chg="add mod ord">
          <ac:chgData name="NGUYEN HOANG ANH 20194417" userId="99fdd3f8-46b3-492f-bca6-79ca98246492" providerId="ADAL" clId="{111BA252-B61F-4231-9DBF-93C6C1FD669B}" dt="2021-06-02T16:52:44.287" v="992" actId="1076"/>
          <ac:spMkLst>
            <pc:docMk/>
            <pc:sldMk cId="1944168554" sldId="291"/>
            <ac:spMk id="14" creationId="{5CAA118E-D716-49E5-815E-10AB45D0182D}"/>
          </ac:spMkLst>
        </pc:spChg>
        <pc:spChg chg="mod">
          <ac:chgData name="NGUYEN HOANG ANH 20194417" userId="99fdd3f8-46b3-492f-bca6-79ca98246492" providerId="ADAL" clId="{111BA252-B61F-4231-9DBF-93C6C1FD669B}" dt="2021-06-02T16:39:44.087" v="807" actId="20577"/>
          <ac:spMkLst>
            <pc:docMk/>
            <pc:sldMk cId="1944168554" sldId="291"/>
            <ac:spMk id="4098" creationId="{907A79BC-9DAE-42DF-85D8-1E8594B8CBAC}"/>
          </ac:spMkLst>
        </pc:spChg>
        <pc:spChg chg="mod">
          <ac:chgData name="NGUYEN HOANG ANH 20194417" userId="99fdd3f8-46b3-492f-bca6-79ca98246492" providerId="ADAL" clId="{111BA252-B61F-4231-9DBF-93C6C1FD669B}" dt="2021-06-02T16:55:25.998" v="1099" actId="20577"/>
          <ac:spMkLst>
            <pc:docMk/>
            <pc:sldMk cId="1944168554" sldId="291"/>
            <ac:spMk id="4099" creationId="{C629DF0B-D2FC-474A-B998-DF657E389488}"/>
          </ac:spMkLst>
        </pc:spChg>
        <pc:picChg chg="mod">
          <ac:chgData name="NGUYEN HOANG ANH 20194417" userId="99fdd3f8-46b3-492f-bca6-79ca98246492" providerId="ADAL" clId="{111BA252-B61F-4231-9DBF-93C6C1FD669B}" dt="2021-06-02T16:42:54.988" v="832" actId="1076"/>
          <ac:picMkLst>
            <pc:docMk/>
            <pc:sldMk cId="1944168554" sldId="291"/>
            <ac:picMk id="4" creationId="{67FB3001-2B1B-4734-B7D0-B03705A38349}"/>
          </ac:picMkLst>
        </pc:picChg>
        <pc:picChg chg="ord">
          <ac:chgData name="NGUYEN HOANG ANH 20194417" userId="99fdd3f8-46b3-492f-bca6-79ca98246492" providerId="ADAL" clId="{111BA252-B61F-4231-9DBF-93C6C1FD669B}" dt="2021-06-02T16:41:25.260" v="819" actId="13244"/>
          <ac:picMkLst>
            <pc:docMk/>
            <pc:sldMk cId="1944168554" sldId="291"/>
            <ac:picMk id="5" creationId="{54D67102-AC58-4460-A8C8-B188E8914DCE}"/>
          </ac:picMkLst>
        </pc:picChg>
        <pc:picChg chg="add del mod">
          <ac:chgData name="NGUYEN HOANG ANH 20194417" userId="99fdd3f8-46b3-492f-bca6-79ca98246492" providerId="ADAL" clId="{111BA252-B61F-4231-9DBF-93C6C1FD669B}" dt="2021-06-02T16:41:55.543" v="822" actId="478"/>
          <ac:picMkLst>
            <pc:docMk/>
            <pc:sldMk cId="1944168554" sldId="291"/>
            <ac:picMk id="2050" creationId="{E1BD7D46-D7E6-407B-800C-38B8E843A160}"/>
          </ac:picMkLst>
        </pc:picChg>
        <pc:picChg chg="add mod">
          <ac:chgData name="NGUYEN HOANG ANH 20194417" userId="99fdd3f8-46b3-492f-bca6-79ca98246492" providerId="ADAL" clId="{111BA252-B61F-4231-9DBF-93C6C1FD669B}" dt="2021-06-02T16:45:39.869" v="860" actId="1076"/>
          <ac:picMkLst>
            <pc:docMk/>
            <pc:sldMk cId="1944168554" sldId="291"/>
            <ac:picMk id="2052" creationId="{169BEC03-58FF-4393-9A76-EB9B7B17F197}"/>
          </ac:picMkLst>
        </pc:picChg>
      </pc:sldChg>
      <pc:sldChg chg="addSp delSp modSp mod">
        <pc:chgData name="NGUYEN HOANG ANH 20194417" userId="99fdd3f8-46b3-492f-bca6-79ca98246492" providerId="ADAL" clId="{111BA252-B61F-4231-9DBF-93C6C1FD669B}" dt="2021-06-02T17:14:03.940" v="1321" actId="207"/>
        <pc:sldMkLst>
          <pc:docMk/>
          <pc:sldMk cId="750999714" sldId="292"/>
        </pc:sldMkLst>
        <pc:spChg chg="add mod ord">
          <ac:chgData name="NGUYEN HOANG ANH 20194417" userId="99fdd3f8-46b3-492f-bca6-79ca98246492" providerId="ADAL" clId="{111BA252-B61F-4231-9DBF-93C6C1FD669B}" dt="2021-06-02T16:58:29.037" v="1158" actId="164"/>
          <ac:spMkLst>
            <pc:docMk/>
            <pc:sldMk cId="750999714" sldId="292"/>
            <ac:spMk id="7" creationId="{FA7E760F-4D7E-424F-B6E3-E43730075DB4}"/>
          </ac:spMkLst>
        </pc:spChg>
        <pc:spChg chg="mod">
          <ac:chgData name="NGUYEN HOANG ANH 20194417" userId="99fdd3f8-46b3-492f-bca6-79ca98246492" providerId="ADAL" clId="{111BA252-B61F-4231-9DBF-93C6C1FD669B}" dt="2021-06-02T16:57:06.130" v="1149" actId="20577"/>
          <ac:spMkLst>
            <pc:docMk/>
            <pc:sldMk cId="750999714" sldId="292"/>
            <ac:spMk id="4098" creationId="{907A79BC-9DAE-42DF-85D8-1E8594B8CBAC}"/>
          </ac:spMkLst>
        </pc:spChg>
        <pc:spChg chg="mod">
          <ac:chgData name="NGUYEN HOANG ANH 20194417" userId="99fdd3f8-46b3-492f-bca6-79ca98246492" providerId="ADAL" clId="{111BA252-B61F-4231-9DBF-93C6C1FD669B}" dt="2021-06-02T17:14:03.940" v="1321" actId="207"/>
          <ac:spMkLst>
            <pc:docMk/>
            <pc:sldMk cId="750999714" sldId="292"/>
            <ac:spMk id="4099" creationId="{C629DF0B-D2FC-474A-B998-DF657E389488}"/>
          </ac:spMkLst>
        </pc:spChg>
        <pc:grpChg chg="add mod">
          <ac:chgData name="NGUYEN HOANG ANH 20194417" userId="99fdd3f8-46b3-492f-bca6-79ca98246492" providerId="ADAL" clId="{111BA252-B61F-4231-9DBF-93C6C1FD669B}" dt="2021-06-02T16:58:29.037" v="1158" actId="164"/>
          <ac:grpSpMkLst>
            <pc:docMk/>
            <pc:sldMk cId="750999714" sldId="292"/>
            <ac:grpSpMk id="2" creationId="{DF1900CA-2F6C-48A3-AE01-286F443EDC28}"/>
          </ac:grpSpMkLst>
        </pc:grpChg>
        <pc:picChg chg="mod">
          <ac:chgData name="NGUYEN HOANG ANH 20194417" userId="99fdd3f8-46b3-492f-bca6-79ca98246492" providerId="ADAL" clId="{111BA252-B61F-4231-9DBF-93C6C1FD669B}" dt="2021-06-02T16:57:25.291" v="1151" actId="14100"/>
          <ac:picMkLst>
            <pc:docMk/>
            <pc:sldMk cId="750999714" sldId="292"/>
            <ac:picMk id="4" creationId="{67FB3001-2B1B-4734-B7D0-B03705A38349}"/>
          </ac:picMkLst>
        </pc:picChg>
        <pc:picChg chg="add mod">
          <ac:chgData name="NGUYEN HOANG ANH 20194417" userId="99fdd3f8-46b3-492f-bca6-79ca98246492" providerId="ADAL" clId="{111BA252-B61F-4231-9DBF-93C6C1FD669B}" dt="2021-06-02T16:58:29.037" v="1158" actId="164"/>
          <ac:picMkLst>
            <pc:docMk/>
            <pc:sldMk cId="750999714" sldId="292"/>
            <ac:picMk id="3074" creationId="{2DD07395-64E3-43F1-B490-BED98F922B43}"/>
          </ac:picMkLst>
        </pc:picChg>
        <pc:cxnChg chg="add del mod">
          <ac:chgData name="NGUYEN HOANG ANH 20194417" userId="99fdd3f8-46b3-492f-bca6-79ca98246492" providerId="ADAL" clId="{111BA252-B61F-4231-9DBF-93C6C1FD669B}" dt="2021-06-02T17:08:38.824" v="1240" actId="478"/>
          <ac:cxnSpMkLst>
            <pc:docMk/>
            <pc:sldMk cId="750999714" sldId="292"/>
            <ac:cxnSpMk id="6" creationId="{6E6BA6A3-A4B8-404F-B3E9-33B370B408E0}"/>
          </ac:cxnSpMkLst>
        </pc:cxnChg>
        <pc:cxnChg chg="add del mod">
          <ac:chgData name="NGUYEN HOANG ANH 20194417" userId="99fdd3f8-46b3-492f-bca6-79ca98246492" providerId="ADAL" clId="{111BA252-B61F-4231-9DBF-93C6C1FD669B}" dt="2021-06-02T17:08:40.483" v="1241" actId="478"/>
          <ac:cxnSpMkLst>
            <pc:docMk/>
            <pc:sldMk cId="750999714" sldId="292"/>
            <ac:cxnSpMk id="13" creationId="{4874FD0E-2465-4570-BCF2-D6CBD50327AB}"/>
          </ac:cxnSpMkLst>
        </pc:cxnChg>
      </pc:sldChg>
      <pc:sldChg chg="addSp delSp modSp mod">
        <pc:chgData name="NGUYEN HOANG ANH 20194417" userId="99fdd3f8-46b3-492f-bca6-79ca98246492" providerId="ADAL" clId="{111BA252-B61F-4231-9DBF-93C6C1FD669B}" dt="2021-06-02T17:19:09.002" v="1477" actId="255"/>
        <pc:sldMkLst>
          <pc:docMk/>
          <pc:sldMk cId="2370649896" sldId="293"/>
        </pc:sldMkLst>
        <pc:spChg chg="add del mod">
          <ac:chgData name="NGUYEN HOANG ANH 20194417" userId="99fdd3f8-46b3-492f-bca6-79ca98246492" providerId="ADAL" clId="{111BA252-B61F-4231-9DBF-93C6C1FD669B}" dt="2021-06-02T17:15:56.172" v="1380" actId="478"/>
          <ac:spMkLst>
            <pc:docMk/>
            <pc:sldMk cId="2370649896" sldId="293"/>
            <ac:spMk id="8" creationId="{C2A5F86C-6C8A-4D18-9EA4-6B6741006836}"/>
          </ac:spMkLst>
        </pc:spChg>
        <pc:spChg chg="add mod">
          <ac:chgData name="NGUYEN HOANG ANH 20194417" userId="99fdd3f8-46b3-492f-bca6-79ca98246492" providerId="ADAL" clId="{111BA252-B61F-4231-9DBF-93C6C1FD669B}" dt="2021-06-02T17:17:23.029" v="1407" actId="1076"/>
          <ac:spMkLst>
            <pc:docMk/>
            <pc:sldMk cId="2370649896" sldId="293"/>
            <ac:spMk id="10" creationId="{722CEC41-9B8D-4B22-9532-D62DB056263D}"/>
          </ac:spMkLst>
        </pc:spChg>
        <pc:spChg chg="mod">
          <ac:chgData name="NGUYEN HOANG ANH 20194417" userId="99fdd3f8-46b3-492f-bca6-79ca98246492" providerId="ADAL" clId="{111BA252-B61F-4231-9DBF-93C6C1FD669B}" dt="2021-06-02T17:14:41.747" v="1367" actId="20577"/>
          <ac:spMkLst>
            <pc:docMk/>
            <pc:sldMk cId="2370649896" sldId="293"/>
            <ac:spMk id="4098" creationId="{907A79BC-9DAE-42DF-85D8-1E8594B8CBAC}"/>
          </ac:spMkLst>
        </pc:spChg>
        <pc:spChg chg="mod">
          <ac:chgData name="NGUYEN HOANG ANH 20194417" userId="99fdd3f8-46b3-492f-bca6-79ca98246492" providerId="ADAL" clId="{111BA252-B61F-4231-9DBF-93C6C1FD669B}" dt="2021-06-02T17:19:09.002" v="1477" actId="255"/>
          <ac:spMkLst>
            <pc:docMk/>
            <pc:sldMk cId="2370649896" sldId="293"/>
            <ac:spMk id="4099" creationId="{C629DF0B-D2FC-474A-B998-DF657E389488}"/>
          </ac:spMkLst>
        </pc:spChg>
        <pc:picChg chg="add mod">
          <ac:chgData name="NGUYEN HOANG ANH 20194417" userId="99fdd3f8-46b3-492f-bca6-79ca98246492" providerId="ADAL" clId="{111BA252-B61F-4231-9DBF-93C6C1FD669B}" dt="2021-06-02T17:15:23.490" v="1374" actId="1076"/>
          <ac:picMkLst>
            <pc:docMk/>
            <pc:sldMk cId="2370649896" sldId="293"/>
            <ac:picMk id="2" creationId="{36B91307-8B18-4DB8-9FFA-9151A551765B}"/>
          </ac:picMkLst>
        </pc:picChg>
        <pc:picChg chg="mod">
          <ac:chgData name="NGUYEN HOANG ANH 20194417" userId="99fdd3f8-46b3-492f-bca6-79ca98246492" providerId="ADAL" clId="{111BA252-B61F-4231-9DBF-93C6C1FD669B}" dt="2021-06-02T17:15:05.018" v="1370" actId="14100"/>
          <ac:picMkLst>
            <pc:docMk/>
            <pc:sldMk cId="2370649896" sldId="293"/>
            <ac:picMk id="4" creationId="{67FB3001-2B1B-4734-B7D0-B03705A38349}"/>
          </ac:picMkLst>
        </pc:picChg>
      </pc:sldChg>
      <pc:sldChg chg="addSp modSp mod">
        <pc:chgData name="NGUYEN HOANG ANH 20194417" userId="99fdd3f8-46b3-492f-bca6-79ca98246492" providerId="ADAL" clId="{111BA252-B61F-4231-9DBF-93C6C1FD669B}" dt="2021-06-02T17:29:40.893" v="1768" actId="20577"/>
        <pc:sldMkLst>
          <pc:docMk/>
          <pc:sldMk cId="1733643956" sldId="294"/>
        </pc:sldMkLst>
        <pc:spChg chg="mod">
          <ac:chgData name="NGUYEN HOANG ANH 20194417" userId="99fdd3f8-46b3-492f-bca6-79ca98246492" providerId="ADAL" clId="{111BA252-B61F-4231-9DBF-93C6C1FD669B}" dt="2021-06-02T17:21:05.596" v="1501" actId="20577"/>
          <ac:spMkLst>
            <pc:docMk/>
            <pc:sldMk cId="1733643956" sldId="294"/>
            <ac:spMk id="4098" creationId="{907A79BC-9DAE-42DF-85D8-1E8594B8CBAC}"/>
          </ac:spMkLst>
        </pc:spChg>
        <pc:graphicFrameChg chg="add mod modGraphic">
          <ac:chgData name="NGUYEN HOANG ANH 20194417" userId="99fdd3f8-46b3-492f-bca6-79ca98246492" providerId="ADAL" clId="{111BA252-B61F-4231-9DBF-93C6C1FD669B}" dt="2021-06-02T17:29:40.893" v="1768" actId="20577"/>
          <ac:graphicFrameMkLst>
            <pc:docMk/>
            <pc:sldMk cId="1733643956" sldId="294"/>
            <ac:graphicFrameMk id="2" creationId="{284DBC7B-CFD3-4BBA-BB8A-4E8909933347}"/>
          </ac:graphicFrameMkLst>
        </pc:graphicFrameChg>
        <pc:picChg chg="mod">
          <ac:chgData name="NGUYEN HOANG ANH 20194417" userId="99fdd3f8-46b3-492f-bca6-79ca98246492" providerId="ADAL" clId="{111BA252-B61F-4231-9DBF-93C6C1FD669B}" dt="2021-06-02T17:27:56.954" v="1742" actId="14100"/>
          <ac:picMkLst>
            <pc:docMk/>
            <pc:sldMk cId="1733643956" sldId="294"/>
            <ac:picMk id="4" creationId="{67FB3001-2B1B-4734-B7D0-B03705A38349}"/>
          </ac:picMkLst>
        </pc:picChg>
      </pc:sldChg>
      <pc:sldChg chg="new del">
        <pc:chgData name="NGUYEN HOANG ANH 20194417" userId="99fdd3f8-46b3-492f-bca6-79ca98246492" providerId="ADAL" clId="{111BA252-B61F-4231-9DBF-93C6C1FD669B}" dt="2021-06-02T17:19:25.293" v="1479" actId="47"/>
        <pc:sldMkLst>
          <pc:docMk/>
          <pc:sldMk cId="2786491269" sldId="294"/>
        </pc:sldMkLst>
      </pc:sldChg>
      <pc:sldChg chg="addSp delSp modSp mod modAnim">
        <pc:chgData name="NGUYEN HOANG ANH 20194417" userId="99fdd3f8-46b3-492f-bca6-79ca98246492" providerId="ADAL" clId="{111BA252-B61F-4231-9DBF-93C6C1FD669B}" dt="2021-06-02T18:29:39.332" v="2805"/>
        <pc:sldMkLst>
          <pc:docMk/>
          <pc:sldMk cId="3686385272" sldId="295"/>
        </pc:sldMkLst>
        <pc:spChg chg="add mod">
          <ac:chgData name="NGUYEN HOANG ANH 20194417" userId="99fdd3f8-46b3-492f-bca6-79ca98246492" providerId="ADAL" clId="{111BA252-B61F-4231-9DBF-93C6C1FD669B}" dt="2021-06-02T17:38:07.211" v="1898" actId="1076"/>
          <ac:spMkLst>
            <pc:docMk/>
            <pc:sldMk cId="3686385272" sldId="295"/>
            <ac:spMk id="3" creationId="{BA53B18A-3BE4-4B2D-9BC7-65CB4356B510}"/>
          </ac:spMkLst>
        </pc:spChg>
        <pc:spChg chg="add mod">
          <ac:chgData name="NGUYEN HOANG ANH 20194417" userId="99fdd3f8-46b3-492f-bca6-79ca98246492" providerId="ADAL" clId="{111BA252-B61F-4231-9DBF-93C6C1FD669B}" dt="2021-06-02T18:28:54.852" v="2801" actId="1076"/>
          <ac:spMkLst>
            <pc:docMk/>
            <pc:sldMk cId="3686385272" sldId="295"/>
            <ac:spMk id="6" creationId="{F41F9FBD-E669-4646-BED9-A59FF543B6D7}"/>
          </ac:spMkLst>
        </pc:spChg>
        <pc:spChg chg="add mod">
          <ac:chgData name="NGUYEN HOANG ANH 20194417" userId="99fdd3f8-46b3-492f-bca6-79ca98246492" providerId="ADAL" clId="{111BA252-B61F-4231-9DBF-93C6C1FD669B}" dt="2021-06-02T17:34:30.042" v="1826" actId="1076"/>
          <ac:spMkLst>
            <pc:docMk/>
            <pc:sldMk cId="3686385272" sldId="295"/>
            <ac:spMk id="7" creationId="{23EF209E-1082-4A64-B0CA-DE8C1E71D89B}"/>
          </ac:spMkLst>
        </pc:spChg>
        <pc:spChg chg="add mod">
          <ac:chgData name="NGUYEN HOANG ANH 20194417" userId="99fdd3f8-46b3-492f-bca6-79ca98246492" providerId="ADAL" clId="{111BA252-B61F-4231-9DBF-93C6C1FD669B}" dt="2021-06-02T17:35:38.830" v="1851" actId="1076"/>
          <ac:spMkLst>
            <pc:docMk/>
            <pc:sldMk cId="3686385272" sldId="295"/>
            <ac:spMk id="10" creationId="{7AA0E001-9E0E-4002-8D22-1B75C913F08A}"/>
          </ac:spMkLst>
        </pc:spChg>
        <pc:spChg chg="add del mod">
          <ac:chgData name="NGUYEN HOANG ANH 20194417" userId="99fdd3f8-46b3-492f-bca6-79ca98246492" providerId="ADAL" clId="{111BA252-B61F-4231-9DBF-93C6C1FD669B}" dt="2021-06-02T17:38:00.968" v="1897" actId="767"/>
          <ac:spMkLst>
            <pc:docMk/>
            <pc:sldMk cId="3686385272" sldId="295"/>
            <ac:spMk id="12" creationId="{3D09E09F-8A8F-443C-B0FE-8CAF5FA69AC0}"/>
          </ac:spMkLst>
        </pc:spChg>
        <pc:spChg chg="add mod">
          <ac:chgData name="NGUYEN HOANG ANH 20194417" userId="99fdd3f8-46b3-492f-bca6-79ca98246492" providerId="ADAL" clId="{111BA252-B61F-4231-9DBF-93C6C1FD669B}" dt="2021-06-02T17:38:22.426" v="1902" actId="1076"/>
          <ac:spMkLst>
            <pc:docMk/>
            <pc:sldMk cId="3686385272" sldId="295"/>
            <ac:spMk id="13" creationId="{D0B62D2B-D970-493E-9FC2-6310F4175507}"/>
          </ac:spMkLst>
        </pc:spChg>
        <pc:spChg chg="add del">
          <ac:chgData name="NGUYEN HOANG ANH 20194417" userId="99fdd3f8-46b3-492f-bca6-79ca98246492" providerId="ADAL" clId="{111BA252-B61F-4231-9DBF-93C6C1FD669B}" dt="2021-06-02T17:38:55.025" v="1904" actId="11529"/>
          <ac:spMkLst>
            <pc:docMk/>
            <pc:sldMk cId="3686385272" sldId="295"/>
            <ac:spMk id="15" creationId="{86BD64D2-AC14-4513-8944-A3D283B31202}"/>
          </ac:spMkLst>
        </pc:spChg>
        <pc:spChg chg="add del mod">
          <ac:chgData name="NGUYEN HOANG ANH 20194417" userId="99fdd3f8-46b3-492f-bca6-79ca98246492" providerId="ADAL" clId="{111BA252-B61F-4231-9DBF-93C6C1FD669B}" dt="2021-06-02T18:28:15.813" v="2795" actId="478"/>
          <ac:spMkLst>
            <pc:docMk/>
            <pc:sldMk cId="3686385272" sldId="295"/>
            <ac:spMk id="17" creationId="{1E8763DD-F507-400A-AD46-FDE613D5900E}"/>
          </ac:spMkLst>
        </pc:spChg>
        <pc:spChg chg="add mod">
          <ac:chgData name="NGUYEN HOANG ANH 20194417" userId="99fdd3f8-46b3-492f-bca6-79ca98246492" providerId="ADAL" clId="{111BA252-B61F-4231-9DBF-93C6C1FD669B}" dt="2021-06-02T18:29:04.905" v="2803" actId="1076"/>
          <ac:spMkLst>
            <pc:docMk/>
            <pc:sldMk cId="3686385272" sldId="295"/>
            <ac:spMk id="18" creationId="{35BBFAB8-113F-40AB-9A5B-BCB33A5C1974}"/>
          </ac:spMkLst>
        </pc:spChg>
        <pc:spChg chg="add del mod">
          <ac:chgData name="NGUYEN HOANG ANH 20194417" userId="99fdd3f8-46b3-492f-bca6-79ca98246492" providerId="ADAL" clId="{111BA252-B61F-4231-9DBF-93C6C1FD669B}" dt="2021-06-02T18:28:18.183" v="2796" actId="478"/>
          <ac:spMkLst>
            <pc:docMk/>
            <pc:sldMk cId="3686385272" sldId="295"/>
            <ac:spMk id="22" creationId="{FEE7F859-A36F-467A-BEB7-8B8CFFE2A98D}"/>
          </ac:spMkLst>
        </pc:spChg>
        <pc:spChg chg="mod">
          <ac:chgData name="NGUYEN HOANG ANH 20194417" userId="99fdd3f8-46b3-492f-bca6-79ca98246492" providerId="ADAL" clId="{111BA252-B61F-4231-9DBF-93C6C1FD669B}" dt="2021-06-02T17:31:21.183" v="1804" actId="20577"/>
          <ac:spMkLst>
            <pc:docMk/>
            <pc:sldMk cId="3686385272" sldId="295"/>
            <ac:spMk id="4098" creationId="{907A79BC-9DAE-42DF-85D8-1E8594B8CBAC}"/>
          </ac:spMkLst>
        </pc:spChg>
        <pc:spChg chg="mod">
          <ac:chgData name="NGUYEN HOANG ANH 20194417" userId="99fdd3f8-46b3-492f-bca6-79ca98246492" providerId="ADAL" clId="{111BA252-B61F-4231-9DBF-93C6C1FD669B}" dt="2021-06-02T17:32:23.156" v="1813" actId="1076"/>
          <ac:spMkLst>
            <pc:docMk/>
            <pc:sldMk cId="3686385272" sldId="295"/>
            <ac:spMk id="4099" creationId="{C629DF0B-D2FC-474A-B998-DF657E389488}"/>
          </ac:spMkLst>
        </pc:spChg>
        <pc:grpChg chg="add mod">
          <ac:chgData name="NGUYEN HOANG ANH 20194417" userId="99fdd3f8-46b3-492f-bca6-79ca98246492" providerId="ADAL" clId="{111BA252-B61F-4231-9DBF-93C6C1FD669B}" dt="2021-06-02T17:34:30.042" v="1826" actId="1076"/>
          <ac:grpSpMkLst>
            <pc:docMk/>
            <pc:sldMk cId="3686385272" sldId="295"/>
            <ac:grpSpMk id="2" creationId="{ADE05FEE-9DBE-499F-9C48-6E93D58BB8C1}"/>
          </ac:grpSpMkLst>
        </pc:grpChg>
        <pc:picChg chg="mod">
          <ac:chgData name="NGUYEN HOANG ANH 20194417" userId="99fdd3f8-46b3-492f-bca6-79ca98246492" providerId="ADAL" clId="{111BA252-B61F-4231-9DBF-93C6C1FD669B}" dt="2021-06-02T17:31:38.100" v="1808" actId="14100"/>
          <ac:picMkLst>
            <pc:docMk/>
            <pc:sldMk cId="3686385272" sldId="295"/>
            <ac:picMk id="4" creationId="{67FB3001-2B1B-4734-B7D0-B03705A38349}"/>
          </ac:picMkLst>
        </pc:picChg>
        <pc:picChg chg="add del">
          <ac:chgData name="NGUYEN HOANG ANH 20194417" userId="99fdd3f8-46b3-492f-bca6-79ca98246492" providerId="ADAL" clId="{111BA252-B61F-4231-9DBF-93C6C1FD669B}" dt="2021-06-02T17:36:16.281" v="1865"/>
          <ac:picMkLst>
            <pc:docMk/>
            <pc:sldMk cId="3686385272" sldId="295"/>
            <ac:picMk id="6" creationId="{AAB13B0D-B886-46BC-8EB6-AAE053B32204}"/>
          </ac:picMkLst>
        </pc:picChg>
        <pc:picChg chg="add mod">
          <ac:chgData name="NGUYEN HOANG ANH 20194417" userId="99fdd3f8-46b3-492f-bca6-79ca98246492" providerId="ADAL" clId="{111BA252-B61F-4231-9DBF-93C6C1FD669B}" dt="2021-06-02T17:34:30.042" v="1826" actId="1076"/>
          <ac:picMkLst>
            <pc:docMk/>
            <pc:sldMk cId="3686385272" sldId="295"/>
            <ac:picMk id="5122" creationId="{A96F0817-E96F-45EE-AAA3-C785F6DBA212}"/>
          </ac:picMkLst>
        </pc:picChg>
        <pc:picChg chg="add mod">
          <ac:chgData name="NGUYEN HOANG ANH 20194417" userId="99fdd3f8-46b3-492f-bca6-79ca98246492" providerId="ADAL" clId="{111BA252-B61F-4231-9DBF-93C6C1FD669B}" dt="2021-06-02T17:33:59.798" v="1823" actId="1076"/>
          <ac:picMkLst>
            <pc:docMk/>
            <pc:sldMk cId="3686385272" sldId="295"/>
            <ac:picMk id="5124" creationId="{AC224070-5466-4B99-90B3-9F9FFBA24522}"/>
          </ac:picMkLst>
        </pc:picChg>
        <pc:cxnChg chg="add mod">
          <ac:chgData name="NGUYEN HOANG ANH 20194417" userId="99fdd3f8-46b3-492f-bca6-79ca98246492" providerId="ADAL" clId="{111BA252-B61F-4231-9DBF-93C6C1FD669B}" dt="2021-06-02T17:37:24.951" v="1892" actId="208"/>
          <ac:cxnSpMkLst>
            <pc:docMk/>
            <pc:sldMk cId="3686385272" sldId="295"/>
            <ac:cxnSpMk id="9" creationId="{4BDC5BF9-3576-4240-87B6-6C2A72611A0E}"/>
          </ac:cxnSpMkLst>
        </pc:cxnChg>
        <pc:cxnChg chg="add mod">
          <ac:chgData name="NGUYEN HOANG ANH 20194417" userId="99fdd3f8-46b3-492f-bca6-79ca98246492" providerId="ADAL" clId="{111BA252-B61F-4231-9DBF-93C6C1FD669B}" dt="2021-06-02T17:38:19.163" v="1901" actId="14100"/>
          <ac:cxnSpMkLst>
            <pc:docMk/>
            <pc:sldMk cId="3686385272" sldId="295"/>
            <ac:cxnSpMk id="16" creationId="{AB4DA9EE-CAEB-4A54-90ED-88E6147C202C}"/>
          </ac:cxnSpMkLst>
        </pc:cxnChg>
      </pc:sldChg>
      <pc:sldChg chg="addSp modSp mod">
        <pc:chgData name="NGUYEN HOANG ANH 20194417" userId="99fdd3f8-46b3-492f-bca6-79ca98246492" providerId="ADAL" clId="{111BA252-B61F-4231-9DBF-93C6C1FD669B}" dt="2021-06-02T18:28:11.073" v="2794" actId="14100"/>
        <pc:sldMkLst>
          <pc:docMk/>
          <pc:sldMk cId="1684502217" sldId="296"/>
        </pc:sldMkLst>
        <pc:spChg chg="mod">
          <ac:chgData name="NGUYEN HOANG ANH 20194417" userId="99fdd3f8-46b3-492f-bca6-79ca98246492" providerId="ADAL" clId="{111BA252-B61F-4231-9DBF-93C6C1FD669B}" dt="2021-06-02T17:41:56.141" v="1978" actId="404"/>
          <ac:spMkLst>
            <pc:docMk/>
            <pc:sldMk cId="1684502217" sldId="296"/>
            <ac:spMk id="4098" creationId="{907A79BC-9DAE-42DF-85D8-1E8594B8CBAC}"/>
          </ac:spMkLst>
        </pc:spChg>
        <pc:spChg chg="mod">
          <ac:chgData name="NGUYEN HOANG ANH 20194417" userId="99fdd3f8-46b3-492f-bca6-79ca98246492" providerId="ADAL" clId="{111BA252-B61F-4231-9DBF-93C6C1FD669B}" dt="2021-06-02T17:42:42.223" v="1980" actId="1076"/>
          <ac:spMkLst>
            <pc:docMk/>
            <pc:sldMk cId="1684502217" sldId="296"/>
            <ac:spMk id="4099" creationId="{C629DF0B-D2FC-474A-B998-DF657E389488}"/>
          </ac:spMkLst>
        </pc:spChg>
        <pc:graphicFrameChg chg="add mod modGraphic">
          <ac:chgData name="NGUYEN HOANG ANH 20194417" userId="99fdd3f8-46b3-492f-bca6-79ca98246492" providerId="ADAL" clId="{111BA252-B61F-4231-9DBF-93C6C1FD669B}" dt="2021-06-02T17:48:02.019" v="2028"/>
          <ac:graphicFrameMkLst>
            <pc:docMk/>
            <pc:sldMk cId="1684502217" sldId="296"/>
            <ac:graphicFrameMk id="2" creationId="{1E6314DD-C49A-4F6F-85CC-930C2A1E0103}"/>
          </ac:graphicFrameMkLst>
        </pc:graphicFrameChg>
        <pc:picChg chg="mod">
          <ac:chgData name="NGUYEN HOANG ANH 20194417" userId="99fdd3f8-46b3-492f-bca6-79ca98246492" providerId="ADAL" clId="{111BA252-B61F-4231-9DBF-93C6C1FD669B}" dt="2021-06-02T17:42:47.468" v="1981" actId="14100"/>
          <ac:picMkLst>
            <pc:docMk/>
            <pc:sldMk cId="1684502217" sldId="296"/>
            <ac:picMk id="4" creationId="{67FB3001-2B1B-4734-B7D0-B03705A38349}"/>
          </ac:picMkLst>
        </pc:picChg>
        <pc:picChg chg="add mod">
          <ac:chgData name="NGUYEN HOANG ANH 20194417" userId="99fdd3f8-46b3-492f-bca6-79ca98246492" providerId="ADAL" clId="{111BA252-B61F-4231-9DBF-93C6C1FD669B}" dt="2021-06-02T18:27:56.284" v="2790" actId="1076"/>
          <ac:picMkLst>
            <pc:docMk/>
            <pc:sldMk cId="1684502217" sldId="296"/>
            <ac:picMk id="6146" creationId="{A51D7F9A-0F40-48BA-A345-544A4D21CB59}"/>
          </ac:picMkLst>
        </pc:picChg>
        <pc:picChg chg="add mod">
          <ac:chgData name="NGUYEN HOANG ANH 20194417" userId="99fdd3f8-46b3-492f-bca6-79ca98246492" providerId="ADAL" clId="{111BA252-B61F-4231-9DBF-93C6C1FD669B}" dt="2021-06-02T18:28:01.448" v="2791" actId="1076"/>
          <ac:picMkLst>
            <pc:docMk/>
            <pc:sldMk cId="1684502217" sldId="296"/>
            <ac:picMk id="6147" creationId="{133C4861-64CB-4B49-97F8-F568FCB070D7}"/>
          </ac:picMkLst>
        </pc:picChg>
        <pc:picChg chg="add mod">
          <ac:chgData name="NGUYEN HOANG ANH 20194417" userId="99fdd3f8-46b3-492f-bca6-79ca98246492" providerId="ADAL" clId="{111BA252-B61F-4231-9DBF-93C6C1FD669B}" dt="2021-06-02T18:28:04.956" v="2792" actId="1076"/>
          <ac:picMkLst>
            <pc:docMk/>
            <pc:sldMk cId="1684502217" sldId="296"/>
            <ac:picMk id="6148" creationId="{0734B11F-C32C-4CC6-B0C4-56C433F0245D}"/>
          </ac:picMkLst>
        </pc:picChg>
        <pc:picChg chg="add mod">
          <ac:chgData name="NGUYEN HOANG ANH 20194417" userId="99fdd3f8-46b3-492f-bca6-79ca98246492" providerId="ADAL" clId="{111BA252-B61F-4231-9DBF-93C6C1FD669B}" dt="2021-06-02T18:28:11.073" v="2794" actId="14100"/>
          <ac:picMkLst>
            <pc:docMk/>
            <pc:sldMk cId="1684502217" sldId="296"/>
            <ac:picMk id="6149" creationId="{3C7F42E7-56E5-442D-9053-EEFFDF327095}"/>
          </ac:picMkLst>
        </pc:picChg>
      </pc:sldChg>
      <pc:sldChg chg="addSp modSp mod">
        <pc:chgData name="NGUYEN HOANG ANH 20194417" userId="99fdd3f8-46b3-492f-bca6-79ca98246492" providerId="ADAL" clId="{111BA252-B61F-4231-9DBF-93C6C1FD669B}" dt="2021-06-02T18:07:22.300" v="2613" actId="1076"/>
        <pc:sldMkLst>
          <pc:docMk/>
          <pc:sldMk cId="2291543986" sldId="297"/>
        </pc:sldMkLst>
        <pc:spChg chg="add mod">
          <ac:chgData name="NGUYEN HOANG ANH 20194417" userId="99fdd3f8-46b3-492f-bca6-79ca98246492" providerId="ADAL" clId="{111BA252-B61F-4231-9DBF-93C6C1FD669B}" dt="2021-06-02T18:07:22.300" v="2613" actId="1076"/>
          <ac:spMkLst>
            <pc:docMk/>
            <pc:sldMk cId="2291543986" sldId="297"/>
            <ac:spMk id="2" creationId="{8EE93150-3085-4DD0-8095-18424EEEF1BE}"/>
          </ac:spMkLst>
        </pc:spChg>
        <pc:spChg chg="add mod">
          <ac:chgData name="NGUYEN HOANG ANH 20194417" userId="99fdd3f8-46b3-492f-bca6-79ca98246492" providerId="ADAL" clId="{111BA252-B61F-4231-9DBF-93C6C1FD669B}" dt="2021-06-02T17:57:17.779" v="2223" actId="11529"/>
          <ac:spMkLst>
            <pc:docMk/>
            <pc:sldMk cId="2291543986" sldId="297"/>
            <ac:spMk id="6" creationId="{28C527AC-F882-4F13-BB50-10177DA39AD3}"/>
          </ac:spMkLst>
        </pc:spChg>
        <pc:spChg chg="mod">
          <ac:chgData name="NGUYEN HOANG ANH 20194417" userId="99fdd3f8-46b3-492f-bca6-79ca98246492" providerId="ADAL" clId="{111BA252-B61F-4231-9DBF-93C6C1FD669B}" dt="2021-06-02T17:51:38.069" v="2066" actId="20577"/>
          <ac:spMkLst>
            <pc:docMk/>
            <pc:sldMk cId="2291543986" sldId="297"/>
            <ac:spMk id="4098" creationId="{907A79BC-9DAE-42DF-85D8-1E8594B8CBAC}"/>
          </ac:spMkLst>
        </pc:spChg>
        <pc:spChg chg="mod">
          <ac:chgData name="NGUYEN HOANG ANH 20194417" userId="99fdd3f8-46b3-492f-bca6-79ca98246492" providerId="ADAL" clId="{111BA252-B61F-4231-9DBF-93C6C1FD669B}" dt="2021-06-02T18:05:49.225" v="2605" actId="1076"/>
          <ac:spMkLst>
            <pc:docMk/>
            <pc:sldMk cId="2291543986" sldId="297"/>
            <ac:spMk id="4099" creationId="{C629DF0B-D2FC-474A-B998-DF657E389488}"/>
          </ac:spMkLst>
        </pc:spChg>
        <pc:graphicFrameChg chg="add mod modGraphic">
          <ac:chgData name="NGUYEN HOANG ANH 20194417" userId="99fdd3f8-46b3-492f-bca6-79ca98246492" providerId="ADAL" clId="{111BA252-B61F-4231-9DBF-93C6C1FD669B}" dt="2021-06-02T18:07:17.940" v="2612" actId="1076"/>
          <ac:graphicFrameMkLst>
            <pc:docMk/>
            <pc:sldMk cId="2291543986" sldId="297"/>
            <ac:graphicFrameMk id="3" creationId="{49134267-F847-4D9E-824A-731FEA73137F}"/>
          </ac:graphicFrameMkLst>
        </pc:graphicFrameChg>
        <pc:picChg chg="mod">
          <ac:chgData name="NGUYEN HOANG ANH 20194417" userId="99fdd3f8-46b3-492f-bca6-79ca98246492" providerId="ADAL" clId="{111BA252-B61F-4231-9DBF-93C6C1FD669B}" dt="2021-06-02T17:51:54.574" v="2069" actId="14100"/>
          <ac:picMkLst>
            <pc:docMk/>
            <pc:sldMk cId="2291543986" sldId="297"/>
            <ac:picMk id="4" creationId="{67FB3001-2B1B-4734-B7D0-B03705A38349}"/>
          </ac:picMkLst>
        </pc:picChg>
      </pc:sldChg>
      <pc:sldChg chg="addSp delSp modSp mod">
        <pc:chgData name="NGUYEN HOANG ANH 20194417" userId="99fdd3f8-46b3-492f-bca6-79ca98246492" providerId="ADAL" clId="{111BA252-B61F-4231-9DBF-93C6C1FD669B}" dt="2021-06-02T18:36:00.382" v="3024" actId="1076"/>
        <pc:sldMkLst>
          <pc:docMk/>
          <pc:sldMk cId="212920660" sldId="298"/>
        </pc:sldMkLst>
        <pc:spChg chg="del">
          <ac:chgData name="NGUYEN HOANG ANH 20194417" userId="99fdd3f8-46b3-492f-bca6-79ca98246492" providerId="ADAL" clId="{111BA252-B61F-4231-9DBF-93C6C1FD669B}" dt="2021-06-02T18:32:31.095" v="2874" actId="478"/>
          <ac:spMkLst>
            <pc:docMk/>
            <pc:sldMk cId="212920660" sldId="298"/>
            <ac:spMk id="2" creationId="{DA74C373-2E61-4263-8B45-60FE52EC5F87}"/>
          </ac:spMkLst>
        </pc:spChg>
        <pc:spChg chg="add mod">
          <ac:chgData name="NGUYEN HOANG ANH 20194417" userId="99fdd3f8-46b3-492f-bca6-79ca98246492" providerId="ADAL" clId="{111BA252-B61F-4231-9DBF-93C6C1FD669B}" dt="2021-06-02T18:36:00.382" v="3024" actId="1076"/>
          <ac:spMkLst>
            <pc:docMk/>
            <pc:sldMk cId="212920660" sldId="298"/>
            <ac:spMk id="6" creationId="{FF393741-2087-4FF2-9C36-2E5E89187A32}"/>
          </ac:spMkLst>
        </pc:spChg>
        <pc:graphicFrameChg chg="add mod modGraphic">
          <ac:chgData name="NGUYEN HOANG ANH 20194417" userId="99fdd3f8-46b3-492f-bca6-79ca98246492" providerId="ADAL" clId="{111BA252-B61F-4231-9DBF-93C6C1FD669B}" dt="2021-06-02T18:35:20.081" v="3005" actId="14100"/>
          <ac:graphicFrameMkLst>
            <pc:docMk/>
            <pc:sldMk cId="212920660" sldId="298"/>
            <ac:graphicFrameMk id="3" creationId="{F4BF6254-DC22-4BBF-8860-962FB0F19B8B}"/>
          </ac:graphicFrameMkLst>
        </pc:graphicFrameChg>
        <pc:picChg chg="mod">
          <ac:chgData name="NGUYEN HOANG ANH 20194417" userId="99fdd3f8-46b3-492f-bca6-79ca98246492" providerId="ADAL" clId="{111BA252-B61F-4231-9DBF-93C6C1FD669B}" dt="2021-06-02T18:32:38.237" v="2875" actId="14100"/>
          <ac:picMkLst>
            <pc:docMk/>
            <pc:sldMk cId="212920660" sldId="298"/>
            <ac:picMk id="4" creationId="{67FB3001-2B1B-4734-B7D0-B03705A3834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4A919-1E07-454E-A4FE-59FB26647269}" type="doc">
      <dgm:prSet loTypeId="urn:microsoft.com/office/officeart/2008/layout/VerticalCurvedList" loCatId="list" qsTypeId="urn:microsoft.com/office/officeart/2005/8/quickstyle/simple1" qsCatId="simple" csTypeId="urn:microsoft.com/office/officeart/2005/8/colors/accent4_5" csCatId="accent4" phldr="1"/>
      <dgm:spPr/>
      <dgm:t>
        <a:bodyPr/>
        <a:lstStyle/>
        <a:p>
          <a:endParaRPr lang="en-US"/>
        </a:p>
      </dgm:t>
    </dgm:pt>
    <dgm:pt modelId="{51A4D49E-0D34-42A5-938C-C70198283352}">
      <dgm:prSet phldrT="[Text]"/>
      <dgm:spPr/>
      <dgm:t>
        <a:bodyPr/>
        <a:lstStyle/>
        <a:p>
          <a:r>
            <a:rPr lang="vi-VN" dirty="0"/>
            <a:t>Real application problem</a:t>
          </a:r>
          <a:endParaRPr lang="en-US" dirty="0"/>
        </a:p>
      </dgm:t>
    </dgm:pt>
    <dgm:pt modelId="{92414281-94B8-4BBB-9B80-346C3F16BD42}" type="parTrans" cxnId="{1103B3F5-2992-42B5-A1C8-D17E0205CEED}">
      <dgm:prSet/>
      <dgm:spPr/>
      <dgm:t>
        <a:bodyPr/>
        <a:lstStyle/>
        <a:p>
          <a:endParaRPr lang="en-US"/>
        </a:p>
      </dgm:t>
    </dgm:pt>
    <dgm:pt modelId="{21364781-171F-4FC1-AA05-A702819ACC34}" type="sibTrans" cxnId="{1103B3F5-2992-42B5-A1C8-D17E0205CEED}">
      <dgm:prSet/>
      <dgm:spPr/>
      <dgm:t>
        <a:bodyPr/>
        <a:lstStyle/>
        <a:p>
          <a:endParaRPr lang="en-US"/>
        </a:p>
      </dgm:t>
    </dgm:pt>
    <dgm:pt modelId="{654DF19F-909A-4732-81B8-AF2EDB94AF60}">
      <dgm:prSet phldrT="[Text]"/>
      <dgm:spPr/>
      <dgm:t>
        <a:bodyPr/>
        <a:lstStyle/>
        <a:p>
          <a:r>
            <a:rPr lang="vi-VN" dirty="0"/>
            <a:t>Data overview</a:t>
          </a:r>
          <a:endParaRPr lang="en-US" dirty="0"/>
        </a:p>
      </dgm:t>
    </dgm:pt>
    <dgm:pt modelId="{8A0DB61B-F57F-4F0B-AD8C-EF9A19609B55}" type="parTrans" cxnId="{8809C4A7-3EC7-4EDD-BE08-D94D6F20CE0D}">
      <dgm:prSet/>
      <dgm:spPr/>
      <dgm:t>
        <a:bodyPr/>
        <a:lstStyle/>
        <a:p>
          <a:endParaRPr lang="en-US"/>
        </a:p>
      </dgm:t>
    </dgm:pt>
    <dgm:pt modelId="{1A01FAAE-7F1A-4036-9004-8D1DD17E6115}" type="sibTrans" cxnId="{8809C4A7-3EC7-4EDD-BE08-D94D6F20CE0D}">
      <dgm:prSet/>
      <dgm:spPr/>
      <dgm:t>
        <a:bodyPr/>
        <a:lstStyle/>
        <a:p>
          <a:endParaRPr lang="en-US"/>
        </a:p>
      </dgm:t>
    </dgm:pt>
    <dgm:pt modelId="{781D8907-D28D-40C0-AA40-6F05FE0123FA}">
      <dgm:prSet phldrT="[Text]"/>
      <dgm:spPr/>
      <dgm:t>
        <a:bodyPr/>
        <a:lstStyle/>
        <a:p>
          <a:r>
            <a:rPr lang="vi-VN" dirty="0"/>
            <a:t>Data preprocessing</a:t>
          </a:r>
          <a:endParaRPr lang="en-US" dirty="0"/>
        </a:p>
      </dgm:t>
    </dgm:pt>
    <dgm:pt modelId="{0A117E96-3C28-402F-9489-878679E88E69}" type="parTrans" cxnId="{8F315CE6-E7DC-4D29-BA1E-ABC646B5EBBA}">
      <dgm:prSet/>
      <dgm:spPr/>
      <dgm:t>
        <a:bodyPr/>
        <a:lstStyle/>
        <a:p>
          <a:endParaRPr lang="en-US"/>
        </a:p>
      </dgm:t>
    </dgm:pt>
    <dgm:pt modelId="{BFC9A29C-9993-442D-AA86-522BBB5198F8}" type="sibTrans" cxnId="{8F315CE6-E7DC-4D29-BA1E-ABC646B5EBBA}">
      <dgm:prSet/>
      <dgm:spPr/>
      <dgm:t>
        <a:bodyPr/>
        <a:lstStyle/>
        <a:p>
          <a:endParaRPr lang="en-US"/>
        </a:p>
      </dgm:t>
    </dgm:pt>
    <dgm:pt modelId="{1777E8C3-9B95-44D4-9254-A93ADE2F5BEE}">
      <dgm:prSet phldrT="[Text]"/>
      <dgm:spPr/>
      <dgm:t>
        <a:bodyPr/>
        <a:lstStyle/>
        <a:p>
          <a:r>
            <a:rPr lang="vi-VN" dirty="0"/>
            <a:t>Experiment</a:t>
          </a:r>
          <a:endParaRPr lang="en-US" dirty="0"/>
        </a:p>
      </dgm:t>
    </dgm:pt>
    <dgm:pt modelId="{DFE58C52-F7FC-430B-A372-3CB0D38403C2}" type="parTrans" cxnId="{3290C7A6-63E9-46AE-9846-19DC6086C1C8}">
      <dgm:prSet/>
      <dgm:spPr/>
      <dgm:t>
        <a:bodyPr/>
        <a:lstStyle/>
        <a:p>
          <a:endParaRPr lang="en-US"/>
        </a:p>
      </dgm:t>
    </dgm:pt>
    <dgm:pt modelId="{C99C416E-EAB5-4AFC-A568-E1393DD1CB71}" type="sibTrans" cxnId="{3290C7A6-63E9-46AE-9846-19DC6086C1C8}">
      <dgm:prSet/>
      <dgm:spPr/>
      <dgm:t>
        <a:bodyPr/>
        <a:lstStyle/>
        <a:p>
          <a:endParaRPr lang="en-US"/>
        </a:p>
      </dgm:t>
    </dgm:pt>
    <dgm:pt modelId="{19F34326-B0E3-414B-98F1-858C724E1972}">
      <dgm:prSet phldrT="[Text]"/>
      <dgm:spPr/>
      <dgm:t>
        <a:bodyPr/>
        <a:lstStyle/>
        <a:p>
          <a:r>
            <a:rPr lang="vi-VN" dirty="0"/>
            <a:t>Model performance and evaluation</a:t>
          </a:r>
          <a:endParaRPr lang="en-US" dirty="0"/>
        </a:p>
      </dgm:t>
    </dgm:pt>
    <dgm:pt modelId="{C6C98206-43D2-4534-A29C-480F0E387C0F}" type="parTrans" cxnId="{52E50183-F622-4A9A-9540-98165AABA1A4}">
      <dgm:prSet/>
      <dgm:spPr/>
      <dgm:t>
        <a:bodyPr/>
        <a:lstStyle/>
        <a:p>
          <a:endParaRPr lang="en-US"/>
        </a:p>
      </dgm:t>
    </dgm:pt>
    <dgm:pt modelId="{999878D7-AC8D-4D37-B32A-7035236F82BE}" type="sibTrans" cxnId="{52E50183-F622-4A9A-9540-98165AABA1A4}">
      <dgm:prSet/>
      <dgm:spPr/>
      <dgm:t>
        <a:bodyPr/>
        <a:lstStyle/>
        <a:p>
          <a:endParaRPr lang="en-US"/>
        </a:p>
      </dgm:t>
    </dgm:pt>
    <dgm:pt modelId="{EB4AF7C0-53A0-4A2A-AA42-7CA5B236BA3C}" type="pres">
      <dgm:prSet presAssocID="{C114A919-1E07-454E-A4FE-59FB26647269}" presName="Name0" presStyleCnt="0">
        <dgm:presLayoutVars>
          <dgm:chMax val="7"/>
          <dgm:chPref val="7"/>
          <dgm:dir/>
        </dgm:presLayoutVars>
      </dgm:prSet>
      <dgm:spPr/>
    </dgm:pt>
    <dgm:pt modelId="{5157831E-82F7-45E0-A9AB-28F651C78DE9}" type="pres">
      <dgm:prSet presAssocID="{C114A919-1E07-454E-A4FE-59FB26647269}" presName="Name1" presStyleCnt="0"/>
      <dgm:spPr/>
    </dgm:pt>
    <dgm:pt modelId="{A96CD3FF-553A-425E-BA73-558F9F965F39}" type="pres">
      <dgm:prSet presAssocID="{C114A919-1E07-454E-A4FE-59FB26647269}" presName="cycle" presStyleCnt="0"/>
      <dgm:spPr/>
    </dgm:pt>
    <dgm:pt modelId="{B7E7C712-1745-4F90-A0D6-55B4EC46F411}" type="pres">
      <dgm:prSet presAssocID="{C114A919-1E07-454E-A4FE-59FB26647269}" presName="srcNode" presStyleLbl="node1" presStyleIdx="0" presStyleCnt="5"/>
      <dgm:spPr/>
    </dgm:pt>
    <dgm:pt modelId="{67F4E3E3-6B1B-4C7D-B873-78F92FEE2123}" type="pres">
      <dgm:prSet presAssocID="{C114A919-1E07-454E-A4FE-59FB26647269}" presName="conn" presStyleLbl="parChTrans1D2" presStyleIdx="0" presStyleCnt="1"/>
      <dgm:spPr/>
    </dgm:pt>
    <dgm:pt modelId="{2521EB01-C9E7-4454-997B-D5155CDF90AA}" type="pres">
      <dgm:prSet presAssocID="{C114A919-1E07-454E-A4FE-59FB26647269}" presName="extraNode" presStyleLbl="node1" presStyleIdx="0" presStyleCnt="5"/>
      <dgm:spPr/>
    </dgm:pt>
    <dgm:pt modelId="{959F4A7F-4661-481F-8A96-9E33B8ECDD0B}" type="pres">
      <dgm:prSet presAssocID="{C114A919-1E07-454E-A4FE-59FB26647269}" presName="dstNode" presStyleLbl="node1" presStyleIdx="0" presStyleCnt="5"/>
      <dgm:spPr/>
    </dgm:pt>
    <dgm:pt modelId="{F99EF76A-6912-44AF-92E2-ED2568673209}" type="pres">
      <dgm:prSet presAssocID="{51A4D49E-0D34-42A5-938C-C70198283352}" presName="text_1" presStyleLbl="node1" presStyleIdx="0" presStyleCnt="5">
        <dgm:presLayoutVars>
          <dgm:bulletEnabled val="1"/>
        </dgm:presLayoutVars>
      </dgm:prSet>
      <dgm:spPr/>
    </dgm:pt>
    <dgm:pt modelId="{A4249D93-F3BA-4F45-9DFE-93001D69F7E6}" type="pres">
      <dgm:prSet presAssocID="{51A4D49E-0D34-42A5-938C-C70198283352}" presName="accent_1" presStyleCnt="0"/>
      <dgm:spPr/>
    </dgm:pt>
    <dgm:pt modelId="{51FC3F93-1EE0-4797-8798-77B25149BC73}" type="pres">
      <dgm:prSet presAssocID="{51A4D49E-0D34-42A5-938C-C70198283352}" presName="accentRepeatNode" presStyleLbl="solidFgAcc1" presStyleIdx="0" presStyleCnt="5"/>
      <dgm:spPr/>
    </dgm:pt>
    <dgm:pt modelId="{ABB2E476-3545-44E1-B439-9EF6996D450B}" type="pres">
      <dgm:prSet presAssocID="{654DF19F-909A-4732-81B8-AF2EDB94AF60}" presName="text_2" presStyleLbl="node1" presStyleIdx="1" presStyleCnt="5">
        <dgm:presLayoutVars>
          <dgm:bulletEnabled val="1"/>
        </dgm:presLayoutVars>
      </dgm:prSet>
      <dgm:spPr/>
    </dgm:pt>
    <dgm:pt modelId="{CEADF465-F342-4AED-8921-57F99A9725AD}" type="pres">
      <dgm:prSet presAssocID="{654DF19F-909A-4732-81B8-AF2EDB94AF60}" presName="accent_2" presStyleCnt="0"/>
      <dgm:spPr/>
    </dgm:pt>
    <dgm:pt modelId="{EE506790-2F02-45FD-B18D-DC08F5C20E11}" type="pres">
      <dgm:prSet presAssocID="{654DF19F-909A-4732-81B8-AF2EDB94AF60}" presName="accentRepeatNode" presStyleLbl="solidFgAcc1" presStyleIdx="1" presStyleCnt="5"/>
      <dgm:spPr/>
    </dgm:pt>
    <dgm:pt modelId="{8CC22F44-4775-486B-BAB3-027E989267C8}" type="pres">
      <dgm:prSet presAssocID="{781D8907-D28D-40C0-AA40-6F05FE0123FA}" presName="text_3" presStyleLbl="node1" presStyleIdx="2" presStyleCnt="5">
        <dgm:presLayoutVars>
          <dgm:bulletEnabled val="1"/>
        </dgm:presLayoutVars>
      </dgm:prSet>
      <dgm:spPr/>
    </dgm:pt>
    <dgm:pt modelId="{8791C25A-DAEE-4329-8ED3-B88BB1953370}" type="pres">
      <dgm:prSet presAssocID="{781D8907-D28D-40C0-AA40-6F05FE0123FA}" presName="accent_3" presStyleCnt="0"/>
      <dgm:spPr/>
    </dgm:pt>
    <dgm:pt modelId="{AD65754F-796B-4492-A64D-C4E29F8D8C0D}" type="pres">
      <dgm:prSet presAssocID="{781D8907-D28D-40C0-AA40-6F05FE0123FA}" presName="accentRepeatNode" presStyleLbl="solidFgAcc1" presStyleIdx="2" presStyleCnt="5"/>
      <dgm:spPr/>
    </dgm:pt>
    <dgm:pt modelId="{DBCC839E-191F-4BB4-94BD-B69FFB79A6FA}" type="pres">
      <dgm:prSet presAssocID="{1777E8C3-9B95-44D4-9254-A93ADE2F5BEE}" presName="text_4" presStyleLbl="node1" presStyleIdx="3" presStyleCnt="5">
        <dgm:presLayoutVars>
          <dgm:bulletEnabled val="1"/>
        </dgm:presLayoutVars>
      </dgm:prSet>
      <dgm:spPr/>
    </dgm:pt>
    <dgm:pt modelId="{7BD87CB5-6A80-4D9A-AA67-12B7411BDFBE}" type="pres">
      <dgm:prSet presAssocID="{1777E8C3-9B95-44D4-9254-A93ADE2F5BEE}" presName="accent_4" presStyleCnt="0"/>
      <dgm:spPr/>
    </dgm:pt>
    <dgm:pt modelId="{C1993E9A-062A-4542-B967-32C3C29250FB}" type="pres">
      <dgm:prSet presAssocID="{1777E8C3-9B95-44D4-9254-A93ADE2F5BEE}" presName="accentRepeatNode" presStyleLbl="solidFgAcc1" presStyleIdx="3" presStyleCnt="5"/>
      <dgm:spPr/>
    </dgm:pt>
    <dgm:pt modelId="{4935B941-1CC0-4F86-A13F-C8B11192E236}" type="pres">
      <dgm:prSet presAssocID="{19F34326-B0E3-414B-98F1-858C724E1972}" presName="text_5" presStyleLbl="node1" presStyleIdx="4" presStyleCnt="5">
        <dgm:presLayoutVars>
          <dgm:bulletEnabled val="1"/>
        </dgm:presLayoutVars>
      </dgm:prSet>
      <dgm:spPr/>
    </dgm:pt>
    <dgm:pt modelId="{12D5FF45-6098-4337-AE59-7CFE7B695058}" type="pres">
      <dgm:prSet presAssocID="{19F34326-B0E3-414B-98F1-858C724E1972}" presName="accent_5" presStyleCnt="0"/>
      <dgm:spPr/>
    </dgm:pt>
    <dgm:pt modelId="{645C0083-5988-426A-9E07-6FEB647C6AB9}" type="pres">
      <dgm:prSet presAssocID="{19F34326-B0E3-414B-98F1-858C724E1972}" presName="accentRepeatNode" presStyleLbl="solidFgAcc1" presStyleIdx="4" presStyleCnt="5"/>
      <dgm:spPr/>
    </dgm:pt>
  </dgm:ptLst>
  <dgm:cxnLst>
    <dgm:cxn modelId="{DAE73A17-160A-44D7-AF65-750A7BB23F67}" type="presOf" srcId="{781D8907-D28D-40C0-AA40-6F05FE0123FA}" destId="{8CC22F44-4775-486B-BAB3-027E989267C8}" srcOrd="0" destOrd="0" presId="urn:microsoft.com/office/officeart/2008/layout/VerticalCurvedList"/>
    <dgm:cxn modelId="{EB00F930-AF58-4AE8-A2DB-361D9C41AF6B}" type="presOf" srcId="{1777E8C3-9B95-44D4-9254-A93ADE2F5BEE}" destId="{DBCC839E-191F-4BB4-94BD-B69FFB79A6FA}" srcOrd="0" destOrd="0" presId="urn:microsoft.com/office/officeart/2008/layout/VerticalCurvedList"/>
    <dgm:cxn modelId="{1C91FE41-C284-49BA-A542-1212797FC4E0}" type="presOf" srcId="{654DF19F-909A-4732-81B8-AF2EDB94AF60}" destId="{ABB2E476-3545-44E1-B439-9EF6996D450B}" srcOrd="0" destOrd="0" presId="urn:microsoft.com/office/officeart/2008/layout/VerticalCurvedList"/>
    <dgm:cxn modelId="{FEDBD369-3AB8-4D33-ADAC-B02E67FFF0FF}" type="presOf" srcId="{51A4D49E-0D34-42A5-938C-C70198283352}" destId="{F99EF76A-6912-44AF-92E2-ED2568673209}" srcOrd="0" destOrd="0" presId="urn:microsoft.com/office/officeart/2008/layout/VerticalCurvedList"/>
    <dgm:cxn modelId="{701FA855-7DBB-4A5E-BE26-17EB32479D69}" type="presOf" srcId="{19F34326-B0E3-414B-98F1-858C724E1972}" destId="{4935B941-1CC0-4F86-A13F-C8B11192E236}" srcOrd="0" destOrd="0" presId="urn:microsoft.com/office/officeart/2008/layout/VerticalCurvedList"/>
    <dgm:cxn modelId="{A4F85656-7CE2-4B8C-9F89-789200184988}" type="presOf" srcId="{21364781-171F-4FC1-AA05-A702819ACC34}" destId="{67F4E3E3-6B1B-4C7D-B873-78F92FEE2123}" srcOrd="0" destOrd="0" presId="urn:microsoft.com/office/officeart/2008/layout/VerticalCurvedList"/>
    <dgm:cxn modelId="{153FE37C-940B-4726-B6D9-C19CDF413050}" type="presOf" srcId="{C114A919-1E07-454E-A4FE-59FB26647269}" destId="{EB4AF7C0-53A0-4A2A-AA42-7CA5B236BA3C}" srcOrd="0" destOrd="0" presId="urn:microsoft.com/office/officeart/2008/layout/VerticalCurvedList"/>
    <dgm:cxn modelId="{52E50183-F622-4A9A-9540-98165AABA1A4}" srcId="{C114A919-1E07-454E-A4FE-59FB26647269}" destId="{19F34326-B0E3-414B-98F1-858C724E1972}" srcOrd="4" destOrd="0" parTransId="{C6C98206-43D2-4534-A29C-480F0E387C0F}" sibTransId="{999878D7-AC8D-4D37-B32A-7035236F82BE}"/>
    <dgm:cxn modelId="{3290C7A6-63E9-46AE-9846-19DC6086C1C8}" srcId="{C114A919-1E07-454E-A4FE-59FB26647269}" destId="{1777E8C3-9B95-44D4-9254-A93ADE2F5BEE}" srcOrd="3" destOrd="0" parTransId="{DFE58C52-F7FC-430B-A372-3CB0D38403C2}" sibTransId="{C99C416E-EAB5-4AFC-A568-E1393DD1CB71}"/>
    <dgm:cxn modelId="{8809C4A7-3EC7-4EDD-BE08-D94D6F20CE0D}" srcId="{C114A919-1E07-454E-A4FE-59FB26647269}" destId="{654DF19F-909A-4732-81B8-AF2EDB94AF60}" srcOrd="1" destOrd="0" parTransId="{8A0DB61B-F57F-4F0B-AD8C-EF9A19609B55}" sibTransId="{1A01FAAE-7F1A-4036-9004-8D1DD17E6115}"/>
    <dgm:cxn modelId="{8F315CE6-E7DC-4D29-BA1E-ABC646B5EBBA}" srcId="{C114A919-1E07-454E-A4FE-59FB26647269}" destId="{781D8907-D28D-40C0-AA40-6F05FE0123FA}" srcOrd="2" destOrd="0" parTransId="{0A117E96-3C28-402F-9489-878679E88E69}" sibTransId="{BFC9A29C-9993-442D-AA86-522BBB5198F8}"/>
    <dgm:cxn modelId="{1103B3F5-2992-42B5-A1C8-D17E0205CEED}" srcId="{C114A919-1E07-454E-A4FE-59FB26647269}" destId="{51A4D49E-0D34-42A5-938C-C70198283352}" srcOrd="0" destOrd="0" parTransId="{92414281-94B8-4BBB-9B80-346C3F16BD42}" sibTransId="{21364781-171F-4FC1-AA05-A702819ACC34}"/>
    <dgm:cxn modelId="{6AEE9957-E136-4EE4-BABB-E41694E32D13}" type="presParOf" srcId="{EB4AF7C0-53A0-4A2A-AA42-7CA5B236BA3C}" destId="{5157831E-82F7-45E0-A9AB-28F651C78DE9}" srcOrd="0" destOrd="0" presId="urn:microsoft.com/office/officeart/2008/layout/VerticalCurvedList"/>
    <dgm:cxn modelId="{9E614D14-378D-48B3-9CCD-A345E266D738}" type="presParOf" srcId="{5157831E-82F7-45E0-A9AB-28F651C78DE9}" destId="{A96CD3FF-553A-425E-BA73-558F9F965F39}" srcOrd="0" destOrd="0" presId="urn:microsoft.com/office/officeart/2008/layout/VerticalCurvedList"/>
    <dgm:cxn modelId="{B7E80C78-C09C-48B2-8DF9-4F878447AE16}" type="presParOf" srcId="{A96CD3FF-553A-425E-BA73-558F9F965F39}" destId="{B7E7C712-1745-4F90-A0D6-55B4EC46F411}" srcOrd="0" destOrd="0" presId="urn:microsoft.com/office/officeart/2008/layout/VerticalCurvedList"/>
    <dgm:cxn modelId="{F8B836E4-AFF3-4176-A6A3-569CEAF4A35E}" type="presParOf" srcId="{A96CD3FF-553A-425E-BA73-558F9F965F39}" destId="{67F4E3E3-6B1B-4C7D-B873-78F92FEE2123}" srcOrd="1" destOrd="0" presId="urn:microsoft.com/office/officeart/2008/layout/VerticalCurvedList"/>
    <dgm:cxn modelId="{71B8278E-2A06-418D-90FA-26728EE8738E}" type="presParOf" srcId="{A96CD3FF-553A-425E-BA73-558F9F965F39}" destId="{2521EB01-C9E7-4454-997B-D5155CDF90AA}" srcOrd="2" destOrd="0" presId="urn:microsoft.com/office/officeart/2008/layout/VerticalCurvedList"/>
    <dgm:cxn modelId="{49F1256F-E933-46D8-B56C-463154C61405}" type="presParOf" srcId="{A96CD3FF-553A-425E-BA73-558F9F965F39}" destId="{959F4A7F-4661-481F-8A96-9E33B8ECDD0B}" srcOrd="3" destOrd="0" presId="urn:microsoft.com/office/officeart/2008/layout/VerticalCurvedList"/>
    <dgm:cxn modelId="{189AA77F-5B8B-40E7-BD96-17851DC4AE32}" type="presParOf" srcId="{5157831E-82F7-45E0-A9AB-28F651C78DE9}" destId="{F99EF76A-6912-44AF-92E2-ED2568673209}" srcOrd="1" destOrd="0" presId="urn:microsoft.com/office/officeart/2008/layout/VerticalCurvedList"/>
    <dgm:cxn modelId="{3D1F6E82-F585-4FA0-A0FF-76C82012E824}" type="presParOf" srcId="{5157831E-82F7-45E0-A9AB-28F651C78DE9}" destId="{A4249D93-F3BA-4F45-9DFE-93001D69F7E6}" srcOrd="2" destOrd="0" presId="urn:microsoft.com/office/officeart/2008/layout/VerticalCurvedList"/>
    <dgm:cxn modelId="{A78D850E-9727-44B8-86B3-D51884BBF957}" type="presParOf" srcId="{A4249D93-F3BA-4F45-9DFE-93001D69F7E6}" destId="{51FC3F93-1EE0-4797-8798-77B25149BC73}" srcOrd="0" destOrd="0" presId="urn:microsoft.com/office/officeart/2008/layout/VerticalCurvedList"/>
    <dgm:cxn modelId="{FAFBE101-5739-4529-A9A6-CB5D57695943}" type="presParOf" srcId="{5157831E-82F7-45E0-A9AB-28F651C78DE9}" destId="{ABB2E476-3545-44E1-B439-9EF6996D450B}" srcOrd="3" destOrd="0" presId="urn:microsoft.com/office/officeart/2008/layout/VerticalCurvedList"/>
    <dgm:cxn modelId="{50038174-2BEE-4BFC-80FD-A9A4928DC045}" type="presParOf" srcId="{5157831E-82F7-45E0-A9AB-28F651C78DE9}" destId="{CEADF465-F342-4AED-8921-57F99A9725AD}" srcOrd="4" destOrd="0" presId="urn:microsoft.com/office/officeart/2008/layout/VerticalCurvedList"/>
    <dgm:cxn modelId="{3BF65416-44EA-4D92-9A78-CB5E9DAE71A1}" type="presParOf" srcId="{CEADF465-F342-4AED-8921-57F99A9725AD}" destId="{EE506790-2F02-45FD-B18D-DC08F5C20E11}" srcOrd="0" destOrd="0" presId="urn:microsoft.com/office/officeart/2008/layout/VerticalCurvedList"/>
    <dgm:cxn modelId="{A83D5564-F008-4730-A4DB-A587DDA7E74E}" type="presParOf" srcId="{5157831E-82F7-45E0-A9AB-28F651C78DE9}" destId="{8CC22F44-4775-486B-BAB3-027E989267C8}" srcOrd="5" destOrd="0" presId="urn:microsoft.com/office/officeart/2008/layout/VerticalCurvedList"/>
    <dgm:cxn modelId="{8C5AA916-0BBD-4B8F-8000-6CCF139D276E}" type="presParOf" srcId="{5157831E-82F7-45E0-A9AB-28F651C78DE9}" destId="{8791C25A-DAEE-4329-8ED3-B88BB1953370}" srcOrd="6" destOrd="0" presId="urn:microsoft.com/office/officeart/2008/layout/VerticalCurvedList"/>
    <dgm:cxn modelId="{CF437560-4E3F-460F-82D2-5BDC77A39002}" type="presParOf" srcId="{8791C25A-DAEE-4329-8ED3-B88BB1953370}" destId="{AD65754F-796B-4492-A64D-C4E29F8D8C0D}" srcOrd="0" destOrd="0" presId="urn:microsoft.com/office/officeart/2008/layout/VerticalCurvedList"/>
    <dgm:cxn modelId="{CA68F2F4-B330-4BFB-9703-324704BA6ABF}" type="presParOf" srcId="{5157831E-82F7-45E0-A9AB-28F651C78DE9}" destId="{DBCC839E-191F-4BB4-94BD-B69FFB79A6FA}" srcOrd="7" destOrd="0" presId="urn:microsoft.com/office/officeart/2008/layout/VerticalCurvedList"/>
    <dgm:cxn modelId="{5830EF63-D822-4284-82F4-69C1BFF8E4A3}" type="presParOf" srcId="{5157831E-82F7-45E0-A9AB-28F651C78DE9}" destId="{7BD87CB5-6A80-4D9A-AA67-12B7411BDFBE}" srcOrd="8" destOrd="0" presId="urn:microsoft.com/office/officeart/2008/layout/VerticalCurvedList"/>
    <dgm:cxn modelId="{4888C290-1C29-4A33-A084-B6B1A28AEC93}" type="presParOf" srcId="{7BD87CB5-6A80-4D9A-AA67-12B7411BDFBE}" destId="{C1993E9A-062A-4542-B967-32C3C29250FB}" srcOrd="0" destOrd="0" presId="urn:microsoft.com/office/officeart/2008/layout/VerticalCurvedList"/>
    <dgm:cxn modelId="{0DB63AD0-A264-4521-9822-7008BE7D1DD8}" type="presParOf" srcId="{5157831E-82F7-45E0-A9AB-28F651C78DE9}" destId="{4935B941-1CC0-4F86-A13F-C8B11192E236}" srcOrd="9" destOrd="0" presId="urn:microsoft.com/office/officeart/2008/layout/VerticalCurvedList"/>
    <dgm:cxn modelId="{3DA17AB9-6C55-43BC-AC62-D970C729B148}" type="presParOf" srcId="{5157831E-82F7-45E0-A9AB-28F651C78DE9}" destId="{12D5FF45-6098-4337-AE59-7CFE7B695058}" srcOrd="10" destOrd="0" presId="urn:microsoft.com/office/officeart/2008/layout/VerticalCurvedList"/>
    <dgm:cxn modelId="{6DC1C345-1D45-4ED3-BA18-1D92A90BCDDD}" type="presParOf" srcId="{12D5FF45-6098-4337-AE59-7CFE7B695058}" destId="{645C0083-5988-426A-9E07-6FEB647C6A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E17DDF-3133-498F-9993-4B29E43C22AC}" type="doc">
      <dgm:prSet loTypeId="urn:microsoft.com/office/officeart/2005/8/layout/process4" loCatId="list" qsTypeId="urn:microsoft.com/office/officeart/2005/8/quickstyle/simple1" qsCatId="simple" csTypeId="urn:microsoft.com/office/officeart/2005/8/colors/accent4_1" csCatId="accent4" phldr="1"/>
      <dgm:spPr/>
      <dgm:t>
        <a:bodyPr/>
        <a:lstStyle/>
        <a:p>
          <a:endParaRPr lang="en-US"/>
        </a:p>
      </dgm:t>
    </dgm:pt>
    <dgm:pt modelId="{4F95F70C-5CB6-41E0-9EA7-8CA6FE049358}">
      <dgm:prSet phldrT="[Text]" custT="1"/>
      <dgm:spPr/>
      <dgm:t>
        <a:bodyPr/>
        <a:lstStyle/>
        <a:p>
          <a:pPr algn="ctr"/>
          <a:r>
            <a:rPr lang="en-US" sz="1400" b="1" dirty="0"/>
            <a:t>Remove unrelated attributes( </a:t>
          </a:r>
          <a:r>
            <a:rPr lang="en-US" sz="1400" b="1" dirty="0" err="1"/>
            <a:t>pdays</a:t>
          </a:r>
          <a:r>
            <a:rPr lang="en-US" sz="1400" b="1" dirty="0"/>
            <a:t>, </a:t>
          </a:r>
          <a:r>
            <a:rPr lang="en-US" sz="1400" b="1" dirty="0" err="1"/>
            <a:t>poutcome</a:t>
          </a:r>
          <a:r>
            <a:rPr lang="en-US" sz="1400" b="1" dirty="0"/>
            <a:t>)</a:t>
          </a:r>
        </a:p>
      </dgm:t>
    </dgm:pt>
    <dgm:pt modelId="{75D8A9AD-9E7B-426D-A78B-2D13B7436B4C}" type="parTrans" cxnId="{D1EEC426-F77A-4D58-84AC-AE7F191E6BB5}">
      <dgm:prSet/>
      <dgm:spPr/>
      <dgm:t>
        <a:bodyPr/>
        <a:lstStyle/>
        <a:p>
          <a:endParaRPr lang="en-US"/>
        </a:p>
      </dgm:t>
    </dgm:pt>
    <dgm:pt modelId="{377EE9CC-B597-489F-9DDE-C629B140C1E6}" type="sibTrans" cxnId="{D1EEC426-F77A-4D58-84AC-AE7F191E6BB5}">
      <dgm:prSet/>
      <dgm:spPr/>
      <dgm:t>
        <a:bodyPr/>
        <a:lstStyle/>
        <a:p>
          <a:endParaRPr lang="en-US"/>
        </a:p>
      </dgm:t>
    </dgm:pt>
    <dgm:pt modelId="{AAE1B2B8-1C57-493C-AEAB-62DD9426C666}">
      <dgm:prSet phldrT="[Text]" custT="1"/>
      <dgm:spPr/>
      <dgm:t>
        <a:bodyPr/>
        <a:lstStyle/>
        <a:p>
          <a:pPr algn="ctr"/>
          <a:r>
            <a:rPr lang="en-US" sz="1400" b="1" dirty="0"/>
            <a:t>Transform into numerical attributes</a:t>
          </a:r>
        </a:p>
      </dgm:t>
    </dgm:pt>
    <dgm:pt modelId="{F04458C6-DE61-496D-ACDF-7B80F44A35E2}" type="parTrans" cxnId="{2836B2DF-1414-4761-A200-CBD1D24B559B}">
      <dgm:prSet/>
      <dgm:spPr/>
      <dgm:t>
        <a:bodyPr/>
        <a:lstStyle/>
        <a:p>
          <a:endParaRPr lang="en-US"/>
        </a:p>
      </dgm:t>
    </dgm:pt>
    <dgm:pt modelId="{3358CFEF-77BE-4AD9-9930-C732E210BB28}" type="sibTrans" cxnId="{2836B2DF-1414-4761-A200-CBD1D24B559B}">
      <dgm:prSet/>
      <dgm:spPr/>
      <dgm:t>
        <a:bodyPr/>
        <a:lstStyle/>
        <a:p>
          <a:endParaRPr lang="en-US"/>
        </a:p>
      </dgm:t>
    </dgm:pt>
    <dgm:pt modelId="{90C08B6A-E34A-414F-BA68-DB4FE2A1269C}">
      <dgm:prSet phldrT="[Text]" custT="1"/>
      <dgm:spPr/>
      <dgm:t>
        <a:bodyPr/>
        <a:lstStyle/>
        <a:p>
          <a:pPr algn="ctr"/>
          <a:r>
            <a:rPr lang="en-US" sz="1400" b="1" dirty="0"/>
            <a:t>Remove outliers</a:t>
          </a:r>
        </a:p>
      </dgm:t>
    </dgm:pt>
    <dgm:pt modelId="{5A0DC086-D8F7-4643-830F-2AA87088D96A}" type="parTrans" cxnId="{38C40484-E98B-4BCF-867B-BEE53AAE8DF9}">
      <dgm:prSet/>
      <dgm:spPr/>
      <dgm:t>
        <a:bodyPr/>
        <a:lstStyle/>
        <a:p>
          <a:endParaRPr lang="en-US"/>
        </a:p>
      </dgm:t>
    </dgm:pt>
    <dgm:pt modelId="{AFA75E26-C45E-4E07-9CE5-E55A32192029}" type="sibTrans" cxnId="{38C40484-E98B-4BCF-867B-BEE53AAE8DF9}">
      <dgm:prSet/>
      <dgm:spPr/>
      <dgm:t>
        <a:bodyPr/>
        <a:lstStyle/>
        <a:p>
          <a:endParaRPr lang="en-US"/>
        </a:p>
      </dgm:t>
    </dgm:pt>
    <dgm:pt modelId="{AB835434-CEA5-4C8E-9C81-401D14C885E1}">
      <dgm:prSet phldrT="[Text]" custT="1"/>
      <dgm:spPr/>
      <dgm:t>
        <a:bodyPr/>
        <a:lstStyle/>
        <a:p>
          <a:pPr algn="ctr"/>
          <a:r>
            <a:rPr lang="en-US" sz="1400" b="1" dirty="0"/>
            <a:t>Standard Scaling data into range [0,1]</a:t>
          </a:r>
        </a:p>
      </dgm:t>
    </dgm:pt>
    <dgm:pt modelId="{9FE9302C-1518-40B8-B9AC-E904ED957325}" type="parTrans" cxnId="{D77E79D6-008E-4B77-82EA-7BE68F4E1805}">
      <dgm:prSet/>
      <dgm:spPr/>
      <dgm:t>
        <a:bodyPr/>
        <a:lstStyle/>
        <a:p>
          <a:endParaRPr lang="en-US"/>
        </a:p>
      </dgm:t>
    </dgm:pt>
    <dgm:pt modelId="{9BA2C4D3-9B4B-4095-B8A4-AF1392721A31}" type="sibTrans" cxnId="{D77E79D6-008E-4B77-82EA-7BE68F4E1805}">
      <dgm:prSet/>
      <dgm:spPr/>
      <dgm:t>
        <a:bodyPr/>
        <a:lstStyle/>
        <a:p>
          <a:endParaRPr lang="en-US"/>
        </a:p>
      </dgm:t>
    </dgm:pt>
    <dgm:pt modelId="{4AF553DF-9D8F-4B97-BB3B-D1256DA6FB28}">
      <dgm:prSet phldrT="[Text]" custT="1"/>
      <dgm:spPr/>
      <dgm:t>
        <a:bodyPr/>
        <a:lstStyle/>
        <a:p>
          <a:pPr algn="ctr"/>
          <a:r>
            <a:rPr lang="en-US" sz="1400" b="1" dirty="0"/>
            <a:t>Split training set and test set</a:t>
          </a:r>
        </a:p>
      </dgm:t>
    </dgm:pt>
    <dgm:pt modelId="{3AF45E7A-6D57-4EEA-8CFD-D46AC8B86A53}" type="parTrans" cxnId="{7D96DCDD-BB93-48C8-9B25-23563964E68F}">
      <dgm:prSet/>
      <dgm:spPr/>
      <dgm:t>
        <a:bodyPr/>
        <a:lstStyle/>
        <a:p>
          <a:endParaRPr lang="en-US"/>
        </a:p>
      </dgm:t>
    </dgm:pt>
    <dgm:pt modelId="{18B8D889-1504-4B2B-A3C2-438A1C817878}" type="sibTrans" cxnId="{7D96DCDD-BB93-48C8-9B25-23563964E68F}">
      <dgm:prSet/>
      <dgm:spPr/>
      <dgm:t>
        <a:bodyPr/>
        <a:lstStyle/>
        <a:p>
          <a:endParaRPr lang="en-US"/>
        </a:p>
      </dgm:t>
    </dgm:pt>
    <dgm:pt modelId="{0824BE12-D1AD-4442-94AE-122065C4A141}">
      <dgm:prSet phldrT="[Text]" custT="1"/>
      <dgm:spPr/>
      <dgm:t>
        <a:bodyPr/>
        <a:lstStyle/>
        <a:p>
          <a:pPr algn="ctr"/>
          <a:r>
            <a:rPr lang="en-US" sz="1600" b="0" dirty="0"/>
            <a:t>80%</a:t>
          </a:r>
        </a:p>
      </dgm:t>
    </dgm:pt>
    <dgm:pt modelId="{B47CC46B-C787-4E2E-A007-858B7348299A}" type="parTrans" cxnId="{84512396-B8AC-417E-8B9E-9B807DAD3C7C}">
      <dgm:prSet/>
      <dgm:spPr/>
      <dgm:t>
        <a:bodyPr/>
        <a:lstStyle/>
        <a:p>
          <a:endParaRPr lang="en-US"/>
        </a:p>
      </dgm:t>
    </dgm:pt>
    <dgm:pt modelId="{E98994D8-95D3-432F-A903-45FD237D460F}" type="sibTrans" cxnId="{84512396-B8AC-417E-8B9E-9B807DAD3C7C}">
      <dgm:prSet/>
      <dgm:spPr/>
      <dgm:t>
        <a:bodyPr/>
        <a:lstStyle/>
        <a:p>
          <a:endParaRPr lang="en-US"/>
        </a:p>
      </dgm:t>
    </dgm:pt>
    <dgm:pt modelId="{EBB4B70A-E66F-41D1-93D0-9F8A7B37E2B4}">
      <dgm:prSet phldrT="[Text]" custT="1"/>
      <dgm:spPr/>
      <dgm:t>
        <a:bodyPr/>
        <a:lstStyle/>
        <a:p>
          <a:pPr algn="ctr"/>
          <a:r>
            <a:rPr lang="en-US" sz="1600" b="0" dirty="0"/>
            <a:t>20%</a:t>
          </a:r>
        </a:p>
      </dgm:t>
    </dgm:pt>
    <dgm:pt modelId="{27231489-CB0D-4367-A3DC-6956ABD1F52E}" type="parTrans" cxnId="{7FB4DED0-4CCE-4BBE-965C-BFA43391EBEA}">
      <dgm:prSet/>
      <dgm:spPr/>
      <dgm:t>
        <a:bodyPr/>
        <a:lstStyle/>
        <a:p>
          <a:endParaRPr lang="en-US"/>
        </a:p>
      </dgm:t>
    </dgm:pt>
    <dgm:pt modelId="{A4E4F6FC-FDF4-434E-A68C-8C1715AFA342}" type="sibTrans" cxnId="{7FB4DED0-4CCE-4BBE-965C-BFA43391EBEA}">
      <dgm:prSet/>
      <dgm:spPr/>
      <dgm:t>
        <a:bodyPr/>
        <a:lstStyle/>
        <a:p>
          <a:endParaRPr lang="en-US"/>
        </a:p>
      </dgm:t>
    </dgm:pt>
    <dgm:pt modelId="{CD6B0785-3161-401F-BCF7-6D88763605F8}" type="pres">
      <dgm:prSet presAssocID="{40E17DDF-3133-498F-9993-4B29E43C22AC}" presName="Name0" presStyleCnt="0">
        <dgm:presLayoutVars>
          <dgm:dir/>
          <dgm:animLvl val="lvl"/>
          <dgm:resizeHandles val="exact"/>
        </dgm:presLayoutVars>
      </dgm:prSet>
      <dgm:spPr/>
    </dgm:pt>
    <dgm:pt modelId="{84BF7E7B-226C-46D4-9120-81A356FD8345}" type="pres">
      <dgm:prSet presAssocID="{4AF553DF-9D8F-4B97-BB3B-D1256DA6FB28}" presName="boxAndChildren" presStyleCnt="0"/>
      <dgm:spPr/>
    </dgm:pt>
    <dgm:pt modelId="{DC24EF27-F2D7-434B-B383-B5D316F9E309}" type="pres">
      <dgm:prSet presAssocID="{4AF553DF-9D8F-4B97-BB3B-D1256DA6FB28}" presName="parentTextBox" presStyleLbl="node1" presStyleIdx="0" presStyleCnt="5"/>
      <dgm:spPr/>
    </dgm:pt>
    <dgm:pt modelId="{6AB66283-89B1-4101-A731-C0710D3F074E}" type="pres">
      <dgm:prSet presAssocID="{4AF553DF-9D8F-4B97-BB3B-D1256DA6FB28}" presName="entireBox" presStyleLbl="node1" presStyleIdx="0" presStyleCnt="5"/>
      <dgm:spPr/>
    </dgm:pt>
    <dgm:pt modelId="{76E3E99D-896A-42BB-8B4C-B5C337471015}" type="pres">
      <dgm:prSet presAssocID="{4AF553DF-9D8F-4B97-BB3B-D1256DA6FB28}" presName="descendantBox" presStyleCnt="0"/>
      <dgm:spPr/>
    </dgm:pt>
    <dgm:pt modelId="{D7B2CC09-0550-4B72-9A09-AE1F1C31374B}" type="pres">
      <dgm:prSet presAssocID="{0824BE12-D1AD-4442-94AE-122065C4A141}" presName="childTextBox" presStyleLbl="fgAccFollowNode1" presStyleIdx="0" presStyleCnt="2">
        <dgm:presLayoutVars>
          <dgm:bulletEnabled val="1"/>
        </dgm:presLayoutVars>
      </dgm:prSet>
      <dgm:spPr/>
    </dgm:pt>
    <dgm:pt modelId="{DCE69CB6-0861-49E9-86DC-1C66E8B2DF6B}" type="pres">
      <dgm:prSet presAssocID="{EBB4B70A-E66F-41D1-93D0-9F8A7B37E2B4}" presName="childTextBox" presStyleLbl="fgAccFollowNode1" presStyleIdx="1" presStyleCnt="2">
        <dgm:presLayoutVars>
          <dgm:bulletEnabled val="1"/>
        </dgm:presLayoutVars>
      </dgm:prSet>
      <dgm:spPr/>
    </dgm:pt>
    <dgm:pt modelId="{D887E8BA-B9E8-41F2-8E3B-040C2A54B10A}" type="pres">
      <dgm:prSet presAssocID="{9BA2C4D3-9B4B-4095-B8A4-AF1392721A31}" presName="sp" presStyleCnt="0"/>
      <dgm:spPr/>
    </dgm:pt>
    <dgm:pt modelId="{8C3BCEE4-E2FF-4C1D-B487-D577B32DB547}" type="pres">
      <dgm:prSet presAssocID="{AB835434-CEA5-4C8E-9C81-401D14C885E1}" presName="arrowAndChildren" presStyleCnt="0"/>
      <dgm:spPr/>
    </dgm:pt>
    <dgm:pt modelId="{03869C4D-3B1A-4D78-9454-B114475A3A94}" type="pres">
      <dgm:prSet presAssocID="{AB835434-CEA5-4C8E-9C81-401D14C885E1}" presName="parentTextArrow" presStyleLbl="node1" presStyleIdx="1" presStyleCnt="5"/>
      <dgm:spPr/>
    </dgm:pt>
    <dgm:pt modelId="{79301FDC-CC95-4C69-8931-B287DF996897}" type="pres">
      <dgm:prSet presAssocID="{AFA75E26-C45E-4E07-9CE5-E55A32192029}" presName="sp" presStyleCnt="0"/>
      <dgm:spPr/>
    </dgm:pt>
    <dgm:pt modelId="{616EA691-A20C-4750-91CC-2832331596AA}" type="pres">
      <dgm:prSet presAssocID="{90C08B6A-E34A-414F-BA68-DB4FE2A1269C}" presName="arrowAndChildren" presStyleCnt="0"/>
      <dgm:spPr/>
    </dgm:pt>
    <dgm:pt modelId="{4B3F9F84-687C-47EF-82A6-28FE2705760C}" type="pres">
      <dgm:prSet presAssocID="{90C08B6A-E34A-414F-BA68-DB4FE2A1269C}" presName="parentTextArrow" presStyleLbl="node1" presStyleIdx="2" presStyleCnt="5"/>
      <dgm:spPr/>
    </dgm:pt>
    <dgm:pt modelId="{838F9DDC-C97E-4B56-B209-F15E2B4306EB}" type="pres">
      <dgm:prSet presAssocID="{3358CFEF-77BE-4AD9-9930-C732E210BB28}" presName="sp" presStyleCnt="0"/>
      <dgm:spPr/>
    </dgm:pt>
    <dgm:pt modelId="{4EB32790-1878-4A1F-B1EA-E80B37CAC2D7}" type="pres">
      <dgm:prSet presAssocID="{AAE1B2B8-1C57-493C-AEAB-62DD9426C666}" presName="arrowAndChildren" presStyleCnt="0"/>
      <dgm:spPr/>
    </dgm:pt>
    <dgm:pt modelId="{C7DDE982-5C1C-4A42-BEE5-B64F34348E7D}" type="pres">
      <dgm:prSet presAssocID="{AAE1B2B8-1C57-493C-AEAB-62DD9426C666}" presName="parentTextArrow" presStyleLbl="node1" presStyleIdx="3" presStyleCnt="5"/>
      <dgm:spPr/>
    </dgm:pt>
    <dgm:pt modelId="{88F7B665-014B-487D-8FE8-48EA54156335}" type="pres">
      <dgm:prSet presAssocID="{377EE9CC-B597-489F-9DDE-C629B140C1E6}" presName="sp" presStyleCnt="0"/>
      <dgm:spPr/>
    </dgm:pt>
    <dgm:pt modelId="{A81190CB-F870-4973-96F2-FA39C457D04D}" type="pres">
      <dgm:prSet presAssocID="{4F95F70C-5CB6-41E0-9EA7-8CA6FE049358}" presName="arrowAndChildren" presStyleCnt="0"/>
      <dgm:spPr/>
    </dgm:pt>
    <dgm:pt modelId="{6B5F4B05-97B5-4176-AF2F-EB81D2361129}" type="pres">
      <dgm:prSet presAssocID="{4F95F70C-5CB6-41E0-9EA7-8CA6FE049358}" presName="parentTextArrow" presStyleLbl="node1" presStyleIdx="4" presStyleCnt="5"/>
      <dgm:spPr/>
    </dgm:pt>
  </dgm:ptLst>
  <dgm:cxnLst>
    <dgm:cxn modelId="{956C5E23-3627-4379-A0F6-C9373857D749}" type="presOf" srcId="{AAE1B2B8-1C57-493C-AEAB-62DD9426C666}" destId="{C7DDE982-5C1C-4A42-BEE5-B64F34348E7D}" srcOrd="0" destOrd="0" presId="urn:microsoft.com/office/officeart/2005/8/layout/process4"/>
    <dgm:cxn modelId="{D1EEC426-F77A-4D58-84AC-AE7F191E6BB5}" srcId="{40E17DDF-3133-498F-9993-4B29E43C22AC}" destId="{4F95F70C-5CB6-41E0-9EA7-8CA6FE049358}" srcOrd="0" destOrd="0" parTransId="{75D8A9AD-9E7B-426D-A78B-2D13B7436B4C}" sibTransId="{377EE9CC-B597-489F-9DDE-C629B140C1E6}"/>
    <dgm:cxn modelId="{290E0E48-D943-404F-80E2-DDB204FF2CE5}" type="presOf" srcId="{0824BE12-D1AD-4442-94AE-122065C4A141}" destId="{D7B2CC09-0550-4B72-9A09-AE1F1C31374B}" srcOrd="0" destOrd="0" presId="urn:microsoft.com/office/officeart/2005/8/layout/process4"/>
    <dgm:cxn modelId="{880D946A-6EDA-4851-992E-99731197ECDA}" type="presOf" srcId="{40E17DDF-3133-498F-9993-4B29E43C22AC}" destId="{CD6B0785-3161-401F-BCF7-6D88763605F8}" srcOrd="0" destOrd="0" presId="urn:microsoft.com/office/officeart/2005/8/layout/process4"/>
    <dgm:cxn modelId="{A81DCA6F-6F7C-4A7B-B279-49CA6B4E43F3}" type="presOf" srcId="{4F95F70C-5CB6-41E0-9EA7-8CA6FE049358}" destId="{6B5F4B05-97B5-4176-AF2F-EB81D2361129}" srcOrd="0" destOrd="0" presId="urn:microsoft.com/office/officeart/2005/8/layout/process4"/>
    <dgm:cxn modelId="{5C8D9C80-639D-42EB-B7BD-E34F9440BFE7}" type="presOf" srcId="{4AF553DF-9D8F-4B97-BB3B-D1256DA6FB28}" destId="{DC24EF27-F2D7-434B-B383-B5D316F9E309}" srcOrd="0" destOrd="0" presId="urn:microsoft.com/office/officeart/2005/8/layout/process4"/>
    <dgm:cxn modelId="{38C40484-E98B-4BCF-867B-BEE53AAE8DF9}" srcId="{40E17DDF-3133-498F-9993-4B29E43C22AC}" destId="{90C08B6A-E34A-414F-BA68-DB4FE2A1269C}" srcOrd="2" destOrd="0" parTransId="{5A0DC086-D8F7-4643-830F-2AA87088D96A}" sibTransId="{AFA75E26-C45E-4E07-9CE5-E55A32192029}"/>
    <dgm:cxn modelId="{B753A694-152D-4DCD-B0E0-60906E969E5A}" type="presOf" srcId="{EBB4B70A-E66F-41D1-93D0-9F8A7B37E2B4}" destId="{DCE69CB6-0861-49E9-86DC-1C66E8B2DF6B}" srcOrd="0" destOrd="0" presId="urn:microsoft.com/office/officeart/2005/8/layout/process4"/>
    <dgm:cxn modelId="{84512396-B8AC-417E-8B9E-9B807DAD3C7C}" srcId="{4AF553DF-9D8F-4B97-BB3B-D1256DA6FB28}" destId="{0824BE12-D1AD-4442-94AE-122065C4A141}" srcOrd="0" destOrd="0" parTransId="{B47CC46B-C787-4E2E-A007-858B7348299A}" sibTransId="{E98994D8-95D3-432F-A903-45FD237D460F}"/>
    <dgm:cxn modelId="{FB66E498-FD8D-4A8F-A10C-8D0ACDB49E06}" type="presOf" srcId="{AB835434-CEA5-4C8E-9C81-401D14C885E1}" destId="{03869C4D-3B1A-4D78-9454-B114475A3A94}" srcOrd="0" destOrd="0" presId="urn:microsoft.com/office/officeart/2005/8/layout/process4"/>
    <dgm:cxn modelId="{DEA436C4-833A-417B-BA0A-E60F2CE661FD}" type="presOf" srcId="{4AF553DF-9D8F-4B97-BB3B-D1256DA6FB28}" destId="{6AB66283-89B1-4101-A731-C0710D3F074E}" srcOrd="1" destOrd="0" presId="urn:microsoft.com/office/officeart/2005/8/layout/process4"/>
    <dgm:cxn modelId="{7FB4DED0-4CCE-4BBE-965C-BFA43391EBEA}" srcId="{4AF553DF-9D8F-4B97-BB3B-D1256DA6FB28}" destId="{EBB4B70A-E66F-41D1-93D0-9F8A7B37E2B4}" srcOrd="1" destOrd="0" parTransId="{27231489-CB0D-4367-A3DC-6956ABD1F52E}" sibTransId="{A4E4F6FC-FDF4-434E-A68C-8C1715AFA342}"/>
    <dgm:cxn modelId="{D77E79D6-008E-4B77-82EA-7BE68F4E1805}" srcId="{40E17DDF-3133-498F-9993-4B29E43C22AC}" destId="{AB835434-CEA5-4C8E-9C81-401D14C885E1}" srcOrd="3" destOrd="0" parTransId="{9FE9302C-1518-40B8-B9AC-E904ED957325}" sibTransId="{9BA2C4D3-9B4B-4095-B8A4-AF1392721A31}"/>
    <dgm:cxn modelId="{7D96DCDD-BB93-48C8-9B25-23563964E68F}" srcId="{40E17DDF-3133-498F-9993-4B29E43C22AC}" destId="{4AF553DF-9D8F-4B97-BB3B-D1256DA6FB28}" srcOrd="4" destOrd="0" parTransId="{3AF45E7A-6D57-4EEA-8CFD-D46AC8B86A53}" sibTransId="{18B8D889-1504-4B2B-A3C2-438A1C817878}"/>
    <dgm:cxn modelId="{2836B2DF-1414-4761-A200-CBD1D24B559B}" srcId="{40E17DDF-3133-498F-9993-4B29E43C22AC}" destId="{AAE1B2B8-1C57-493C-AEAB-62DD9426C666}" srcOrd="1" destOrd="0" parTransId="{F04458C6-DE61-496D-ACDF-7B80F44A35E2}" sibTransId="{3358CFEF-77BE-4AD9-9930-C732E210BB28}"/>
    <dgm:cxn modelId="{FAB85AF0-3C71-4732-8DC4-41D4C3A03DEB}" type="presOf" srcId="{90C08B6A-E34A-414F-BA68-DB4FE2A1269C}" destId="{4B3F9F84-687C-47EF-82A6-28FE2705760C}" srcOrd="0" destOrd="0" presId="urn:microsoft.com/office/officeart/2005/8/layout/process4"/>
    <dgm:cxn modelId="{567E22AC-28E0-4134-B72C-7FBAEBC29D24}" type="presParOf" srcId="{CD6B0785-3161-401F-BCF7-6D88763605F8}" destId="{84BF7E7B-226C-46D4-9120-81A356FD8345}" srcOrd="0" destOrd="0" presId="urn:microsoft.com/office/officeart/2005/8/layout/process4"/>
    <dgm:cxn modelId="{57D22BF0-C87C-41A7-AAE4-337AC7F90C6D}" type="presParOf" srcId="{84BF7E7B-226C-46D4-9120-81A356FD8345}" destId="{DC24EF27-F2D7-434B-B383-B5D316F9E309}" srcOrd="0" destOrd="0" presId="urn:microsoft.com/office/officeart/2005/8/layout/process4"/>
    <dgm:cxn modelId="{7BA4DE26-B85E-4640-9117-390782BEFFAD}" type="presParOf" srcId="{84BF7E7B-226C-46D4-9120-81A356FD8345}" destId="{6AB66283-89B1-4101-A731-C0710D3F074E}" srcOrd="1" destOrd="0" presId="urn:microsoft.com/office/officeart/2005/8/layout/process4"/>
    <dgm:cxn modelId="{CE3E7E97-A5A5-40CB-8A00-ECA34E070931}" type="presParOf" srcId="{84BF7E7B-226C-46D4-9120-81A356FD8345}" destId="{76E3E99D-896A-42BB-8B4C-B5C337471015}" srcOrd="2" destOrd="0" presId="urn:microsoft.com/office/officeart/2005/8/layout/process4"/>
    <dgm:cxn modelId="{B3B26DBE-41D4-4F46-9E3B-80C527E5BA74}" type="presParOf" srcId="{76E3E99D-896A-42BB-8B4C-B5C337471015}" destId="{D7B2CC09-0550-4B72-9A09-AE1F1C31374B}" srcOrd="0" destOrd="0" presId="urn:microsoft.com/office/officeart/2005/8/layout/process4"/>
    <dgm:cxn modelId="{038E3A01-824B-4F4A-AD60-FB2CA91DDCA8}" type="presParOf" srcId="{76E3E99D-896A-42BB-8B4C-B5C337471015}" destId="{DCE69CB6-0861-49E9-86DC-1C66E8B2DF6B}" srcOrd="1" destOrd="0" presId="urn:microsoft.com/office/officeart/2005/8/layout/process4"/>
    <dgm:cxn modelId="{7F75230A-1943-4984-A3E7-4500CAEE1D47}" type="presParOf" srcId="{CD6B0785-3161-401F-BCF7-6D88763605F8}" destId="{D887E8BA-B9E8-41F2-8E3B-040C2A54B10A}" srcOrd="1" destOrd="0" presId="urn:microsoft.com/office/officeart/2005/8/layout/process4"/>
    <dgm:cxn modelId="{8CD73692-5FD9-4B23-89E6-2C8A416D3878}" type="presParOf" srcId="{CD6B0785-3161-401F-BCF7-6D88763605F8}" destId="{8C3BCEE4-E2FF-4C1D-B487-D577B32DB547}" srcOrd="2" destOrd="0" presId="urn:microsoft.com/office/officeart/2005/8/layout/process4"/>
    <dgm:cxn modelId="{2C641398-0909-4E2B-89D8-EE85BF80610C}" type="presParOf" srcId="{8C3BCEE4-E2FF-4C1D-B487-D577B32DB547}" destId="{03869C4D-3B1A-4D78-9454-B114475A3A94}" srcOrd="0" destOrd="0" presId="urn:microsoft.com/office/officeart/2005/8/layout/process4"/>
    <dgm:cxn modelId="{B39D0DAC-2B49-4AFE-8C00-4FF65D28162F}" type="presParOf" srcId="{CD6B0785-3161-401F-BCF7-6D88763605F8}" destId="{79301FDC-CC95-4C69-8931-B287DF996897}" srcOrd="3" destOrd="0" presId="urn:microsoft.com/office/officeart/2005/8/layout/process4"/>
    <dgm:cxn modelId="{01991E0E-8A65-46A9-98E2-CB8033821CCD}" type="presParOf" srcId="{CD6B0785-3161-401F-BCF7-6D88763605F8}" destId="{616EA691-A20C-4750-91CC-2832331596AA}" srcOrd="4" destOrd="0" presId="urn:microsoft.com/office/officeart/2005/8/layout/process4"/>
    <dgm:cxn modelId="{C37C9C01-105D-44B0-AA2B-3870E1499B9E}" type="presParOf" srcId="{616EA691-A20C-4750-91CC-2832331596AA}" destId="{4B3F9F84-687C-47EF-82A6-28FE2705760C}" srcOrd="0" destOrd="0" presId="urn:microsoft.com/office/officeart/2005/8/layout/process4"/>
    <dgm:cxn modelId="{993FFEAC-52FA-4F71-BDAF-488A78E140AE}" type="presParOf" srcId="{CD6B0785-3161-401F-BCF7-6D88763605F8}" destId="{838F9DDC-C97E-4B56-B209-F15E2B4306EB}" srcOrd="5" destOrd="0" presId="urn:microsoft.com/office/officeart/2005/8/layout/process4"/>
    <dgm:cxn modelId="{7E93FB59-FFDA-45DE-86CC-2D3DCAB3E857}" type="presParOf" srcId="{CD6B0785-3161-401F-BCF7-6D88763605F8}" destId="{4EB32790-1878-4A1F-B1EA-E80B37CAC2D7}" srcOrd="6" destOrd="0" presId="urn:microsoft.com/office/officeart/2005/8/layout/process4"/>
    <dgm:cxn modelId="{6E50ABB3-F0D6-46A4-8909-A9929ACE711F}" type="presParOf" srcId="{4EB32790-1878-4A1F-B1EA-E80B37CAC2D7}" destId="{C7DDE982-5C1C-4A42-BEE5-B64F34348E7D}" srcOrd="0" destOrd="0" presId="urn:microsoft.com/office/officeart/2005/8/layout/process4"/>
    <dgm:cxn modelId="{32B25B3F-93FC-426B-875D-BA63034FA3C4}" type="presParOf" srcId="{CD6B0785-3161-401F-BCF7-6D88763605F8}" destId="{88F7B665-014B-487D-8FE8-48EA54156335}" srcOrd="7" destOrd="0" presId="urn:microsoft.com/office/officeart/2005/8/layout/process4"/>
    <dgm:cxn modelId="{EA727227-7230-4BE2-8930-9B8260BE20A1}" type="presParOf" srcId="{CD6B0785-3161-401F-BCF7-6D88763605F8}" destId="{A81190CB-F870-4973-96F2-FA39C457D04D}" srcOrd="8" destOrd="0" presId="urn:microsoft.com/office/officeart/2005/8/layout/process4"/>
    <dgm:cxn modelId="{0C113D90-674F-4387-9FCA-471AC4AC93B7}" type="presParOf" srcId="{A81190CB-F870-4973-96F2-FA39C457D04D}" destId="{6B5F4B05-97B5-4176-AF2F-EB81D2361129}"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4E3E3-6B1B-4C7D-B873-78F92FEE2123}">
      <dsp:nvSpPr>
        <dsp:cNvPr id="0" name=""/>
        <dsp:cNvSpPr/>
      </dsp:nvSpPr>
      <dsp:spPr>
        <a:xfrm>
          <a:off x="-5312763" y="-813628"/>
          <a:ext cx="6326256" cy="6326256"/>
        </a:xfrm>
        <a:prstGeom prst="blockArc">
          <a:avLst>
            <a:gd name="adj1" fmla="val 18900000"/>
            <a:gd name="adj2" fmla="val 2700000"/>
            <a:gd name="adj3" fmla="val 341"/>
          </a:avLst>
        </a:pr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9EF76A-6912-44AF-92E2-ED2568673209}">
      <dsp:nvSpPr>
        <dsp:cNvPr id="0" name=""/>
        <dsp:cNvSpPr/>
      </dsp:nvSpPr>
      <dsp:spPr>
        <a:xfrm>
          <a:off x="443216" y="293593"/>
          <a:ext cx="6273368" cy="587562"/>
        </a:xfrm>
        <a:prstGeom prst="rect">
          <a:avLst/>
        </a:prstGeom>
        <a:solidFill>
          <a:schemeClr val="accent4">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63500" rIns="63500" bIns="63500" numCol="1" spcCol="1270" anchor="ctr" anchorCtr="0">
          <a:noAutofit/>
        </a:bodyPr>
        <a:lstStyle/>
        <a:p>
          <a:pPr marL="0" lvl="0" indent="0" algn="l" defTabSz="1111250">
            <a:lnSpc>
              <a:spcPct val="90000"/>
            </a:lnSpc>
            <a:spcBef>
              <a:spcPct val="0"/>
            </a:spcBef>
            <a:spcAft>
              <a:spcPct val="35000"/>
            </a:spcAft>
            <a:buNone/>
          </a:pPr>
          <a:r>
            <a:rPr lang="vi-VN" sz="2500" kern="1200" dirty="0"/>
            <a:t>Real application problem</a:t>
          </a:r>
          <a:endParaRPr lang="en-US" sz="2500" kern="1200" dirty="0"/>
        </a:p>
      </dsp:txBody>
      <dsp:txXfrm>
        <a:off x="443216" y="293593"/>
        <a:ext cx="6273368" cy="587562"/>
      </dsp:txXfrm>
    </dsp:sp>
    <dsp:sp modelId="{51FC3F93-1EE0-4797-8798-77B25149BC73}">
      <dsp:nvSpPr>
        <dsp:cNvPr id="0" name=""/>
        <dsp:cNvSpPr/>
      </dsp:nvSpPr>
      <dsp:spPr>
        <a:xfrm>
          <a:off x="75989" y="220148"/>
          <a:ext cx="734453" cy="734453"/>
        </a:xfrm>
        <a:prstGeom prst="ellipse">
          <a:avLst/>
        </a:prstGeom>
        <a:solidFill>
          <a:schemeClr val="lt1">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B2E476-3545-44E1-B439-9EF6996D450B}">
      <dsp:nvSpPr>
        <dsp:cNvPr id="0" name=""/>
        <dsp:cNvSpPr/>
      </dsp:nvSpPr>
      <dsp:spPr>
        <a:xfrm>
          <a:off x="864246" y="1174656"/>
          <a:ext cx="5852337" cy="587562"/>
        </a:xfrm>
        <a:prstGeom prst="rect">
          <a:avLst/>
        </a:prstGeom>
        <a:solidFill>
          <a:schemeClr val="accent4">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63500" rIns="63500" bIns="63500" numCol="1" spcCol="1270" anchor="ctr" anchorCtr="0">
          <a:noAutofit/>
        </a:bodyPr>
        <a:lstStyle/>
        <a:p>
          <a:pPr marL="0" lvl="0" indent="0" algn="l" defTabSz="1111250">
            <a:lnSpc>
              <a:spcPct val="90000"/>
            </a:lnSpc>
            <a:spcBef>
              <a:spcPct val="0"/>
            </a:spcBef>
            <a:spcAft>
              <a:spcPct val="35000"/>
            </a:spcAft>
            <a:buNone/>
          </a:pPr>
          <a:r>
            <a:rPr lang="vi-VN" sz="2500" kern="1200" dirty="0"/>
            <a:t>Data overview</a:t>
          </a:r>
          <a:endParaRPr lang="en-US" sz="2500" kern="1200" dirty="0"/>
        </a:p>
      </dsp:txBody>
      <dsp:txXfrm>
        <a:off x="864246" y="1174656"/>
        <a:ext cx="5852337" cy="587562"/>
      </dsp:txXfrm>
    </dsp:sp>
    <dsp:sp modelId="{EE506790-2F02-45FD-B18D-DC08F5C20E11}">
      <dsp:nvSpPr>
        <dsp:cNvPr id="0" name=""/>
        <dsp:cNvSpPr/>
      </dsp:nvSpPr>
      <dsp:spPr>
        <a:xfrm>
          <a:off x="497019" y="1101210"/>
          <a:ext cx="734453" cy="734453"/>
        </a:xfrm>
        <a:prstGeom prst="ellipse">
          <a:avLst/>
        </a:prstGeom>
        <a:solidFill>
          <a:schemeClr val="lt1">
            <a:hueOff val="0"/>
            <a:satOff val="0"/>
            <a:lumOff val="0"/>
            <a:alphaOff val="0"/>
          </a:schemeClr>
        </a:solidFill>
        <a:ln w="25400" cap="flat" cmpd="sng" algn="ctr">
          <a:solidFill>
            <a:schemeClr val="accent4">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dsp:style>
    </dsp:sp>
    <dsp:sp modelId="{8CC22F44-4775-486B-BAB3-027E989267C8}">
      <dsp:nvSpPr>
        <dsp:cNvPr id="0" name=""/>
        <dsp:cNvSpPr/>
      </dsp:nvSpPr>
      <dsp:spPr>
        <a:xfrm>
          <a:off x="993468" y="2055718"/>
          <a:ext cx="5723115" cy="587562"/>
        </a:xfrm>
        <a:prstGeom prst="rect">
          <a:avLst/>
        </a:prstGeom>
        <a:solidFill>
          <a:schemeClr val="accent4">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63500" rIns="63500" bIns="63500" numCol="1" spcCol="1270" anchor="ctr" anchorCtr="0">
          <a:noAutofit/>
        </a:bodyPr>
        <a:lstStyle/>
        <a:p>
          <a:pPr marL="0" lvl="0" indent="0" algn="l" defTabSz="1111250">
            <a:lnSpc>
              <a:spcPct val="90000"/>
            </a:lnSpc>
            <a:spcBef>
              <a:spcPct val="0"/>
            </a:spcBef>
            <a:spcAft>
              <a:spcPct val="35000"/>
            </a:spcAft>
            <a:buNone/>
          </a:pPr>
          <a:r>
            <a:rPr lang="vi-VN" sz="2500" kern="1200" dirty="0"/>
            <a:t>Data preprocessing</a:t>
          </a:r>
          <a:endParaRPr lang="en-US" sz="2500" kern="1200" dirty="0"/>
        </a:p>
      </dsp:txBody>
      <dsp:txXfrm>
        <a:off x="993468" y="2055718"/>
        <a:ext cx="5723115" cy="587562"/>
      </dsp:txXfrm>
    </dsp:sp>
    <dsp:sp modelId="{AD65754F-796B-4492-A64D-C4E29F8D8C0D}">
      <dsp:nvSpPr>
        <dsp:cNvPr id="0" name=""/>
        <dsp:cNvSpPr/>
      </dsp:nvSpPr>
      <dsp:spPr>
        <a:xfrm>
          <a:off x="626242" y="1982273"/>
          <a:ext cx="734453" cy="734453"/>
        </a:xfrm>
        <a:prstGeom prst="ellipse">
          <a:avLst/>
        </a:prstGeom>
        <a:solidFill>
          <a:schemeClr val="lt1">
            <a:hueOff val="0"/>
            <a:satOff val="0"/>
            <a:lumOff val="0"/>
            <a:alphaOff val="0"/>
          </a:schemeClr>
        </a:solidFill>
        <a:ln w="25400" cap="flat" cmpd="sng" algn="ctr">
          <a:solidFill>
            <a:schemeClr val="accent4">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DBCC839E-191F-4BB4-94BD-B69FFB79A6FA}">
      <dsp:nvSpPr>
        <dsp:cNvPr id="0" name=""/>
        <dsp:cNvSpPr/>
      </dsp:nvSpPr>
      <dsp:spPr>
        <a:xfrm>
          <a:off x="864246" y="2936781"/>
          <a:ext cx="5852337" cy="587562"/>
        </a:xfrm>
        <a:prstGeom prst="rect">
          <a:avLst/>
        </a:prstGeom>
        <a:solidFill>
          <a:schemeClr val="accent4">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63500" rIns="63500" bIns="63500" numCol="1" spcCol="1270" anchor="ctr" anchorCtr="0">
          <a:noAutofit/>
        </a:bodyPr>
        <a:lstStyle/>
        <a:p>
          <a:pPr marL="0" lvl="0" indent="0" algn="l" defTabSz="1111250">
            <a:lnSpc>
              <a:spcPct val="90000"/>
            </a:lnSpc>
            <a:spcBef>
              <a:spcPct val="0"/>
            </a:spcBef>
            <a:spcAft>
              <a:spcPct val="35000"/>
            </a:spcAft>
            <a:buNone/>
          </a:pPr>
          <a:r>
            <a:rPr lang="vi-VN" sz="2500" kern="1200" dirty="0"/>
            <a:t>Experiment</a:t>
          </a:r>
          <a:endParaRPr lang="en-US" sz="2500" kern="1200" dirty="0"/>
        </a:p>
      </dsp:txBody>
      <dsp:txXfrm>
        <a:off x="864246" y="2936781"/>
        <a:ext cx="5852337" cy="587562"/>
      </dsp:txXfrm>
    </dsp:sp>
    <dsp:sp modelId="{C1993E9A-062A-4542-B967-32C3C29250FB}">
      <dsp:nvSpPr>
        <dsp:cNvPr id="0" name=""/>
        <dsp:cNvSpPr/>
      </dsp:nvSpPr>
      <dsp:spPr>
        <a:xfrm>
          <a:off x="497019" y="2863335"/>
          <a:ext cx="734453" cy="734453"/>
        </a:xfrm>
        <a:prstGeom prst="ellipse">
          <a:avLst/>
        </a:prstGeom>
        <a:solidFill>
          <a:schemeClr val="lt1">
            <a:hueOff val="0"/>
            <a:satOff val="0"/>
            <a:lumOff val="0"/>
            <a:alphaOff val="0"/>
          </a:schemeClr>
        </a:solidFill>
        <a:ln w="25400" cap="flat" cmpd="sng" algn="ctr">
          <a:solidFill>
            <a:schemeClr val="accent4">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dsp:style>
    </dsp:sp>
    <dsp:sp modelId="{4935B941-1CC0-4F86-A13F-C8B11192E236}">
      <dsp:nvSpPr>
        <dsp:cNvPr id="0" name=""/>
        <dsp:cNvSpPr/>
      </dsp:nvSpPr>
      <dsp:spPr>
        <a:xfrm>
          <a:off x="443216" y="3817843"/>
          <a:ext cx="6273368" cy="587562"/>
        </a:xfrm>
        <a:prstGeom prst="rect">
          <a:avLst/>
        </a:prstGeom>
        <a:solidFill>
          <a:schemeClr val="accent4">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63500" rIns="63500" bIns="63500" numCol="1" spcCol="1270" anchor="ctr" anchorCtr="0">
          <a:noAutofit/>
        </a:bodyPr>
        <a:lstStyle/>
        <a:p>
          <a:pPr marL="0" lvl="0" indent="0" algn="l" defTabSz="1111250">
            <a:lnSpc>
              <a:spcPct val="90000"/>
            </a:lnSpc>
            <a:spcBef>
              <a:spcPct val="0"/>
            </a:spcBef>
            <a:spcAft>
              <a:spcPct val="35000"/>
            </a:spcAft>
            <a:buNone/>
          </a:pPr>
          <a:r>
            <a:rPr lang="vi-VN" sz="2500" kern="1200" dirty="0"/>
            <a:t>Model performance and evaluation</a:t>
          </a:r>
          <a:endParaRPr lang="en-US" sz="2500" kern="1200" dirty="0"/>
        </a:p>
      </dsp:txBody>
      <dsp:txXfrm>
        <a:off x="443216" y="3817843"/>
        <a:ext cx="6273368" cy="587562"/>
      </dsp:txXfrm>
    </dsp:sp>
    <dsp:sp modelId="{645C0083-5988-426A-9E07-6FEB647C6AB9}">
      <dsp:nvSpPr>
        <dsp:cNvPr id="0" name=""/>
        <dsp:cNvSpPr/>
      </dsp:nvSpPr>
      <dsp:spPr>
        <a:xfrm>
          <a:off x="75989" y="3744398"/>
          <a:ext cx="734453" cy="734453"/>
        </a:xfrm>
        <a:prstGeom prst="ellipse">
          <a:avLst/>
        </a:prstGeom>
        <a:solidFill>
          <a:schemeClr val="lt1">
            <a:hueOff val="0"/>
            <a:satOff val="0"/>
            <a:lumOff val="0"/>
            <a:alphaOff val="0"/>
          </a:schemeClr>
        </a:solidFill>
        <a:ln w="25400" cap="flat" cmpd="sng" algn="ctr">
          <a:solidFill>
            <a:schemeClr val="accent4">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66283-89B1-4101-A731-C0710D3F074E}">
      <dsp:nvSpPr>
        <dsp:cNvPr id="0" name=""/>
        <dsp:cNvSpPr/>
      </dsp:nvSpPr>
      <dsp:spPr>
        <a:xfrm>
          <a:off x="0" y="3489565"/>
          <a:ext cx="6096000" cy="572492"/>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Split training set and test set</a:t>
          </a:r>
        </a:p>
      </dsp:txBody>
      <dsp:txXfrm>
        <a:off x="0" y="3489565"/>
        <a:ext cx="6096000" cy="309145"/>
      </dsp:txXfrm>
    </dsp:sp>
    <dsp:sp modelId="{D7B2CC09-0550-4B72-9A09-AE1F1C31374B}">
      <dsp:nvSpPr>
        <dsp:cNvPr id="0" name=""/>
        <dsp:cNvSpPr/>
      </dsp:nvSpPr>
      <dsp:spPr>
        <a:xfrm>
          <a:off x="0" y="3787261"/>
          <a:ext cx="3047999" cy="263346"/>
        </a:xfrm>
        <a:prstGeom prst="rect">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0" kern="1200" dirty="0"/>
            <a:t>80%</a:t>
          </a:r>
        </a:p>
      </dsp:txBody>
      <dsp:txXfrm>
        <a:off x="0" y="3787261"/>
        <a:ext cx="3047999" cy="263346"/>
      </dsp:txXfrm>
    </dsp:sp>
    <dsp:sp modelId="{DCE69CB6-0861-49E9-86DC-1C66E8B2DF6B}">
      <dsp:nvSpPr>
        <dsp:cNvPr id="0" name=""/>
        <dsp:cNvSpPr/>
      </dsp:nvSpPr>
      <dsp:spPr>
        <a:xfrm>
          <a:off x="3048000" y="3787261"/>
          <a:ext cx="3047999" cy="263346"/>
        </a:xfrm>
        <a:prstGeom prst="rect">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0" kern="1200" dirty="0"/>
            <a:t>20%</a:t>
          </a:r>
        </a:p>
      </dsp:txBody>
      <dsp:txXfrm>
        <a:off x="3048000" y="3787261"/>
        <a:ext cx="3047999" cy="263346"/>
      </dsp:txXfrm>
    </dsp:sp>
    <dsp:sp modelId="{03869C4D-3B1A-4D78-9454-B114475A3A94}">
      <dsp:nvSpPr>
        <dsp:cNvPr id="0" name=""/>
        <dsp:cNvSpPr/>
      </dsp:nvSpPr>
      <dsp:spPr>
        <a:xfrm rot="10800000">
          <a:off x="0" y="2617659"/>
          <a:ext cx="6096000" cy="880492"/>
        </a:xfrm>
        <a:prstGeom prst="upArrowCallou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Standard Scaling data into range [0,1]</a:t>
          </a:r>
        </a:p>
      </dsp:txBody>
      <dsp:txXfrm rot="10800000">
        <a:off x="0" y="2617659"/>
        <a:ext cx="6096000" cy="572117"/>
      </dsp:txXfrm>
    </dsp:sp>
    <dsp:sp modelId="{4B3F9F84-687C-47EF-82A6-28FE2705760C}">
      <dsp:nvSpPr>
        <dsp:cNvPr id="0" name=""/>
        <dsp:cNvSpPr/>
      </dsp:nvSpPr>
      <dsp:spPr>
        <a:xfrm rot="10800000">
          <a:off x="0" y="1745753"/>
          <a:ext cx="6096000" cy="880492"/>
        </a:xfrm>
        <a:prstGeom prst="upArrowCallou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Remove outliers</a:t>
          </a:r>
        </a:p>
      </dsp:txBody>
      <dsp:txXfrm rot="10800000">
        <a:off x="0" y="1745753"/>
        <a:ext cx="6096000" cy="572117"/>
      </dsp:txXfrm>
    </dsp:sp>
    <dsp:sp modelId="{C7DDE982-5C1C-4A42-BEE5-B64F34348E7D}">
      <dsp:nvSpPr>
        <dsp:cNvPr id="0" name=""/>
        <dsp:cNvSpPr/>
      </dsp:nvSpPr>
      <dsp:spPr>
        <a:xfrm rot="10800000">
          <a:off x="0" y="873848"/>
          <a:ext cx="6096000" cy="880492"/>
        </a:xfrm>
        <a:prstGeom prst="upArrowCallou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Transform into numerical attributes</a:t>
          </a:r>
        </a:p>
      </dsp:txBody>
      <dsp:txXfrm rot="10800000">
        <a:off x="0" y="873848"/>
        <a:ext cx="6096000" cy="572117"/>
      </dsp:txXfrm>
    </dsp:sp>
    <dsp:sp modelId="{6B5F4B05-97B5-4176-AF2F-EB81D2361129}">
      <dsp:nvSpPr>
        <dsp:cNvPr id="0" name=""/>
        <dsp:cNvSpPr/>
      </dsp:nvSpPr>
      <dsp:spPr>
        <a:xfrm rot="10800000">
          <a:off x="0" y="1942"/>
          <a:ext cx="6096000" cy="880492"/>
        </a:xfrm>
        <a:prstGeom prst="upArrowCallou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Remove unrelated attributes( </a:t>
          </a:r>
          <a:r>
            <a:rPr lang="en-US" sz="1400" b="1" kern="1200" dirty="0" err="1"/>
            <a:t>pdays</a:t>
          </a:r>
          <a:r>
            <a:rPr lang="en-US" sz="1400" b="1" kern="1200" dirty="0"/>
            <a:t>, </a:t>
          </a:r>
          <a:r>
            <a:rPr lang="en-US" sz="1400" b="1" kern="1200" dirty="0" err="1"/>
            <a:t>poutcome</a:t>
          </a:r>
          <a:r>
            <a:rPr lang="en-US" sz="1400" b="1" kern="1200" dirty="0"/>
            <a:t>)</a:t>
          </a:r>
        </a:p>
      </dsp:txBody>
      <dsp:txXfrm rot="10800000">
        <a:off x="0" y="1942"/>
        <a:ext cx="6096000" cy="57211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1.jpg">
            <a:extLst>
              <a:ext uri="{FF2B5EF4-FFF2-40B4-BE49-F238E27FC236}">
                <a16:creationId xmlns:a16="http://schemas.microsoft.com/office/drawing/2014/main" id="{8AC25AA1-4294-48BE-AA54-C7FA4B0E83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bwMode="black">
          <a:xfrm>
            <a:off x="914400" y="900113"/>
            <a:ext cx="7239000" cy="784225"/>
          </a:xfrm>
        </p:spPr>
        <p:txBody>
          <a:bodyPr/>
          <a:lstStyle>
            <a:lvl1pPr>
              <a:defRPr sz="2400" b="1"/>
            </a:lvl1pPr>
          </a:lstStyle>
          <a:p>
            <a:r>
              <a:rPr lang="en-US"/>
              <a:t>Click to edit Master title style</a:t>
            </a:r>
          </a:p>
        </p:txBody>
      </p:sp>
      <p:sp>
        <p:nvSpPr>
          <p:cNvPr id="3075" name="Rectangle 3"/>
          <p:cNvSpPr>
            <a:spLocks noGrp="1" noChangeArrowheads="1"/>
          </p:cNvSpPr>
          <p:nvPr>
            <p:ph type="subTitle" idx="1"/>
          </p:nvPr>
        </p:nvSpPr>
        <p:spPr bwMode="black">
          <a:xfrm>
            <a:off x="1828800" y="5314950"/>
            <a:ext cx="6019800" cy="381000"/>
          </a:xfrm>
        </p:spPr>
        <p:txBody>
          <a:bodyPr/>
          <a:lstStyle>
            <a:lvl1pPr marL="0" indent="0" algn="ctr">
              <a:buFont typeface="Wingdings" pitchFamily="2" charset="2"/>
              <a:buNone/>
              <a:defRPr sz="1800">
                <a:solidFill>
                  <a:schemeClr val="bg1"/>
                </a:solidFill>
              </a:defRPr>
            </a:lvl1pPr>
          </a:lstStyle>
          <a:p>
            <a:r>
              <a:rPr lang="en-US"/>
              <a:t>Click to edit Master subtitle style</a:t>
            </a:r>
          </a:p>
        </p:txBody>
      </p:sp>
    </p:spTree>
    <p:extLst>
      <p:ext uri="{BB962C8B-B14F-4D97-AF65-F5344CB8AC3E}">
        <p14:creationId xmlns:p14="http://schemas.microsoft.com/office/powerpoint/2010/main" val="225712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593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541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19088"/>
            <a:ext cx="8229600" cy="671512"/>
          </a:xfrm>
        </p:spPr>
        <p:txBody>
          <a:bodyPr/>
          <a:lstStyle/>
          <a:p>
            <a:r>
              <a:rPr lang="en-US"/>
              <a:t>Click to edit Master title style</a:t>
            </a:r>
          </a:p>
        </p:txBody>
      </p:sp>
      <p:sp>
        <p:nvSpPr>
          <p:cNvPr id="3" name="Table Placeholder 2"/>
          <p:cNvSpPr>
            <a:spLocks noGrp="1"/>
          </p:cNvSpPr>
          <p:nvPr>
            <p:ph type="tbl" idx="1"/>
          </p:nvPr>
        </p:nvSpPr>
        <p:spPr>
          <a:xfrm>
            <a:off x="457200" y="1393825"/>
            <a:ext cx="8229600" cy="4930775"/>
          </a:xfrm>
        </p:spPr>
        <p:txBody>
          <a:bodyPr/>
          <a:lstStyle/>
          <a:p>
            <a:pPr lvl="0"/>
            <a:r>
              <a:rPr lang="en-US" noProof="0"/>
              <a:t>Click icon to add table</a:t>
            </a:r>
          </a:p>
        </p:txBody>
      </p:sp>
    </p:spTree>
    <p:extLst>
      <p:ext uri="{BB962C8B-B14F-4D97-AF65-F5344CB8AC3E}">
        <p14:creationId xmlns:p14="http://schemas.microsoft.com/office/powerpoint/2010/main" val="349525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326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9807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93825"/>
            <a:ext cx="4038600" cy="4930775"/>
          </a:xfrm>
        </p:spPr>
        <p:txBody>
          <a:bodyPr/>
          <a:lstStyle>
            <a:lvl1pPr>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93825"/>
            <a:ext cx="4038600" cy="4930775"/>
          </a:xfrm>
        </p:spPr>
        <p:txBody>
          <a:bodyPr/>
          <a:lstStyle>
            <a:lvl1pPr>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150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4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943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54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481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2447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2.jpg">
            <a:extLst>
              <a:ext uri="{FF2B5EF4-FFF2-40B4-BE49-F238E27FC236}">
                <a16:creationId xmlns:a16="http://schemas.microsoft.com/office/drawing/2014/main" id="{B5BF3DF1-7E3A-4AD3-BD35-0EFE5084124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C9F8F434-44BE-4607-A3BD-0CBC784A2EEA}"/>
              </a:ext>
            </a:extLst>
          </p:cNvPr>
          <p:cNvSpPr>
            <a:spLocks noGrp="1" noChangeArrowheads="1"/>
          </p:cNvSpPr>
          <p:nvPr>
            <p:ph type="title"/>
          </p:nvPr>
        </p:nvSpPr>
        <p:spPr bwMode="white">
          <a:xfrm>
            <a:off x="457200" y="319088"/>
            <a:ext cx="82296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42" name="Freeform 18">
            <a:extLst>
              <a:ext uri="{FF2B5EF4-FFF2-40B4-BE49-F238E27FC236}">
                <a16:creationId xmlns:a16="http://schemas.microsoft.com/office/drawing/2014/main" id="{85847827-112D-4409-A216-F11F460BBD91}"/>
              </a:ext>
            </a:extLst>
          </p:cNvPr>
          <p:cNvSpPr>
            <a:spLocks/>
          </p:cNvSpPr>
          <p:nvPr/>
        </p:nvSpPr>
        <p:spPr bwMode="white">
          <a:xfrm>
            <a:off x="3175" y="963613"/>
            <a:ext cx="9140825" cy="461962"/>
          </a:xfrm>
          <a:custGeom>
            <a:avLst/>
            <a:gdLst/>
            <a:ahLst/>
            <a:cxnLst>
              <a:cxn ang="0">
                <a:pos x="0" y="290"/>
              </a:cxn>
              <a:cxn ang="0">
                <a:pos x="1" y="193"/>
              </a:cxn>
              <a:cxn ang="0">
                <a:pos x="1833" y="25"/>
              </a:cxn>
              <a:cxn ang="0">
                <a:pos x="3966" y="41"/>
              </a:cxn>
              <a:cxn ang="0">
                <a:pos x="5760" y="184"/>
              </a:cxn>
              <a:cxn ang="0">
                <a:pos x="5764" y="291"/>
              </a:cxn>
              <a:cxn ang="0">
                <a:pos x="0" y="290"/>
              </a:cxn>
            </a:cxnLst>
            <a:rect l="0" t="0" r="r" b="b"/>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w="9525">
            <a:noFill/>
            <a:round/>
            <a:headEnd/>
            <a:tailEnd/>
          </a:ln>
          <a:effectLst/>
        </p:spPr>
        <p:txBody>
          <a:bodyPr/>
          <a:lstStyle/>
          <a:p>
            <a:pPr>
              <a:defRPr/>
            </a:pPr>
            <a:endParaRPr lang="en-US">
              <a:cs typeface="+mn-cs"/>
            </a:endParaRPr>
          </a:p>
        </p:txBody>
      </p:sp>
      <p:sp>
        <p:nvSpPr>
          <p:cNvPr id="1029" name="Rectangle 3">
            <a:extLst>
              <a:ext uri="{FF2B5EF4-FFF2-40B4-BE49-F238E27FC236}">
                <a16:creationId xmlns:a16="http://schemas.microsoft.com/office/drawing/2014/main" id="{B61A88D7-2A67-4C91-839A-A7867842014E}"/>
              </a:ext>
            </a:extLst>
          </p:cNvPr>
          <p:cNvSpPr>
            <a:spLocks noGrp="1" noChangeArrowheads="1"/>
          </p:cNvSpPr>
          <p:nvPr>
            <p:ph type="body" idx="1"/>
          </p:nvPr>
        </p:nvSpPr>
        <p:spPr bwMode="auto">
          <a:xfrm>
            <a:off x="457200" y="1393825"/>
            <a:ext cx="82296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Rectangle 10">
            <a:extLst>
              <a:ext uri="{FF2B5EF4-FFF2-40B4-BE49-F238E27FC236}">
                <a16:creationId xmlns:a16="http://schemas.microsoft.com/office/drawing/2014/main" id="{8D7643A2-FDC3-41F1-B271-25E89F5AA1B4}"/>
              </a:ext>
            </a:extLst>
          </p:cNvPr>
          <p:cNvSpPr/>
          <p:nvPr/>
        </p:nvSpPr>
        <p:spPr>
          <a:xfrm>
            <a:off x="152400" y="152400"/>
            <a:ext cx="1066800" cy="533400"/>
          </a:xfrm>
          <a:prstGeom prst="rect">
            <a:avLst/>
          </a:prstGeom>
          <a:solidFill>
            <a:schemeClr val="accent1">
              <a:alpha val="7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LOGO</a:t>
            </a:r>
          </a:p>
        </p:txBody>
      </p:sp>
      <p:sp>
        <p:nvSpPr>
          <p:cNvPr id="20" name="Rectangle 38">
            <a:extLst>
              <a:ext uri="{FF2B5EF4-FFF2-40B4-BE49-F238E27FC236}">
                <a16:creationId xmlns:a16="http://schemas.microsoft.com/office/drawing/2014/main" id="{44019223-8A3E-40F2-A64A-D4DABB2D3FDF}"/>
              </a:ext>
            </a:extLst>
          </p:cNvPr>
          <p:cNvSpPr>
            <a:spLocks noChangeArrowheads="1"/>
          </p:cNvSpPr>
          <p:nvPr/>
        </p:nvSpPr>
        <p:spPr bwMode="gray">
          <a:xfrm>
            <a:off x="0" y="6629400"/>
            <a:ext cx="9144000" cy="238125"/>
          </a:xfrm>
          <a:prstGeom prst="rect">
            <a:avLst/>
          </a:prstGeom>
          <a:gradFill>
            <a:gsLst>
              <a:gs pos="0">
                <a:schemeClr val="bg1"/>
              </a:gs>
              <a:gs pos="50000">
                <a:schemeClr val="bg1">
                  <a:lumMod val="75000"/>
                </a:schemeClr>
              </a:gs>
              <a:gs pos="100000">
                <a:schemeClr val="bg1">
                  <a:lumMod val="50000"/>
                </a:schemeClr>
              </a:gs>
            </a:gsLst>
            <a:lin ang="10800000" scaled="0"/>
          </a:gradFill>
          <a:ln w="9525">
            <a:noFill/>
            <a:miter lim="800000"/>
            <a:headEnd/>
            <a:tailEnd/>
          </a:ln>
          <a:effectLst/>
        </p:spPr>
        <p:txBody>
          <a:bodyPr wrap="none" anchor="ctr"/>
          <a:lstStyle/>
          <a:p>
            <a:pPr>
              <a:defRPr/>
            </a:pPr>
            <a:endParaRPr lang="en-US">
              <a:cs typeface="+mn-cs"/>
            </a:endParaRPr>
          </a:p>
        </p:txBody>
      </p:sp>
      <p:sp>
        <p:nvSpPr>
          <p:cNvPr id="21" name="TextBox 20">
            <a:extLst>
              <a:ext uri="{FF2B5EF4-FFF2-40B4-BE49-F238E27FC236}">
                <a16:creationId xmlns:a16="http://schemas.microsoft.com/office/drawing/2014/main" id="{F6ED4E4B-30E8-42B6-A37B-23B8E300D105}"/>
              </a:ext>
            </a:extLst>
          </p:cNvPr>
          <p:cNvSpPr txBox="1"/>
          <p:nvPr/>
        </p:nvSpPr>
        <p:spPr>
          <a:xfrm>
            <a:off x="7543800" y="6642100"/>
            <a:ext cx="1600200" cy="292100"/>
          </a:xfrm>
          <a:prstGeom prst="rect">
            <a:avLst/>
          </a:prstGeom>
          <a:noFill/>
        </p:spPr>
        <p:txBody>
          <a:bodyPr>
            <a:spAutoFit/>
          </a:bodyPr>
          <a:lstStyle/>
          <a:p>
            <a:pPr algn="ctr">
              <a:defRPr/>
            </a:pPr>
            <a:r>
              <a:rPr lang="en-US" sz="1300" b="1" dirty="0">
                <a:solidFill>
                  <a:schemeClr val="tx1">
                    <a:lumMod val="50000"/>
                  </a:schemeClr>
                </a:solidFill>
                <a:cs typeface="+mn-cs"/>
              </a:rPr>
              <a:t>slide.tailieu.vn</a:t>
            </a:r>
          </a:p>
        </p:txBody>
      </p:sp>
    </p:spTree>
  </p:cSld>
  <p:clrMap bg1="lt1" tx1="dk1" bg2="lt2" tx2="dk2" accent1="accent1" accent2="accent2" accent3="accent3" accent4="accent4" accent5="accent5" accent6="accent6" hlink="hlink" folHlink="folHlink"/>
  <p:sldLayoutIdLst>
    <p:sldLayoutId id="2147483725"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eaLnBrk="1" fontAlgn="base" hangingPunct="1">
        <a:spcBef>
          <a:spcPct val="0"/>
        </a:spcBef>
        <a:spcAft>
          <a:spcPct val="0"/>
        </a:spcAft>
        <a:defRPr sz="2800">
          <a:solidFill>
            <a:schemeClr val="bg1"/>
          </a:solidFill>
          <a:latin typeface="+mj-lt"/>
          <a:ea typeface="+mj-ea"/>
          <a:cs typeface="+mj-cs"/>
        </a:defRPr>
      </a:lvl1pPr>
      <a:lvl2pPr algn="ctr" rtl="0" eaLnBrk="1" fontAlgn="base" hangingPunct="1">
        <a:spcBef>
          <a:spcPct val="0"/>
        </a:spcBef>
        <a:spcAft>
          <a:spcPct val="0"/>
        </a:spcAft>
        <a:defRPr sz="2800">
          <a:solidFill>
            <a:schemeClr val="bg1"/>
          </a:solidFill>
          <a:latin typeface="Verdana" pitchFamily="34" charset="0"/>
        </a:defRPr>
      </a:lvl2pPr>
      <a:lvl3pPr algn="ctr" rtl="0" eaLnBrk="1" fontAlgn="base" hangingPunct="1">
        <a:spcBef>
          <a:spcPct val="0"/>
        </a:spcBef>
        <a:spcAft>
          <a:spcPct val="0"/>
        </a:spcAft>
        <a:defRPr sz="2800">
          <a:solidFill>
            <a:schemeClr val="bg1"/>
          </a:solidFill>
          <a:latin typeface="Verdana" pitchFamily="34" charset="0"/>
        </a:defRPr>
      </a:lvl3pPr>
      <a:lvl4pPr algn="ctr" rtl="0" eaLnBrk="1" fontAlgn="base" hangingPunct="1">
        <a:spcBef>
          <a:spcPct val="0"/>
        </a:spcBef>
        <a:spcAft>
          <a:spcPct val="0"/>
        </a:spcAft>
        <a:defRPr sz="2800">
          <a:solidFill>
            <a:schemeClr val="bg1"/>
          </a:solidFill>
          <a:latin typeface="Verdana" pitchFamily="34" charset="0"/>
        </a:defRPr>
      </a:lvl4pPr>
      <a:lvl5pPr algn="ctr" rtl="0" eaLnBrk="1" fontAlgn="base" hangingPunct="1">
        <a:spcBef>
          <a:spcPct val="0"/>
        </a:spcBef>
        <a:spcAft>
          <a:spcPct val="0"/>
        </a:spcAft>
        <a:defRPr sz="2800">
          <a:solidFill>
            <a:schemeClr val="bg1"/>
          </a:solidFill>
          <a:latin typeface="Verdana" pitchFamily="34" charset="0"/>
        </a:defRPr>
      </a:lvl5pPr>
      <a:lvl6pPr marL="457200" algn="ctr" rtl="0" eaLnBrk="1" fontAlgn="base" hangingPunct="1">
        <a:spcBef>
          <a:spcPct val="0"/>
        </a:spcBef>
        <a:spcAft>
          <a:spcPct val="0"/>
        </a:spcAft>
        <a:defRPr sz="2800">
          <a:solidFill>
            <a:schemeClr val="bg1"/>
          </a:solidFill>
          <a:latin typeface="Verdana" pitchFamily="34" charset="0"/>
        </a:defRPr>
      </a:lvl6pPr>
      <a:lvl7pPr marL="914400" algn="ctr" rtl="0" eaLnBrk="1" fontAlgn="base" hangingPunct="1">
        <a:spcBef>
          <a:spcPct val="0"/>
        </a:spcBef>
        <a:spcAft>
          <a:spcPct val="0"/>
        </a:spcAft>
        <a:defRPr sz="2800">
          <a:solidFill>
            <a:schemeClr val="bg1"/>
          </a:solidFill>
          <a:latin typeface="Verdana" pitchFamily="34" charset="0"/>
        </a:defRPr>
      </a:lvl7pPr>
      <a:lvl8pPr marL="1371600" algn="ctr" rtl="0" eaLnBrk="1" fontAlgn="base" hangingPunct="1">
        <a:spcBef>
          <a:spcPct val="0"/>
        </a:spcBef>
        <a:spcAft>
          <a:spcPct val="0"/>
        </a:spcAft>
        <a:defRPr sz="2800">
          <a:solidFill>
            <a:schemeClr val="bg1"/>
          </a:solidFill>
          <a:latin typeface="Verdana" pitchFamily="34" charset="0"/>
        </a:defRPr>
      </a:lvl8pPr>
      <a:lvl9pPr marL="1828800" algn="ctr" rtl="0" eaLnBrk="1" fontAlgn="base" hangingPunct="1">
        <a:spcBef>
          <a:spcPct val="0"/>
        </a:spcBef>
        <a:spcAft>
          <a:spcPct val="0"/>
        </a:spcAft>
        <a:defRPr sz="28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github.com/duongDSAI64/ML-miniproject"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Bank+Marketing?fbclid=IwAR2YZwNkWow2WPGSw5WFj1DrPMX50mddr1VWwgpJ1qcxjEC_9AO-BtCEweU"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57C395-619C-4A81-8D2F-2FAA978A67A3}"/>
              </a:ext>
            </a:extLst>
          </p:cNvPr>
          <p:cNvPicPr>
            <a:picLocks noChangeAspect="1"/>
          </p:cNvPicPr>
          <p:nvPr/>
        </p:nvPicPr>
        <p:blipFill>
          <a:blip r:embed="rId2"/>
          <a:stretch>
            <a:fillRect/>
          </a:stretch>
        </p:blipFill>
        <p:spPr>
          <a:xfrm>
            <a:off x="4530469" y="1585043"/>
            <a:ext cx="320129" cy="472357"/>
          </a:xfrm>
          <a:prstGeom prst="rect">
            <a:avLst/>
          </a:prstGeom>
        </p:spPr>
      </p:pic>
      <p:sp>
        <p:nvSpPr>
          <p:cNvPr id="3074" name="Rectangle 3">
            <a:extLst>
              <a:ext uri="{FF2B5EF4-FFF2-40B4-BE49-F238E27FC236}">
                <a16:creationId xmlns:a16="http://schemas.microsoft.com/office/drawing/2014/main" id="{A13F0556-7866-4E13-B239-AE01008194FA}"/>
              </a:ext>
            </a:extLst>
          </p:cNvPr>
          <p:cNvSpPr>
            <a:spLocks noGrp="1" noChangeArrowheads="1"/>
          </p:cNvSpPr>
          <p:nvPr>
            <p:ph type="subTitle" idx="1"/>
          </p:nvPr>
        </p:nvSpPr>
        <p:spPr>
          <a:xfrm>
            <a:off x="28831" y="2057400"/>
            <a:ext cx="9372600" cy="914400"/>
          </a:xfrm>
        </p:spPr>
        <p:txBody>
          <a:bodyPr anchor="ctr"/>
          <a:lstStyle/>
          <a:p>
            <a:pPr>
              <a:lnSpc>
                <a:spcPct val="90000"/>
              </a:lnSpc>
            </a:pPr>
            <a:r>
              <a:rPr lang="vi-VN" altLang="en-US" sz="2800" dirty="0">
                <a:solidFill>
                  <a:srgbClr val="00B050"/>
                </a:solidFill>
              </a:rPr>
              <a:t>Group 4 </a:t>
            </a:r>
          </a:p>
          <a:p>
            <a:pPr>
              <a:lnSpc>
                <a:spcPct val="90000"/>
              </a:lnSpc>
            </a:pPr>
            <a:r>
              <a:rPr lang="vi-VN" altLang="en-US" sz="2800" dirty="0">
                <a:solidFill>
                  <a:srgbClr val="00B050"/>
                </a:solidFill>
              </a:rPr>
              <a:t>Bank Marketing</a:t>
            </a:r>
            <a:endParaRPr lang="en-US" altLang="en-US" sz="2800" dirty="0">
              <a:solidFill>
                <a:srgbClr val="00B050"/>
              </a:solidFill>
            </a:endParaRPr>
          </a:p>
        </p:txBody>
      </p:sp>
      <p:sp>
        <p:nvSpPr>
          <p:cNvPr id="8" name="TextBox 7">
            <a:extLst>
              <a:ext uri="{FF2B5EF4-FFF2-40B4-BE49-F238E27FC236}">
                <a16:creationId xmlns:a16="http://schemas.microsoft.com/office/drawing/2014/main" id="{01D52BD6-9A0A-4385-B845-FD7EB09C93D0}"/>
              </a:ext>
            </a:extLst>
          </p:cNvPr>
          <p:cNvSpPr txBox="1"/>
          <p:nvPr/>
        </p:nvSpPr>
        <p:spPr>
          <a:xfrm>
            <a:off x="304800" y="419100"/>
            <a:ext cx="9144000" cy="707886"/>
          </a:xfrm>
          <a:prstGeom prst="rect">
            <a:avLst/>
          </a:prstGeom>
          <a:noFill/>
        </p:spPr>
        <p:txBody>
          <a:bodyPr>
            <a:spAutoFit/>
          </a:bodyPr>
          <a:lstStyle/>
          <a:p>
            <a:pPr algn="ctr">
              <a:defRPr/>
            </a:pPr>
            <a:r>
              <a:rPr lang="vi-VN" sz="4000" b="1" dirty="0">
                <a:ln w="12700">
                  <a:noFill/>
                  <a:prstDash val="solid"/>
                </a:ln>
                <a:solidFill>
                  <a:schemeClr val="bg1"/>
                </a:solidFill>
                <a:effectLst>
                  <a:outerShdw blurRad="38100" dist="38100" dir="2700000" algn="tl">
                    <a:srgbClr val="000000">
                      <a:alpha val="43137"/>
                    </a:srgbClr>
                  </a:outerShdw>
                </a:effectLst>
                <a:cs typeface="+mn-cs"/>
              </a:rPr>
              <a:t>Machine learning project</a:t>
            </a:r>
            <a:endParaRPr lang="en-US" sz="4000" b="1" dirty="0">
              <a:ln w="12700">
                <a:noFill/>
                <a:prstDash val="solid"/>
              </a:ln>
              <a:solidFill>
                <a:schemeClr val="bg1"/>
              </a:solidFill>
              <a:effectLst>
                <a:outerShdw blurRad="38100" dist="38100" dir="2700000" algn="tl">
                  <a:srgbClr val="000000">
                    <a:alpha val="43137"/>
                  </a:srgbClr>
                </a:outerShdw>
              </a:effectLst>
              <a:cs typeface="+mn-cs"/>
            </a:endParaRPr>
          </a:p>
        </p:txBody>
      </p:sp>
      <p:sp>
        <p:nvSpPr>
          <p:cNvPr id="4" name="Rectangle 3">
            <a:extLst>
              <a:ext uri="{FF2B5EF4-FFF2-40B4-BE49-F238E27FC236}">
                <a16:creationId xmlns:a16="http://schemas.microsoft.com/office/drawing/2014/main" id="{7A7F9EEF-D9D0-4E5C-A196-AFAC004F96EB}"/>
              </a:ext>
            </a:extLst>
          </p:cNvPr>
          <p:cNvSpPr/>
          <p:nvPr/>
        </p:nvSpPr>
        <p:spPr>
          <a:xfrm>
            <a:off x="1" y="6186340"/>
            <a:ext cx="9143999" cy="685800"/>
          </a:xfrm>
          <a:prstGeom prst="rect">
            <a:avLst/>
          </a:prstGeom>
          <a:solidFill>
            <a:schemeClr val="bg1">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VN" sz="1400" dirty="0"/>
              <a:t>Nguyễn Hoàng Anh 20194417 - Nguyễn Minh Châu 20194421 – Chu Hoàng Dương 20194429</a:t>
            </a:r>
            <a:endParaRPr lang="en-US" sz="14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repeatCount="indefinite" fill="hold" nodeType="withEffect">
                                  <p:stCondLst>
                                    <p:cond delay="0"/>
                                  </p:stCondLst>
                                  <p:iterate type="lt">
                                    <p:tmPct val="5000"/>
                                  </p:iterate>
                                  <p:childTnLst>
                                    <p:animMotion origin="layout" path="M 0.0 0.0 L 0.0 -0.07213" pathEditMode="relative" ptsTypes="">
                                      <p:cBhvr>
                                        <p:cTn id="6" dur="250" accel="50000" decel="50000" autoRev="1" fill="hold">
                                          <p:stCondLst>
                                            <p:cond delay="0"/>
                                          </p:stCondLst>
                                        </p:cTn>
                                        <p:tgtEl>
                                          <p:spTgt spid="4">
                                            <p:txEl>
                                              <p:pRg st="0" end="0"/>
                                            </p:txEl>
                                          </p:spTgt>
                                        </p:tgtEl>
                                        <p:attrNameLst>
                                          <p:attrName>ppt_x</p:attrName>
                                          <p:attrName>ppt_y</p:attrName>
                                        </p:attrNameLst>
                                      </p:cBhvr>
                                    </p:animMotion>
                                    <p:animRot by="1500000">
                                      <p:cBhvr>
                                        <p:cTn id="7" dur="125" fill="hold">
                                          <p:stCondLst>
                                            <p:cond delay="0"/>
                                          </p:stCondLst>
                                        </p:cTn>
                                        <p:tgtEl>
                                          <p:spTgt spid="4">
                                            <p:txEl>
                                              <p:pRg st="0" end="0"/>
                                            </p:txEl>
                                          </p:spTgt>
                                        </p:tgtEl>
                                        <p:attrNameLst>
                                          <p:attrName>r</p:attrName>
                                        </p:attrNameLst>
                                      </p:cBhvr>
                                    </p:animRot>
                                    <p:animRot by="-1500000">
                                      <p:cBhvr>
                                        <p:cTn id="8" dur="125" fill="hold">
                                          <p:stCondLst>
                                            <p:cond delay="125"/>
                                          </p:stCondLst>
                                        </p:cTn>
                                        <p:tgtEl>
                                          <p:spTgt spid="4">
                                            <p:txEl>
                                              <p:pRg st="0" end="0"/>
                                            </p:txEl>
                                          </p:spTgt>
                                        </p:tgtEl>
                                        <p:attrNameLst>
                                          <p:attrName>r</p:attrName>
                                        </p:attrNameLst>
                                      </p:cBhvr>
                                    </p:animRot>
                                    <p:animRot by="-1500000">
                                      <p:cBhvr>
                                        <p:cTn id="9" dur="125" fill="hold">
                                          <p:stCondLst>
                                            <p:cond delay="250"/>
                                          </p:stCondLst>
                                        </p:cTn>
                                        <p:tgtEl>
                                          <p:spTgt spid="4">
                                            <p:txEl>
                                              <p:pRg st="0" end="0"/>
                                            </p:txEl>
                                          </p:spTgt>
                                        </p:tgtEl>
                                        <p:attrNameLst>
                                          <p:attrName>r</p:attrName>
                                        </p:attrNameLst>
                                      </p:cBhvr>
                                    </p:animRot>
                                    <p:animRot by="1500000">
                                      <p:cBhvr>
                                        <p:cTn id="10" dur="125" fill="hold">
                                          <p:stCondLst>
                                            <p:cond delay="375"/>
                                          </p:stCondLst>
                                        </p:cTn>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FB3001-2B1B-4734-B7D0-B03705A38349}"/>
              </a:ext>
            </a:extLst>
          </p:cNvPr>
          <p:cNvPicPr>
            <a:picLocks noChangeAspect="1"/>
          </p:cNvPicPr>
          <p:nvPr/>
        </p:nvPicPr>
        <p:blipFill>
          <a:blip r:embed="rId2"/>
          <a:stretch>
            <a:fillRect/>
          </a:stretch>
        </p:blipFill>
        <p:spPr>
          <a:xfrm>
            <a:off x="6979920" y="5638800"/>
            <a:ext cx="2164080" cy="1219200"/>
          </a:xfrm>
          <a:prstGeom prst="rect">
            <a:avLst/>
          </a:prstGeom>
        </p:spPr>
      </p:pic>
      <p:sp>
        <p:nvSpPr>
          <p:cNvPr id="4098" name="Rectangle 2">
            <a:extLst>
              <a:ext uri="{FF2B5EF4-FFF2-40B4-BE49-F238E27FC236}">
                <a16:creationId xmlns:a16="http://schemas.microsoft.com/office/drawing/2014/main" id="{907A79BC-9DAE-42DF-85D8-1E8594B8CBAC}"/>
              </a:ext>
            </a:extLst>
          </p:cNvPr>
          <p:cNvSpPr>
            <a:spLocks noGrp="1" noChangeArrowheads="1"/>
          </p:cNvSpPr>
          <p:nvPr>
            <p:ph type="title"/>
          </p:nvPr>
        </p:nvSpPr>
        <p:spPr>
          <a:xfrm>
            <a:off x="0" y="76200"/>
            <a:ext cx="8229600" cy="671513"/>
          </a:xfrm>
        </p:spPr>
        <p:txBody>
          <a:bodyPr/>
          <a:lstStyle/>
          <a:p>
            <a:r>
              <a:rPr lang="en-US" altLang="en-US" b="1" dirty="0"/>
              <a:t>Experiment</a:t>
            </a:r>
          </a:p>
        </p:txBody>
      </p:sp>
      <p:sp>
        <p:nvSpPr>
          <p:cNvPr id="4099" name="Rectangle 3">
            <a:extLst>
              <a:ext uri="{FF2B5EF4-FFF2-40B4-BE49-F238E27FC236}">
                <a16:creationId xmlns:a16="http://schemas.microsoft.com/office/drawing/2014/main" id="{C629DF0B-D2FC-474A-B998-DF657E389488}"/>
              </a:ext>
            </a:extLst>
          </p:cNvPr>
          <p:cNvSpPr txBox="1">
            <a:spLocks noChangeArrowheads="1"/>
          </p:cNvSpPr>
          <p:nvPr/>
        </p:nvSpPr>
        <p:spPr bwMode="auto">
          <a:xfrm>
            <a:off x="76200" y="1248569"/>
            <a:ext cx="7859410" cy="462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228600" marR="0" lvl="0" indent="0" algn="l" defTabSz="914400" rtl="0" eaLnBrk="0" fontAlgn="base" latinLnBrk="0" hangingPunct="0">
              <a:lnSpc>
                <a:spcPct val="15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1F5281"/>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p:txBody>
      </p:sp>
      <p:pic>
        <p:nvPicPr>
          <p:cNvPr id="5" name="Picture 4">
            <a:extLst>
              <a:ext uri="{FF2B5EF4-FFF2-40B4-BE49-F238E27FC236}">
                <a16:creationId xmlns:a16="http://schemas.microsoft.com/office/drawing/2014/main" id="{54D67102-AC58-4460-A8C8-B188E8914DCE}"/>
              </a:ext>
            </a:extLst>
          </p:cNvPr>
          <p:cNvPicPr>
            <a:picLocks noChangeAspect="1"/>
          </p:cNvPicPr>
          <p:nvPr/>
        </p:nvPicPr>
        <p:blipFill>
          <a:blip r:embed="rId3"/>
          <a:stretch>
            <a:fillRect/>
          </a:stretch>
        </p:blipFill>
        <p:spPr>
          <a:xfrm>
            <a:off x="76200" y="0"/>
            <a:ext cx="1167353" cy="1167353"/>
          </a:xfrm>
          <a:prstGeom prst="rect">
            <a:avLst/>
          </a:prstGeom>
        </p:spPr>
      </p:pic>
      <p:grpSp>
        <p:nvGrpSpPr>
          <p:cNvPr id="2" name="Group 1">
            <a:extLst>
              <a:ext uri="{FF2B5EF4-FFF2-40B4-BE49-F238E27FC236}">
                <a16:creationId xmlns:a16="http://schemas.microsoft.com/office/drawing/2014/main" id="{ADE05FEE-9DBE-499F-9C48-6E93D58BB8C1}"/>
              </a:ext>
            </a:extLst>
          </p:cNvPr>
          <p:cNvGrpSpPr/>
          <p:nvPr/>
        </p:nvGrpSpPr>
        <p:grpSpPr>
          <a:xfrm>
            <a:off x="-28767" y="885522"/>
            <a:ext cx="5257800" cy="3095676"/>
            <a:chOff x="0" y="927990"/>
            <a:chExt cx="5257800" cy="3095676"/>
          </a:xfrm>
        </p:grpSpPr>
        <p:pic>
          <p:nvPicPr>
            <p:cNvPr id="5122" name="Picture 2">
              <a:extLst>
                <a:ext uri="{FF2B5EF4-FFF2-40B4-BE49-F238E27FC236}">
                  <a16:creationId xmlns:a16="http://schemas.microsoft.com/office/drawing/2014/main" id="{A96F0817-E96F-45EE-AAA3-C785F6DBA2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67353"/>
              <a:ext cx="5257800" cy="2856313"/>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14">
              <a:extLst>
                <a:ext uri="{FF2B5EF4-FFF2-40B4-BE49-F238E27FC236}">
                  <a16:creationId xmlns:a16="http://schemas.microsoft.com/office/drawing/2014/main" id="{23EF209E-1082-4A64-B0CA-DE8C1E71D89B}"/>
                </a:ext>
              </a:extLst>
            </p:cNvPr>
            <p:cNvSpPr txBox="1"/>
            <p:nvPr/>
          </p:nvSpPr>
          <p:spPr>
            <a:xfrm>
              <a:off x="1447800" y="927990"/>
              <a:ext cx="3733800" cy="39751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200" b="0" i="1"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Accuracy with different values of k</a:t>
              </a:r>
              <a:endParaRPr kumimoji="0" 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pic>
        <p:nvPicPr>
          <p:cNvPr id="5124" name="Picture 4">
            <a:extLst>
              <a:ext uri="{FF2B5EF4-FFF2-40B4-BE49-F238E27FC236}">
                <a16:creationId xmlns:a16="http://schemas.microsoft.com/office/drawing/2014/main" id="{AC224070-5466-4B99-90B3-9F9FFBA24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81198"/>
            <a:ext cx="5357397" cy="287680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4">
            <a:extLst>
              <a:ext uri="{FF2B5EF4-FFF2-40B4-BE49-F238E27FC236}">
                <a16:creationId xmlns:a16="http://schemas.microsoft.com/office/drawing/2014/main" id="{7AA0E001-9E0E-4002-8D22-1B75C913F08A}"/>
              </a:ext>
            </a:extLst>
          </p:cNvPr>
          <p:cNvSpPr txBox="1"/>
          <p:nvPr/>
        </p:nvSpPr>
        <p:spPr>
          <a:xfrm>
            <a:off x="1396252" y="3816906"/>
            <a:ext cx="3376915" cy="39751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2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Accuracy with different </a:t>
            </a:r>
            <a:r>
              <a:rPr lang="en-US" sz="1200" i="1" kern="0" dirty="0">
                <a:solidFill>
                  <a:sysClr val="windowText" lastClr="000000"/>
                </a:solidFill>
                <a:latin typeface="Times New Roman" panose="02020603050405020304" pitchFamily="18" charset="0"/>
                <a:ea typeface="Times New Roman" panose="02020603050405020304" pitchFamily="18" charset="0"/>
              </a:rPr>
              <a:t>depth</a:t>
            </a:r>
            <a:endParaRPr kumimoji="0" lang="en-US"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BA53B18A-3BE4-4B2D-9BC7-65CB4356B510}"/>
              </a:ext>
            </a:extLst>
          </p:cNvPr>
          <p:cNvSpPr txBox="1"/>
          <p:nvPr/>
        </p:nvSpPr>
        <p:spPr>
          <a:xfrm>
            <a:off x="6272565" y="2346444"/>
            <a:ext cx="1752600" cy="369332"/>
          </a:xfrm>
          <a:prstGeom prst="rect">
            <a:avLst/>
          </a:prstGeom>
          <a:noFill/>
        </p:spPr>
        <p:txBody>
          <a:bodyPr wrap="square" rtlCol="0">
            <a:spAutoFit/>
          </a:bodyPr>
          <a:lstStyle/>
          <a:p>
            <a:r>
              <a:rPr lang="vi-VN" b="1" dirty="0"/>
              <a:t>KNN model</a:t>
            </a:r>
            <a:endParaRPr lang="en-US" b="1" dirty="0"/>
          </a:p>
        </p:txBody>
      </p:sp>
      <p:sp>
        <p:nvSpPr>
          <p:cNvPr id="13" name="TextBox 12">
            <a:extLst>
              <a:ext uri="{FF2B5EF4-FFF2-40B4-BE49-F238E27FC236}">
                <a16:creationId xmlns:a16="http://schemas.microsoft.com/office/drawing/2014/main" id="{D0B62D2B-D970-493E-9FC2-6310F4175507}"/>
              </a:ext>
            </a:extLst>
          </p:cNvPr>
          <p:cNvSpPr txBox="1"/>
          <p:nvPr/>
        </p:nvSpPr>
        <p:spPr>
          <a:xfrm>
            <a:off x="5867400" y="4686390"/>
            <a:ext cx="2830210" cy="369332"/>
          </a:xfrm>
          <a:prstGeom prst="rect">
            <a:avLst/>
          </a:prstGeom>
          <a:noFill/>
        </p:spPr>
        <p:txBody>
          <a:bodyPr wrap="square" rtlCol="0">
            <a:spAutoFit/>
          </a:bodyPr>
          <a:lstStyle/>
          <a:p>
            <a:r>
              <a:rPr lang="vi-VN" b="1" dirty="0"/>
              <a:t>Decision tree model</a:t>
            </a:r>
            <a:endParaRPr lang="en-US" b="1" dirty="0"/>
          </a:p>
        </p:txBody>
      </p:sp>
      <p:cxnSp>
        <p:nvCxnSpPr>
          <p:cNvPr id="9" name="Straight Arrow Connector 8">
            <a:extLst>
              <a:ext uri="{FF2B5EF4-FFF2-40B4-BE49-F238E27FC236}">
                <a16:creationId xmlns:a16="http://schemas.microsoft.com/office/drawing/2014/main" id="{4BDC5BF9-3576-4240-87B6-6C2A72611A0E}"/>
              </a:ext>
            </a:extLst>
          </p:cNvPr>
          <p:cNvCxnSpPr>
            <a:stCxn id="5122" idx="3"/>
          </p:cNvCxnSpPr>
          <p:nvPr/>
        </p:nvCxnSpPr>
        <p:spPr>
          <a:xfrm flipV="1">
            <a:off x="5229033" y="2531110"/>
            <a:ext cx="1019367" cy="219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B4DA9EE-CAEB-4A54-90ED-88E6147C202C}"/>
              </a:ext>
            </a:extLst>
          </p:cNvPr>
          <p:cNvCxnSpPr>
            <a:cxnSpLocks/>
          </p:cNvCxnSpPr>
          <p:nvPr/>
        </p:nvCxnSpPr>
        <p:spPr>
          <a:xfrm flipV="1">
            <a:off x="5249458" y="5121484"/>
            <a:ext cx="998942" cy="2878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41F9FBD-E669-4646-BED9-A59FF543B6D7}"/>
              </a:ext>
            </a:extLst>
          </p:cNvPr>
          <p:cNvSpPr/>
          <p:nvPr/>
        </p:nvSpPr>
        <p:spPr>
          <a:xfrm>
            <a:off x="3581400" y="3586468"/>
            <a:ext cx="228600" cy="2886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5BBFAB8-113F-40AB-9A5B-BCB33A5C1974}"/>
              </a:ext>
            </a:extLst>
          </p:cNvPr>
          <p:cNvSpPr/>
          <p:nvPr/>
        </p:nvSpPr>
        <p:spPr>
          <a:xfrm>
            <a:off x="1440243" y="6459686"/>
            <a:ext cx="228600" cy="2886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638527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FB3001-2B1B-4734-B7D0-B03705A38349}"/>
              </a:ext>
            </a:extLst>
          </p:cNvPr>
          <p:cNvPicPr>
            <a:picLocks noChangeAspect="1"/>
          </p:cNvPicPr>
          <p:nvPr/>
        </p:nvPicPr>
        <p:blipFill>
          <a:blip r:embed="rId2"/>
          <a:stretch>
            <a:fillRect/>
          </a:stretch>
        </p:blipFill>
        <p:spPr>
          <a:xfrm>
            <a:off x="7391400" y="5870620"/>
            <a:ext cx="1752600" cy="987380"/>
          </a:xfrm>
          <a:prstGeom prst="rect">
            <a:avLst/>
          </a:prstGeom>
        </p:spPr>
      </p:pic>
      <p:sp>
        <p:nvSpPr>
          <p:cNvPr id="4098" name="Rectangle 2">
            <a:extLst>
              <a:ext uri="{FF2B5EF4-FFF2-40B4-BE49-F238E27FC236}">
                <a16:creationId xmlns:a16="http://schemas.microsoft.com/office/drawing/2014/main" id="{907A79BC-9DAE-42DF-85D8-1E8594B8CBAC}"/>
              </a:ext>
            </a:extLst>
          </p:cNvPr>
          <p:cNvSpPr>
            <a:spLocks noGrp="1" noChangeArrowheads="1"/>
          </p:cNvSpPr>
          <p:nvPr>
            <p:ph type="title"/>
          </p:nvPr>
        </p:nvSpPr>
        <p:spPr>
          <a:xfrm>
            <a:off x="0" y="76200"/>
            <a:ext cx="8229600" cy="671513"/>
          </a:xfrm>
        </p:spPr>
        <p:txBody>
          <a:bodyPr/>
          <a:lstStyle/>
          <a:p>
            <a:r>
              <a:rPr lang="vi-VN" altLang="en-US" sz="2000" b="1" dirty="0"/>
              <a:t>Model performance and evaluation</a:t>
            </a:r>
            <a:endParaRPr lang="en-US" altLang="en-US" sz="2000" b="1" dirty="0"/>
          </a:p>
        </p:txBody>
      </p:sp>
      <p:sp>
        <p:nvSpPr>
          <p:cNvPr id="4099" name="Rectangle 3">
            <a:extLst>
              <a:ext uri="{FF2B5EF4-FFF2-40B4-BE49-F238E27FC236}">
                <a16:creationId xmlns:a16="http://schemas.microsoft.com/office/drawing/2014/main" id="{C629DF0B-D2FC-474A-B998-DF657E389488}"/>
              </a:ext>
            </a:extLst>
          </p:cNvPr>
          <p:cNvSpPr txBox="1">
            <a:spLocks noChangeArrowheads="1"/>
          </p:cNvSpPr>
          <p:nvPr/>
        </p:nvSpPr>
        <p:spPr bwMode="auto">
          <a:xfrm>
            <a:off x="370788" y="1243553"/>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228600" marR="0" lvl="0" indent="0" algn="l" defTabSz="914400" rtl="0" eaLnBrk="0" fontAlgn="base" latinLnBrk="0" hangingPunct="0">
              <a:lnSpc>
                <a:spcPct val="15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1F5281"/>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p:txBody>
      </p:sp>
      <p:pic>
        <p:nvPicPr>
          <p:cNvPr id="5" name="Picture 4">
            <a:extLst>
              <a:ext uri="{FF2B5EF4-FFF2-40B4-BE49-F238E27FC236}">
                <a16:creationId xmlns:a16="http://schemas.microsoft.com/office/drawing/2014/main" id="{54D67102-AC58-4460-A8C8-B188E8914DCE}"/>
              </a:ext>
            </a:extLst>
          </p:cNvPr>
          <p:cNvPicPr>
            <a:picLocks noChangeAspect="1"/>
          </p:cNvPicPr>
          <p:nvPr/>
        </p:nvPicPr>
        <p:blipFill>
          <a:blip r:embed="rId3"/>
          <a:stretch>
            <a:fillRect/>
          </a:stretch>
        </p:blipFill>
        <p:spPr>
          <a:xfrm>
            <a:off x="76200" y="0"/>
            <a:ext cx="1167353" cy="1167353"/>
          </a:xfrm>
          <a:prstGeom prst="rect">
            <a:avLst/>
          </a:prstGeom>
        </p:spPr>
      </p:pic>
      <p:graphicFrame>
        <p:nvGraphicFramePr>
          <p:cNvPr id="2" name="Table 1">
            <a:extLst>
              <a:ext uri="{FF2B5EF4-FFF2-40B4-BE49-F238E27FC236}">
                <a16:creationId xmlns:a16="http://schemas.microsoft.com/office/drawing/2014/main" id="{1E6314DD-C49A-4F6F-85CC-930C2A1E0103}"/>
              </a:ext>
            </a:extLst>
          </p:cNvPr>
          <p:cNvGraphicFramePr>
            <a:graphicFrameLocks noGrp="1"/>
          </p:cNvGraphicFramePr>
          <p:nvPr>
            <p:extLst>
              <p:ext uri="{D42A27DB-BD31-4B8C-83A1-F6EECF244321}">
                <p14:modId xmlns:p14="http://schemas.microsoft.com/office/powerpoint/2010/main" val="126124718"/>
              </p:ext>
            </p:extLst>
          </p:nvPr>
        </p:nvGraphicFramePr>
        <p:xfrm>
          <a:off x="81699" y="1513695"/>
          <a:ext cx="8535089" cy="5029199"/>
        </p:xfrm>
        <a:graphic>
          <a:graphicData uri="http://schemas.openxmlformats.org/drawingml/2006/table">
            <a:tbl>
              <a:tblPr>
                <a:tableStyleId>{775DCB02-9BB8-47FD-8907-85C794F793BA}</a:tableStyleId>
              </a:tblPr>
              <a:tblGrid>
                <a:gridCol w="1069404">
                  <a:extLst>
                    <a:ext uri="{9D8B030D-6E8A-4147-A177-3AD203B41FA5}">
                      <a16:colId xmlns:a16="http://schemas.microsoft.com/office/drawing/2014/main" val="2475782236"/>
                    </a:ext>
                  </a:extLst>
                </a:gridCol>
                <a:gridCol w="1755031">
                  <a:extLst>
                    <a:ext uri="{9D8B030D-6E8A-4147-A177-3AD203B41FA5}">
                      <a16:colId xmlns:a16="http://schemas.microsoft.com/office/drawing/2014/main" val="1148237994"/>
                    </a:ext>
                  </a:extLst>
                </a:gridCol>
                <a:gridCol w="2960046">
                  <a:extLst>
                    <a:ext uri="{9D8B030D-6E8A-4147-A177-3AD203B41FA5}">
                      <a16:colId xmlns:a16="http://schemas.microsoft.com/office/drawing/2014/main" val="1437852347"/>
                    </a:ext>
                  </a:extLst>
                </a:gridCol>
                <a:gridCol w="2750608">
                  <a:extLst>
                    <a:ext uri="{9D8B030D-6E8A-4147-A177-3AD203B41FA5}">
                      <a16:colId xmlns:a16="http://schemas.microsoft.com/office/drawing/2014/main" val="2937029432"/>
                    </a:ext>
                  </a:extLst>
                </a:gridCol>
              </a:tblGrid>
              <a:tr h="556328">
                <a:tc>
                  <a:txBody>
                    <a:bodyPr/>
                    <a:lstStyle/>
                    <a:p>
                      <a:pPr algn="ctr" rtl="0" fontAlgn="ctr">
                        <a:spcBef>
                          <a:spcPts val="0"/>
                        </a:spcBef>
                        <a:spcAft>
                          <a:spcPts val="0"/>
                        </a:spcAft>
                      </a:pPr>
                      <a:r>
                        <a:rPr lang="en-US" sz="1400" b="0" u="none" strike="noStrike" dirty="0">
                          <a:solidFill>
                            <a:srgbClr val="000000"/>
                          </a:solidFill>
                          <a:effectLst/>
                        </a:rPr>
                        <a:t>Model</a:t>
                      </a:r>
                      <a:endParaRPr lang="en-US" dirty="0">
                        <a:effectLst/>
                      </a:endParaRPr>
                    </a:p>
                  </a:txBody>
                  <a:tcPr marL="68580" marR="68580" anchor="ctr"/>
                </a:tc>
                <a:tc>
                  <a:txBody>
                    <a:bodyPr/>
                    <a:lstStyle/>
                    <a:p>
                      <a:pPr algn="ctr" rtl="0" fontAlgn="ctr">
                        <a:spcBef>
                          <a:spcPts val="0"/>
                        </a:spcBef>
                        <a:spcAft>
                          <a:spcPts val="0"/>
                        </a:spcAft>
                      </a:pPr>
                      <a:r>
                        <a:rPr lang="en-US" sz="1400" b="0" u="none" strike="noStrike">
                          <a:solidFill>
                            <a:srgbClr val="000000"/>
                          </a:solidFill>
                          <a:effectLst/>
                        </a:rPr>
                        <a:t>Performance</a:t>
                      </a:r>
                      <a:endParaRPr lang="en-US">
                        <a:effectLst/>
                      </a:endParaRPr>
                    </a:p>
                  </a:txBody>
                  <a:tcPr marL="68580" marR="68580" anchor="ctr"/>
                </a:tc>
                <a:tc>
                  <a:txBody>
                    <a:bodyPr/>
                    <a:lstStyle/>
                    <a:p>
                      <a:pPr algn="ctr" rtl="0" fontAlgn="ctr">
                        <a:spcBef>
                          <a:spcPts val="0"/>
                        </a:spcBef>
                        <a:spcAft>
                          <a:spcPts val="0"/>
                        </a:spcAft>
                      </a:pPr>
                      <a:r>
                        <a:rPr lang="en-US" sz="1400" b="0" u="none" strike="noStrike">
                          <a:solidFill>
                            <a:srgbClr val="000000"/>
                          </a:solidFill>
                          <a:effectLst/>
                        </a:rPr>
                        <a:t>Balanced Dataset</a:t>
                      </a:r>
                      <a:endParaRPr lang="en-US">
                        <a:effectLst/>
                      </a:endParaRPr>
                    </a:p>
                  </a:txBody>
                  <a:tcPr marL="68580" marR="68580" anchor="ctr"/>
                </a:tc>
                <a:tc>
                  <a:txBody>
                    <a:bodyPr/>
                    <a:lstStyle/>
                    <a:p>
                      <a:pPr algn="ctr" rtl="0" fontAlgn="ctr">
                        <a:spcBef>
                          <a:spcPts val="0"/>
                        </a:spcBef>
                        <a:spcAft>
                          <a:spcPts val="0"/>
                        </a:spcAft>
                      </a:pPr>
                      <a:r>
                        <a:rPr lang="en-US" sz="1400" b="0" u="none" strike="noStrike">
                          <a:solidFill>
                            <a:srgbClr val="000000"/>
                          </a:solidFill>
                          <a:effectLst/>
                        </a:rPr>
                        <a:t>imbalanced Dataset</a:t>
                      </a:r>
                      <a:endParaRPr lang="en-US">
                        <a:effectLst/>
                      </a:endParaRPr>
                    </a:p>
                  </a:txBody>
                  <a:tcPr marL="68580" marR="68580" anchor="ctr"/>
                </a:tc>
                <a:extLst>
                  <a:ext uri="{0D108BD9-81ED-4DB2-BD59-A6C34878D82A}">
                    <a16:rowId xmlns:a16="http://schemas.microsoft.com/office/drawing/2014/main" val="1337431019"/>
                  </a:ext>
                </a:extLst>
              </a:tr>
              <a:tr h="556328">
                <a:tc rowSpan="3">
                  <a:txBody>
                    <a:bodyPr/>
                    <a:lstStyle/>
                    <a:p>
                      <a:pPr algn="ctr" rtl="0" fontAlgn="ctr">
                        <a:spcBef>
                          <a:spcPts val="0"/>
                        </a:spcBef>
                        <a:spcAft>
                          <a:spcPts val="0"/>
                        </a:spcAft>
                      </a:pPr>
                      <a:r>
                        <a:rPr lang="en-US" sz="1400" b="0" u="none" strike="noStrike">
                          <a:solidFill>
                            <a:srgbClr val="000000"/>
                          </a:solidFill>
                          <a:effectLst/>
                        </a:rPr>
                        <a:t>KNN</a:t>
                      </a:r>
                      <a:endParaRPr lang="en-US">
                        <a:effectLst/>
                      </a:endParaRPr>
                    </a:p>
                  </a:txBody>
                  <a:tcPr marL="68580" marR="68580" anchor="ctr"/>
                </a:tc>
                <a:tc>
                  <a:txBody>
                    <a:bodyPr/>
                    <a:lstStyle/>
                    <a:p>
                      <a:pPr algn="ctr" rtl="0" fontAlgn="ctr">
                        <a:spcBef>
                          <a:spcPts val="0"/>
                        </a:spcBef>
                        <a:spcAft>
                          <a:spcPts val="0"/>
                        </a:spcAft>
                      </a:pPr>
                      <a:r>
                        <a:rPr lang="en-US" sz="1400" b="0" u="none" strike="noStrike" dirty="0">
                          <a:solidFill>
                            <a:srgbClr val="000000"/>
                          </a:solidFill>
                          <a:effectLst/>
                        </a:rPr>
                        <a:t>Test accuracy</a:t>
                      </a:r>
                      <a:endParaRPr lang="en-US" dirty="0">
                        <a:effectLst/>
                      </a:endParaRPr>
                    </a:p>
                  </a:txBody>
                  <a:tcPr marL="68580" marR="68580" anchor="ctr"/>
                </a:tc>
                <a:tc>
                  <a:txBody>
                    <a:bodyPr/>
                    <a:lstStyle/>
                    <a:p>
                      <a:pPr algn="ctr" rtl="0" fontAlgn="ctr">
                        <a:spcBef>
                          <a:spcPts val="0"/>
                        </a:spcBef>
                        <a:spcAft>
                          <a:spcPts val="0"/>
                        </a:spcAft>
                      </a:pPr>
                      <a:r>
                        <a:rPr lang="en-US" sz="1400" b="0" u="none" strike="noStrike" dirty="0">
                          <a:solidFill>
                            <a:srgbClr val="000000"/>
                          </a:solidFill>
                          <a:effectLst/>
                        </a:rPr>
                        <a:t>0.7954</a:t>
                      </a:r>
                      <a:endParaRPr lang="en-US" dirty="0">
                        <a:effectLst/>
                      </a:endParaRPr>
                    </a:p>
                  </a:txBody>
                  <a:tcPr marL="68580" marR="68580" anchor="ctr"/>
                </a:tc>
                <a:tc>
                  <a:txBody>
                    <a:bodyPr/>
                    <a:lstStyle/>
                    <a:p>
                      <a:pPr algn="ctr" rtl="0" fontAlgn="ctr">
                        <a:spcBef>
                          <a:spcPts val="0"/>
                        </a:spcBef>
                        <a:spcAft>
                          <a:spcPts val="0"/>
                        </a:spcAft>
                      </a:pPr>
                      <a:r>
                        <a:rPr lang="en-US" sz="1400" b="0" u="none" strike="noStrike" dirty="0">
                          <a:solidFill>
                            <a:srgbClr val="000000"/>
                          </a:solidFill>
                          <a:effectLst/>
                        </a:rPr>
                        <a:t>0.8862</a:t>
                      </a:r>
                      <a:endParaRPr lang="en-US" dirty="0">
                        <a:effectLst/>
                      </a:endParaRPr>
                    </a:p>
                  </a:txBody>
                  <a:tcPr marL="68580" marR="68580" anchor="ctr"/>
                </a:tc>
                <a:extLst>
                  <a:ext uri="{0D108BD9-81ED-4DB2-BD59-A6C34878D82A}">
                    <a16:rowId xmlns:a16="http://schemas.microsoft.com/office/drawing/2014/main" val="2548483124"/>
                  </a:ext>
                </a:extLst>
              </a:tr>
              <a:tr h="340197">
                <a:tc vMerge="1">
                  <a:txBody>
                    <a:bodyPr/>
                    <a:lstStyle/>
                    <a:p>
                      <a:endParaRPr lang="en-US"/>
                    </a:p>
                  </a:txBody>
                  <a:tcPr/>
                </a:tc>
                <a:tc>
                  <a:txBody>
                    <a:bodyPr/>
                    <a:lstStyle/>
                    <a:p>
                      <a:pPr algn="ctr" rtl="0" fontAlgn="ctr">
                        <a:spcBef>
                          <a:spcPts val="0"/>
                        </a:spcBef>
                        <a:spcAft>
                          <a:spcPts val="0"/>
                        </a:spcAft>
                      </a:pPr>
                      <a:r>
                        <a:rPr lang="en-US" sz="1400" b="0" u="none" strike="noStrike" dirty="0">
                          <a:solidFill>
                            <a:srgbClr val="000000"/>
                          </a:solidFill>
                          <a:effectLst/>
                        </a:rPr>
                        <a:t>Test F1 score</a:t>
                      </a:r>
                      <a:endParaRPr lang="en-US" dirty="0">
                        <a:effectLst/>
                      </a:endParaRPr>
                    </a:p>
                  </a:txBody>
                  <a:tcPr marL="68580" marR="68580" anchor="ctr"/>
                </a:tc>
                <a:tc>
                  <a:txBody>
                    <a:bodyPr/>
                    <a:lstStyle/>
                    <a:p>
                      <a:pPr algn="ctr" rtl="0" fontAlgn="ctr">
                        <a:spcBef>
                          <a:spcPts val="0"/>
                        </a:spcBef>
                        <a:spcAft>
                          <a:spcPts val="0"/>
                        </a:spcAft>
                      </a:pPr>
                      <a:r>
                        <a:rPr lang="en-US" sz="1400" b="0" u="none" strike="noStrike" dirty="0">
                          <a:solidFill>
                            <a:srgbClr val="000000"/>
                          </a:solidFill>
                          <a:effectLst/>
                        </a:rPr>
                        <a:t>0.7829</a:t>
                      </a:r>
                      <a:endParaRPr lang="en-US" dirty="0">
                        <a:effectLst/>
                      </a:endParaRPr>
                    </a:p>
                  </a:txBody>
                  <a:tcPr marL="68580" marR="68580" anchor="ctr"/>
                </a:tc>
                <a:tc>
                  <a:txBody>
                    <a:bodyPr/>
                    <a:lstStyle/>
                    <a:p>
                      <a:pPr algn="ctr" rtl="0" fontAlgn="ctr">
                        <a:spcBef>
                          <a:spcPts val="0"/>
                        </a:spcBef>
                        <a:spcAft>
                          <a:spcPts val="0"/>
                        </a:spcAft>
                      </a:pPr>
                      <a:r>
                        <a:rPr lang="en-US" sz="1400" b="0" u="none" strike="noStrike" dirty="0">
                          <a:solidFill>
                            <a:srgbClr val="000000"/>
                          </a:solidFill>
                          <a:effectLst/>
                        </a:rPr>
                        <a:t>0.2007</a:t>
                      </a:r>
                      <a:endParaRPr lang="en-US" dirty="0">
                        <a:effectLst/>
                      </a:endParaRPr>
                    </a:p>
                  </a:txBody>
                  <a:tcPr marL="68580" marR="68580" anchor="ctr"/>
                </a:tc>
                <a:extLst>
                  <a:ext uri="{0D108BD9-81ED-4DB2-BD59-A6C34878D82A}">
                    <a16:rowId xmlns:a16="http://schemas.microsoft.com/office/drawing/2014/main" val="1326481120"/>
                  </a:ext>
                </a:extLst>
              </a:tr>
              <a:tr h="1368037">
                <a:tc vMerge="1">
                  <a:txBody>
                    <a:bodyPr/>
                    <a:lstStyle/>
                    <a:p>
                      <a:endParaRPr lang="en-US"/>
                    </a:p>
                  </a:txBody>
                  <a:tcPr/>
                </a:tc>
                <a:tc>
                  <a:txBody>
                    <a:bodyPr/>
                    <a:lstStyle/>
                    <a:p>
                      <a:pPr algn="ctr" rtl="0" fontAlgn="ctr">
                        <a:spcBef>
                          <a:spcPts val="0"/>
                        </a:spcBef>
                        <a:spcAft>
                          <a:spcPts val="0"/>
                        </a:spcAft>
                      </a:pPr>
                      <a:r>
                        <a:rPr lang="en-US" sz="1400" b="0" u="none" strike="noStrike">
                          <a:solidFill>
                            <a:srgbClr val="000000"/>
                          </a:solidFill>
                          <a:effectLst/>
                        </a:rPr>
                        <a:t>Confusion matrix</a:t>
                      </a:r>
                      <a:endParaRPr lang="en-US">
                        <a:effectLst/>
                      </a:endParaRPr>
                    </a:p>
                  </a:txBody>
                  <a:tcPr marL="68580" marR="68580" anchor="ctr"/>
                </a:tc>
                <a:tc>
                  <a:txBody>
                    <a:bodyPr/>
                    <a:lstStyle/>
                    <a:p>
                      <a:pPr algn="ctr" rtl="0" fontAlgn="base">
                        <a:spcBef>
                          <a:spcPts val="0"/>
                        </a:spcBef>
                        <a:spcAft>
                          <a:spcPts val="0"/>
                        </a:spcAft>
                      </a:pPr>
                      <a:endParaRPr lang="en-US" sz="1400" b="0" i="0" u="none" strike="noStrike" dirty="0">
                        <a:solidFill>
                          <a:srgbClr val="000000"/>
                        </a:solidFill>
                        <a:effectLst/>
                        <a:latin typeface="Times New Roman" panose="02020603050405020304" pitchFamily="18" charset="0"/>
                      </a:endParaRPr>
                    </a:p>
                  </a:txBody>
                  <a:tcPr marL="68580" marR="68580" anchor="ctr"/>
                </a:tc>
                <a:tc>
                  <a:txBody>
                    <a:bodyPr/>
                    <a:lstStyle/>
                    <a:p>
                      <a:pPr algn="ctr" rtl="0" fontAlgn="base">
                        <a:spcBef>
                          <a:spcPts val="0"/>
                        </a:spcBef>
                        <a:spcAft>
                          <a:spcPts val="0"/>
                        </a:spcAft>
                      </a:pPr>
                      <a:endParaRPr lang="en-US" sz="1400" b="0" i="0" u="none" strike="noStrike">
                        <a:solidFill>
                          <a:srgbClr val="000000"/>
                        </a:solidFill>
                        <a:effectLst/>
                        <a:latin typeface="Times New Roman" panose="02020603050405020304" pitchFamily="18" charset="0"/>
                      </a:endParaRPr>
                    </a:p>
                  </a:txBody>
                  <a:tcPr marL="68580" marR="68580" anchor="ctr"/>
                </a:tc>
                <a:extLst>
                  <a:ext uri="{0D108BD9-81ED-4DB2-BD59-A6C34878D82A}">
                    <a16:rowId xmlns:a16="http://schemas.microsoft.com/office/drawing/2014/main" val="3760709013"/>
                  </a:ext>
                </a:extLst>
              </a:tr>
              <a:tr h="389896">
                <a:tc rowSpan="3">
                  <a:txBody>
                    <a:bodyPr/>
                    <a:lstStyle/>
                    <a:p>
                      <a:pPr algn="ctr" rtl="0" fontAlgn="ctr">
                        <a:spcBef>
                          <a:spcPts val="0"/>
                        </a:spcBef>
                        <a:spcAft>
                          <a:spcPts val="0"/>
                        </a:spcAft>
                      </a:pPr>
                      <a:r>
                        <a:rPr lang="en-US" sz="1400" b="0" u="none" strike="noStrike">
                          <a:solidFill>
                            <a:srgbClr val="000000"/>
                          </a:solidFill>
                          <a:effectLst/>
                        </a:rPr>
                        <a:t>Decision Tree</a:t>
                      </a:r>
                      <a:endParaRPr lang="en-US">
                        <a:effectLst/>
                      </a:endParaRPr>
                    </a:p>
                  </a:txBody>
                  <a:tcPr marL="68580" marR="68580" anchor="ctr"/>
                </a:tc>
                <a:tc>
                  <a:txBody>
                    <a:bodyPr/>
                    <a:lstStyle/>
                    <a:p>
                      <a:pPr algn="ctr" rtl="0" fontAlgn="ctr">
                        <a:spcBef>
                          <a:spcPts val="0"/>
                        </a:spcBef>
                        <a:spcAft>
                          <a:spcPts val="0"/>
                        </a:spcAft>
                      </a:pPr>
                      <a:r>
                        <a:rPr lang="en-US" sz="1400" b="0" u="none" strike="noStrike" dirty="0">
                          <a:solidFill>
                            <a:srgbClr val="000000"/>
                          </a:solidFill>
                          <a:effectLst/>
                        </a:rPr>
                        <a:t>Test accuracy</a:t>
                      </a:r>
                      <a:endParaRPr lang="en-US" dirty="0">
                        <a:effectLst/>
                      </a:endParaRPr>
                    </a:p>
                  </a:txBody>
                  <a:tcPr marL="68580" marR="68580" anchor="ctr"/>
                </a:tc>
                <a:tc>
                  <a:txBody>
                    <a:bodyPr/>
                    <a:lstStyle/>
                    <a:p>
                      <a:pPr algn="ctr" rtl="0" fontAlgn="ctr">
                        <a:spcBef>
                          <a:spcPts val="0"/>
                        </a:spcBef>
                        <a:spcAft>
                          <a:spcPts val="0"/>
                        </a:spcAft>
                      </a:pPr>
                      <a:r>
                        <a:rPr lang="en-US" sz="1400" b="0" u="none" strike="noStrike" dirty="0">
                          <a:solidFill>
                            <a:srgbClr val="000000"/>
                          </a:solidFill>
                          <a:effectLst/>
                        </a:rPr>
                        <a:t>0.8080</a:t>
                      </a:r>
                      <a:endParaRPr lang="en-US" dirty="0">
                        <a:effectLst/>
                      </a:endParaRPr>
                    </a:p>
                  </a:txBody>
                  <a:tcPr marL="68580" marR="68580" anchor="ctr"/>
                </a:tc>
                <a:tc>
                  <a:txBody>
                    <a:bodyPr/>
                    <a:lstStyle/>
                    <a:p>
                      <a:pPr algn="ctr" rtl="0" fontAlgn="ctr">
                        <a:spcBef>
                          <a:spcPts val="0"/>
                        </a:spcBef>
                        <a:spcAft>
                          <a:spcPts val="0"/>
                        </a:spcAft>
                      </a:pPr>
                      <a:r>
                        <a:rPr lang="en-US" sz="1400" b="0" u="none" strike="noStrike" dirty="0">
                          <a:solidFill>
                            <a:srgbClr val="000000"/>
                          </a:solidFill>
                          <a:effectLst/>
                        </a:rPr>
                        <a:t>0.8873</a:t>
                      </a:r>
                      <a:endParaRPr lang="en-US" dirty="0">
                        <a:effectLst/>
                      </a:endParaRPr>
                    </a:p>
                  </a:txBody>
                  <a:tcPr marL="68580" marR="68580" anchor="ctr"/>
                </a:tc>
                <a:extLst>
                  <a:ext uri="{0D108BD9-81ED-4DB2-BD59-A6C34878D82A}">
                    <a16:rowId xmlns:a16="http://schemas.microsoft.com/office/drawing/2014/main" val="2346696158"/>
                  </a:ext>
                </a:extLst>
              </a:tr>
              <a:tr h="443907">
                <a:tc vMerge="1">
                  <a:txBody>
                    <a:bodyPr/>
                    <a:lstStyle/>
                    <a:p>
                      <a:endParaRPr lang="en-US"/>
                    </a:p>
                  </a:txBody>
                  <a:tcPr/>
                </a:tc>
                <a:tc>
                  <a:txBody>
                    <a:bodyPr/>
                    <a:lstStyle/>
                    <a:p>
                      <a:pPr algn="ctr" rtl="0" fontAlgn="ctr">
                        <a:spcBef>
                          <a:spcPts val="0"/>
                        </a:spcBef>
                        <a:spcAft>
                          <a:spcPts val="0"/>
                        </a:spcAft>
                      </a:pPr>
                      <a:r>
                        <a:rPr lang="en-US" sz="1400" b="0" u="none" strike="noStrike" dirty="0">
                          <a:solidFill>
                            <a:srgbClr val="000000"/>
                          </a:solidFill>
                          <a:effectLst/>
                        </a:rPr>
                        <a:t>Test F1 score</a:t>
                      </a:r>
                      <a:endParaRPr lang="en-US" dirty="0">
                        <a:effectLst/>
                      </a:endParaRPr>
                    </a:p>
                  </a:txBody>
                  <a:tcPr marL="68580" marR="68580" anchor="ctr"/>
                </a:tc>
                <a:tc>
                  <a:txBody>
                    <a:bodyPr/>
                    <a:lstStyle/>
                    <a:p>
                      <a:pPr algn="ctr" rtl="0" fontAlgn="ctr">
                        <a:spcBef>
                          <a:spcPts val="0"/>
                        </a:spcBef>
                        <a:spcAft>
                          <a:spcPts val="0"/>
                        </a:spcAft>
                      </a:pPr>
                      <a:r>
                        <a:rPr lang="en-US" sz="1400" b="0" u="none" strike="noStrike" dirty="0">
                          <a:solidFill>
                            <a:srgbClr val="000000"/>
                          </a:solidFill>
                          <a:effectLst/>
                        </a:rPr>
                        <a:t>0.7936</a:t>
                      </a:r>
                      <a:endParaRPr lang="en-US" dirty="0">
                        <a:effectLst/>
                      </a:endParaRPr>
                    </a:p>
                  </a:txBody>
                  <a:tcPr marL="68580" marR="68580" anchor="ctr"/>
                </a:tc>
                <a:tc>
                  <a:txBody>
                    <a:bodyPr/>
                    <a:lstStyle/>
                    <a:p>
                      <a:pPr algn="ctr" rtl="0" fontAlgn="ctr">
                        <a:spcBef>
                          <a:spcPts val="0"/>
                        </a:spcBef>
                        <a:spcAft>
                          <a:spcPts val="0"/>
                        </a:spcAft>
                      </a:pPr>
                      <a:r>
                        <a:rPr lang="en-US" sz="1400" b="0" u="none" strike="noStrike" dirty="0">
                          <a:solidFill>
                            <a:srgbClr val="000000"/>
                          </a:solidFill>
                          <a:effectLst/>
                        </a:rPr>
                        <a:t>0.4064</a:t>
                      </a:r>
                      <a:endParaRPr lang="en-US" dirty="0">
                        <a:effectLst/>
                      </a:endParaRPr>
                    </a:p>
                  </a:txBody>
                  <a:tcPr marL="68580" marR="68580" anchor="ctr"/>
                </a:tc>
                <a:extLst>
                  <a:ext uri="{0D108BD9-81ED-4DB2-BD59-A6C34878D82A}">
                    <a16:rowId xmlns:a16="http://schemas.microsoft.com/office/drawing/2014/main" val="2438042586"/>
                  </a:ext>
                </a:extLst>
              </a:tr>
              <a:tr h="1374506">
                <a:tc vMerge="1">
                  <a:txBody>
                    <a:bodyPr/>
                    <a:lstStyle/>
                    <a:p>
                      <a:endParaRPr lang="en-US"/>
                    </a:p>
                  </a:txBody>
                  <a:tcPr/>
                </a:tc>
                <a:tc>
                  <a:txBody>
                    <a:bodyPr/>
                    <a:lstStyle/>
                    <a:p>
                      <a:pPr algn="ctr" rtl="0" fontAlgn="ctr">
                        <a:spcBef>
                          <a:spcPts val="0"/>
                        </a:spcBef>
                        <a:spcAft>
                          <a:spcPts val="0"/>
                        </a:spcAft>
                      </a:pPr>
                      <a:r>
                        <a:rPr lang="en-US" sz="1400" b="0" u="none" strike="noStrike">
                          <a:solidFill>
                            <a:srgbClr val="000000"/>
                          </a:solidFill>
                          <a:effectLst/>
                        </a:rPr>
                        <a:t>Confusion matrix</a:t>
                      </a:r>
                      <a:endParaRPr lang="en-US">
                        <a:effectLst/>
                      </a:endParaRPr>
                    </a:p>
                  </a:txBody>
                  <a:tcPr marL="68580" marR="68580" anchor="ctr"/>
                </a:tc>
                <a:tc>
                  <a:txBody>
                    <a:bodyPr/>
                    <a:lstStyle/>
                    <a:p>
                      <a:pPr algn="ctr" rtl="0" fontAlgn="base">
                        <a:spcBef>
                          <a:spcPts val="0"/>
                        </a:spcBef>
                        <a:spcAft>
                          <a:spcPts val="0"/>
                        </a:spcAft>
                      </a:pPr>
                      <a:endParaRPr lang="en-US" sz="1400" b="0" i="0" u="none" strike="noStrike" dirty="0">
                        <a:solidFill>
                          <a:srgbClr val="000000"/>
                        </a:solidFill>
                        <a:effectLst/>
                        <a:latin typeface="Times New Roman" panose="02020603050405020304" pitchFamily="18" charset="0"/>
                      </a:endParaRPr>
                    </a:p>
                  </a:txBody>
                  <a:tcPr marL="68580" marR="68580" anchor="ctr"/>
                </a:tc>
                <a:tc>
                  <a:txBody>
                    <a:bodyPr/>
                    <a:lstStyle/>
                    <a:p>
                      <a:pPr algn="ctr" rtl="0" fontAlgn="base">
                        <a:spcBef>
                          <a:spcPts val="0"/>
                        </a:spcBef>
                        <a:spcAft>
                          <a:spcPts val="0"/>
                        </a:spcAft>
                      </a:pPr>
                      <a:endParaRPr lang="en-US" sz="1400" b="0" i="0" u="none" strike="noStrike" dirty="0">
                        <a:solidFill>
                          <a:srgbClr val="000000"/>
                        </a:solidFill>
                        <a:effectLst/>
                        <a:latin typeface="Times New Roman" panose="02020603050405020304" pitchFamily="18" charset="0"/>
                      </a:endParaRPr>
                    </a:p>
                  </a:txBody>
                  <a:tcPr marL="68580" marR="68580" anchor="ctr"/>
                </a:tc>
                <a:extLst>
                  <a:ext uri="{0D108BD9-81ED-4DB2-BD59-A6C34878D82A}">
                    <a16:rowId xmlns:a16="http://schemas.microsoft.com/office/drawing/2014/main" val="3179737637"/>
                  </a:ext>
                </a:extLst>
              </a:tr>
            </a:tbl>
          </a:graphicData>
        </a:graphic>
      </p:graphicFrame>
      <p:pic>
        <p:nvPicPr>
          <p:cNvPr id="6146" name="Picture 2">
            <a:extLst>
              <a:ext uri="{FF2B5EF4-FFF2-40B4-BE49-F238E27FC236}">
                <a16:creationId xmlns:a16="http://schemas.microsoft.com/office/drawing/2014/main" id="{A51D7F9A-0F40-48BA-A345-544A4D21CB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268" y="3048000"/>
            <a:ext cx="1885950" cy="12287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a:extLst>
              <a:ext uri="{FF2B5EF4-FFF2-40B4-BE49-F238E27FC236}">
                <a16:creationId xmlns:a16="http://schemas.microsoft.com/office/drawing/2014/main" id="{133C4861-64CB-4B49-97F8-F568FCB070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1174" y="3048000"/>
            <a:ext cx="174307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734B11F-C32C-4CC6-B0C4-56C433F024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6268" y="5218157"/>
            <a:ext cx="188595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a:extLst>
              <a:ext uri="{FF2B5EF4-FFF2-40B4-BE49-F238E27FC236}">
                <a16:creationId xmlns:a16="http://schemas.microsoft.com/office/drawing/2014/main" id="{3C7F42E7-56E5-442D-9053-EEFFDF3270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68850" y="5229461"/>
            <a:ext cx="1782786" cy="123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50221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FB3001-2B1B-4734-B7D0-B03705A38349}"/>
              </a:ext>
            </a:extLst>
          </p:cNvPr>
          <p:cNvPicPr>
            <a:picLocks noChangeAspect="1"/>
          </p:cNvPicPr>
          <p:nvPr/>
        </p:nvPicPr>
        <p:blipFill>
          <a:blip r:embed="rId2"/>
          <a:stretch>
            <a:fillRect/>
          </a:stretch>
        </p:blipFill>
        <p:spPr>
          <a:xfrm>
            <a:off x="7520940" y="5943600"/>
            <a:ext cx="1623060" cy="914400"/>
          </a:xfrm>
          <a:prstGeom prst="rect">
            <a:avLst/>
          </a:prstGeom>
        </p:spPr>
      </p:pic>
      <p:sp>
        <p:nvSpPr>
          <p:cNvPr id="4098" name="Rectangle 2">
            <a:extLst>
              <a:ext uri="{FF2B5EF4-FFF2-40B4-BE49-F238E27FC236}">
                <a16:creationId xmlns:a16="http://schemas.microsoft.com/office/drawing/2014/main" id="{907A79BC-9DAE-42DF-85D8-1E8594B8CBAC}"/>
              </a:ext>
            </a:extLst>
          </p:cNvPr>
          <p:cNvSpPr>
            <a:spLocks noGrp="1" noChangeArrowheads="1"/>
          </p:cNvSpPr>
          <p:nvPr>
            <p:ph type="title"/>
          </p:nvPr>
        </p:nvSpPr>
        <p:spPr>
          <a:xfrm>
            <a:off x="0" y="76200"/>
            <a:ext cx="8229600" cy="671513"/>
          </a:xfrm>
        </p:spPr>
        <p:txBody>
          <a:bodyPr/>
          <a:lstStyle/>
          <a:p>
            <a:r>
              <a:rPr lang="vi-VN" altLang="en-US" b="1" dirty="0"/>
              <a:t>Classification report </a:t>
            </a:r>
            <a:endParaRPr lang="en-US" altLang="en-US" b="1" dirty="0"/>
          </a:p>
        </p:txBody>
      </p:sp>
      <p:sp>
        <p:nvSpPr>
          <p:cNvPr id="4099" name="Rectangle 3">
            <a:extLst>
              <a:ext uri="{FF2B5EF4-FFF2-40B4-BE49-F238E27FC236}">
                <a16:creationId xmlns:a16="http://schemas.microsoft.com/office/drawing/2014/main" id="{C629DF0B-D2FC-474A-B998-DF657E389488}"/>
              </a:ext>
            </a:extLst>
          </p:cNvPr>
          <p:cNvSpPr txBox="1">
            <a:spLocks noChangeArrowheads="1"/>
          </p:cNvSpPr>
          <p:nvPr/>
        </p:nvSpPr>
        <p:spPr bwMode="auto">
          <a:xfrm>
            <a:off x="937967" y="5030771"/>
            <a:ext cx="6972300" cy="182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4000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vi-VN" sz="1600" b="0" i="0" u="none" strike="noStrike" kern="1200" cap="none" spc="0" normalizeH="0" baseline="0" noProof="0" dirty="0">
                <a:ln>
                  <a:noFill/>
                </a:ln>
                <a:solidFill>
                  <a:schemeClr val="tx1">
                    <a:lumMod val="75000"/>
                  </a:schemeClr>
                </a:solidFill>
                <a:effectLst/>
                <a:uLnTx/>
                <a:uFillTx/>
                <a:latin typeface="Times New Roman" panose="02020603050405020304" pitchFamily="18" charset="0"/>
                <a:ea typeface="Times New Roman" panose="02020603050405020304" pitchFamily="18" charset="0"/>
                <a:cs typeface="Arial" panose="020B0604020202020204" pitchFamily="34" charset="0"/>
              </a:rPr>
              <a:t>For balanced data set,</a:t>
            </a:r>
            <a:r>
              <a:rPr lang="en-US" sz="1600" b="0" i="0" u="none" strike="noStrike" dirty="0">
                <a:solidFill>
                  <a:schemeClr val="tx1">
                    <a:lumMod val="75000"/>
                  </a:schemeClr>
                </a:solidFill>
                <a:effectLst/>
                <a:latin typeface="Times New Roman" panose="02020603050405020304" pitchFamily="18" charset="0"/>
              </a:rPr>
              <a:t> Decision Tree seems to be a better classifier</a:t>
            </a:r>
            <a:endParaRPr lang="vi-VN" sz="1600" b="0" i="0" u="none" strike="noStrike" dirty="0">
              <a:solidFill>
                <a:schemeClr val="tx1">
                  <a:lumMod val="75000"/>
                </a:schemeClr>
              </a:solidFill>
              <a:effectLst/>
              <a:latin typeface="Times New Roman" panose="02020603050405020304" pitchFamily="18" charset="0"/>
            </a:endParaRPr>
          </a:p>
          <a:p>
            <a:pPr marL="4000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vi-VN" sz="1600" kern="1200" cap="none" spc="0" normalizeH="0" baseline="0" noProof="0" dirty="0">
                <a:ln>
                  <a:noFill/>
                </a:ln>
                <a:solidFill>
                  <a:schemeClr val="tx1">
                    <a:lumMod val="75000"/>
                  </a:schemeClr>
                </a:solidFill>
                <a:uLnTx/>
                <a:uFillTx/>
                <a:latin typeface="Times New Roman" panose="02020603050405020304" pitchFamily="18" charset="0"/>
                <a:ea typeface="Times New Roman" panose="02020603050405020304" pitchFamily="18" charset="0"/>
                <a:cs typeface="Arial" panose="020B0604020202020204" pitchFamily="34" charset="0"/>
              </a:rPr>
              <a:t>Regarding imbalanced dataset, the score metrics are similar</a:t>
            </a:r>
            <a:endParaRPr lang="vi-VN" sz="1600" dirty="0">
              <a:solidFill>
                <a:schemeClr val="tx1">
                  <a:lumMod val="75000"/>
                </a:schemeClr>
              </a:solidFill>
              <a:latin typeface="Times New Roman" panose="02020603050405020304" pitchFamily="18" charset="0"/>
              <a:ea typeface="Times New Roman" panose="02020603050405020304" pitchFamily="18" charset="0"/>
            </a:endParaRPr>
          </a:p>
          <a:p>
            <a:pPr marL="4000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vi-VN" sz="1600" kern="1200" cap="none" spc="0" normalizeH="0" baseline="0" noProof="0" dirty="0">
                <a:ln>
                  <a:noFill/>
                </a:ln>
                <a:solidFill>
                  <a:schemeClr val="tx1">
                    <a:lumMod val="75000"/>
                  </a:schemeClr>
                </a:solidFill>
                <a:uLnTx/>
                <a:uFillTx/>
                <a:latin typeface="Times New Roman" panose="02020603050405020304" pitchFamily="18" charset="0"/>
                <a:ea typeface="Times New Roman" panose="02020603050405020304" pitchFamily="18" charset="0"/>
                <a:cs typeface="Arial" panose="020B0604020202020204" pitchFamily="34" charset="0"/>
              </a:rPr>
              <a:t>Both models are good to predict a customer’s response</a:t>
            </a:r>
          </a:p>
        </p:txBody>
      </p:sp>
      <p:pic>
        <p:nvPicPr>
          <p:cNvPr id="5" name="Picture 4">
            <a:extLst>
              <a:ext uri="{FF2B5EF4-FFF2-40B4-BE49-F238E27FC236}">
                <a16:creationId xmlns:a16="http://schemas.microsoft.com/office/drawing/2014/main" id="{54D67102-AC58-4460-A8C8-B188E8914DCE}"/>
              </a:ext>
            </a:extLst>
          </p:cNvPr>
          <p:cNvPicPr>
            <a:picLocks noChangeAspect="1"/>
          </p:cNvPicPr>
          <p:nvPr/>
        </p:nvPicPr>
        <p:blipFill>
          <a:blip r:embed="rId3"/>
          <a:stretch>
            <a:fillRect/>
          </a:stretch>
        </p:blipFill>
        <p:spPr>
          <a:xfrm>
            <a:off x="76200" y="0"/>
            <a:ext cx="1167353" cy="1167353"/>
          </a:xfrm>
          <a:prstGeom prst="rect">
            <a:avLst/>
          </a:prstGeom>
        </p:spPr>
      </p:pic>
      <p:sp>
        <p:nvSpPr>
          <p:cNvPr id="2" name="TextBox 1">
            <a:extLst>
              <a:ext uri="{FF2B5EF4-FFF2-40B4-BE49-F238E27FC236}">
                <a16:creationId xmlns:a16="http://schemas.microsoft.com/office/drawing/2014/main" id="{8EE93150-3085-4DD0-8095-18424EEEF1BE}"/>
              </a:ext>
            </a:extLst>
          </p:cNvPr>
          <p:cNvSpPr txBox="1"/>
          <p:nvPr/>
        </p:nvSpPr>
        <p:spPr>
          <a:xfrm>
            <a:off x="3048000" y="1564063"/>
            <a:ext cx="4191000" cy="369332"/>
          </a:xfrm>
          <a:prstGeom prst="rect">
            <a:avLst/>
          </a:prstGeom>
          <a:noFill/>
        </p:spPr>
        <p:txBody>
          <a:bodyPr wrap="square" rtlCol="0">
            <a:spAutoFit/>
          </a:bodyPr>
          <a:lstStyle/>
          <a:p>
            <a:r>
              <a:rPr lang="vi-VN" dirty="0"/>
              <a:t>IMBALANCED DATASET</a:t>
            </a:r>
            <a:endParaRPr lang="en-US" dirty="0"/>
          </a:p>
        </p:txBody>
      </p:sp>
      <p:graphicFrame>
        <p:nvGraphicFramePr>
          <p:cNvPr id="3" name="Table 5">
            <a:extLst>
              <a:ext uri="{FF2B5EF4-FFF2-40B4-BE49-F238E27FC236}">
                <a16:creationId xmlns:a16="http://schemas.microsoft.com/office/drawing/2014/main" id="{49134267-F847-4D9E-824A-731FEA73137F}"/>
              </a:ext>
            </a:extLst>
          </p:cNvPr>
          <p:cNvGraphicFramePr>
            <a:graphicFrameLocks noGrp="1"/>
          </p:cNvGraphicFramePr>
          <p:nvPr>
            <p:extLst>
              <p:ext uri="{D42A27DB-BD31-4B8C-83A1-F6EECF244321}">
                <p14:modId xmlns:p14="http://schemas.microsoft.com/office/powerpoint/2010/main" val="3938783503"/>
              </p:ext>
            </p:extLst>
          </p:nvPr>
        </p:nvGraphicFramePr>
        <p:xfrm>
          <a:off x="659876" y="2045784"/>
          <a:ext cx="7696200" cy="2462417"/>
        </p:xfrm>
        <a:graphic>
          <a:graphicData uri="http://schemas.openxmlformats.org/drawingml/2006/table">
            <a:tbl>
              <a:tblPr firstRow="1" bandRow="1">
                <a:tableStyleId>{5C22544A-7EE6-4342-B048-85BDC9FD1C3A}</a:tableStyleId>
              </a:tblPr>
              <a:tblGrid>
                <a:gridCol w="2565400">
                  <a:extLst>
                    <a:ext uri="{9D8B030D-6E8A-4147-A177-3AD203B41FA5}">
                      <a16:colId xmlns:a16="http://schemas.microsoft.com/office/drawing/2014/main" val="1026678583"/>
                    </a:ext>
                  </a:extLst>
                </a:gridCol>
                <a:gridCol w="2565400">
                  <a:extLst>
                    <a:ext uri="{9D8B030D-6E8A-4147-A177-3AD203B41FA5}">
                      <a16:colId xmlns:a16="http://schemas.microsoft.com/office/drawing/2014/main" val="1209518370"/>
                    </a:ext>
                  </a:extLst>
                </a:gridCol>
                <a:gridCol w="2565400">
                  <a:extLst>
                    <a:ext uri="{9D8B030D-6E8A-4147-A177-3AD203B41FA5}">
                      <a16:colId xmlns:a16="http://schemas.microsoft.com/office/drawing/2014/main" val="2694242639"/>
                    </a:ext>
                  </a:extLst>
                </a:gridCol>
              </a:tblGrid>
              <a:tr h="742261">
                <a:tc>
                  <a:txBody>
                    <a:bodyPr/>
                    <a:lstStyle/>
                    <a:p>
                      <a:pPr algn="ctr"/>
                      <a:r>
                        <a:rPr lang="vi-VN" dirty="0"/>
                        <a:t>Metrics</a:t>
                      </a:r>
                      <a:endParaRPr lang="en-US" dirty="0"/>
                    </a:p>
                  </a:txBody>
                  <a:tcPr anchor="ctr"/>
                </a:tc>
                <a:tc>
                  <a:txBody>
                    <a:bodyPr/>
                    <a:lstStyle/>
                    <a:p>
                      <a:pPr algn="ctr"/>
                      <a:r>
                        <a:rPr lang="vi-VN" dirty="0"/>
                        <a:t>KNN model</a:t>
                      </a:r>
                      <a:endParaRPr lang="en-US" dirty="0"/>
                    </a:p>
                  </a:txBody>
                  <a:tcPr anchor="ctr"/>
                </a:tc>
                <a:tc>
                  <a:txBody>
                    <a:bodyPr/>
                    <a:lstStyle/>
                    <a:p>
                      <a:pPr algn="ctr"/>
                      <a:r>
                        <a:rPr lang="vi-VN" dirty="0"/>
                        <a:t>Decision tree model</a:t>
                      </a:r>
                      <a:endParaRPr lang="en-US" dirty="0"/>
                    </a:p>
                  </a:txBody>
                  <a:tcPr anchor="ctr"/>
                </a:tc>
                <a:extLst>
                  <a:ext uri="{0D108BD9-81ED-4DB2-BD59-A6C34878D82A}">
                    <a16:rowId xmlns:a16="http://schemas.microsoft.com/office/drawing/2014/main" val="2377030470"/>
                  </a:ext>
                </a:extLst>
              </a:tr>
              <a:tr h="430039">
                <a:tc>
                  <a:txBody>
                    <a:bodyPr/>
                    <a:lstStyle/>
                    <a:p>
                      <a:r>
                        <a:rPr lang="vi-VN" dirty="0"/>
                        <a:t>Precision of 0</a:t>
                      </a:r>
                      <a:endParaRPr lang="en-US" dirty="0"/>
                    </a:p>
                  </a:txBody>
                  <a:tcPr/>
                </a:tc>
                <a:tc>
                  <a:txBody>
                    <a:bodyPr/>
                    <a:lstStyle/>
                    <a:p>
                      <a:pPr algn="ctr"/>
                      <a:r>
                        <a:rPr lang="vi-VN" dirty="0"/>
                        <a:t>89%</a:t>
                      </a:r>
                      <a:endParaRPr lang="en-US" dirty="0"/>
                    </a:p>
                  </a:txBody>
                  <a:tcPr anchor="ctr"/>
                </a:tc>
                <a:tc>
                  <a:txBody>
                    <a:bodyPr/>
                    <a:lstStyle/>
                    <a:p>
                      <a:pPr algn="ctr"/>
                      <a:r>
                        <a:rPr lang="vi-VN" dirty="0"/>
                        <a:t>91%</a:t>
                      </a:r>
                      <a:endParaRPr lang="en-US" dirty="0"/>
                    </a:p>
                  </a:txBody>
                  <a:tcPr anchor="ctr"/>
                </a:tc>
                <a:extLst>
                  <a:ext uri="{0D108BD9-81ED-4DB2-BD59-A6C34878D82A}">
                    <a16:rowId xmlns:a16="http://schemas.microsoft.com/office/drawing/2014/main" val="3471955673"/>
                  </a:ext>
                </a:extLst>
              </a:tr>
              <a:tr h="430039">
                <a:tc>
                  <a:txBody>
                    <a:bodyPr/>
                    <a:lstStyle/>
                    <a:p>
                      <a:r>
                        <a:rPr lang="vi-VN" dirty="0"/>
                        <a:t>Recall of 0</a:t>
                      </a:r>
                      <a:endParaRPr lang="en-US" dirty="0"/>
                    </a:p>
                  </a:txBody>
                  <a:tcPr/>
                </a:tc>
                <a:tc>
                  <a:txBody>
                    <a:bodyPr/>
                    <a:lstStyle/>
                    <a:p>
                      <a:pPr algn="ctr"/>
                      <a:r>
                        <a:rPr lang="vi-VN" dirty="0"/>
                        <a:t>99%</a:t>
                      </a:r>
                      <a:endParaRPr lang="en-US" dirty="0"/>
                    </a:p>
                  </a:txBody>
                  <a:tcPr anchor="ctr"/>
                </a:tc>
                <a:tc>
                  <a:txBody>
                    <a:bodyPr/>
                    <a:lstStyle/>
                    <a:p>
                      <a:pPr algn="ctr"/>
                      <a:r>
                        <a:rPr lang="vi-VN" dirty="0"/>
                        <a:t>96%</a:t>
                      </a:r>
                      <a:endParaRPr lang="en-US" dirty="0"/>
                    </a:p>
                  </a:txBody>
                  <a:tcPr anchor="ctr"/>
                </a:tc>
                <a:extLst>
                  <a:ext uri="{0D108BD9-81ED-4DB2-BD59-A6C34878D82A}">
                    <a16:rowId xmlns:a16="http://schemas.microsoft.com/office/drawing/2014/main" val="680905008"/>
                  </a:ext>
                </a:extLst>
              </a:tr>
              <a:tr h="430039">
                <a:tc>
                  <a:txBody>
                    <a:bodyPr/>
                    <a:lstStyle/>
                    <a:p>
                      <a:r>
                        <a:rPr lang="vi-VN" dirty="0"/>
                        <a:t>Precision of 1</a:t>
                      </a:r>
                      <a:endParaRPr lang="en-US" dirty="0"/>
                    </a:p>
                  </a:txBody>
                  <a:tcPr/>
                </a:tc>
                <a:tc>
                  <a:txBody>
                    <a:bodyPr/>
                    <a:lstStyle/>
                    <a:p>
                      <a:pPr algn="ctr"/>
                      <a:r>
                        <a:rPr lang="vi-VN" dirty="0"/>
                        <a:t>60%</a:t>
                      </a:r>
                      <a:endParaRPr lang="en-US" dirty="0"/>
                    </a:p>
                  </a:txBody>
                  <a:tcPr anchor="ctr"/>
                </a:tc>
                <a:tc>
                  <a:txBody>
                    <a:bodyPr/>
                    <a:lstStyle/>
                    <a:p>
                      <a:pPr algn="ctr"/>
                      <a:r>
                        <a:rPr lang="vi-VN" dirty="0"/>
                        <a:t>54%</a:t>
                      </a:r>
                      <a:endParaRPr lang="en-US" dirty="0"/>
                    </a:p>
                  </a:txBody>
                  <a:tcPr anchor="ctr"/>
                </a:tc>
                <a:extLst>
                  <a:ext uri="{0D108BD9-81ED-4DB2-BD59-A6C34878D82A}">
                    <a16:rowId xmlns:a16="http://schemas.microsoft.com/office/drawing/2014/main" val="2306225074"/>
                  </a:ext>
                </a:extLst>
              </a:tr>
              <a:tr h="430039">
                <a:tc>
                  <a:txBody>
                    <a:bodyPr/>
                    <a:lstStyle/>
                    <a:p>
                      <a:r>
                        <a:rPr lang="vi-VN" dirty="0"/>
                        <a:t>Recall of 1</a:t>
                      </a:r>
                      <a:endParaRPr lang="en-US" dirty="0"/>
                    </a:p>
                  </a:txBody>
                  <a:tcPr/>
                </a:tc>
                <a:tc>
                  <a:txBody>
                    <a:bodyPr/>
                    <a:lstStyle/>
                    <a:p>
                      <a:pPr algn="ctr"/>
                      <a:r>
                        <a:rPr lang="vi-VN" dirty="0"/>
                        <a:t>12%</a:t>
                      </a:r>
                      <a:endParaRPr lang="en-US" dirty="0"/>
                    </a:p>
                  </a:txBody>
                  <a:tcPr anchor="ctr"/>
                </a:tc>
                <a:tc>
                  <a:txBody>
                    <a:bodyPr/>
                    <a:lstStyle/>
                    <a:p>
                      <a:pPr algn="ctr"/>
                      <a:r>
                        <a:rPr lang="vi-VN" dirty="0"/>
                        <a:t>32%</a:t>
                      </a:r>
                      <a:endParaRPr lang="en-US" dirty="0"/>
                    </a:p>
                  </a:txBody>
                  <a:tcPr anchor="ctr"/>
                </a:tc>
                <a:extLst>
                  <a:ext uri="{0D108BD9-81ED-4DB2-BD59-A6C34878D82A}">
                    <a16:rowId xmlns:a16="http://schemas.microsoft.com/office/drawing/2014/main" val="2926558725"/>
                  </a:ext>
                </a:extLst>
              </a:tr>
            </a:tbl>
          </a:graphicData>
        </a:graphic>
      </p:graphicFrame>
      <p:sp>
        <p:nvSpPr>
          <p:cNvPr id="6" name="Arrow: Right 5">
            <a:extLst>
              <a:ext uri="{FF2B5EF4-FFF2-40B4-BE49-F238E27FC236}">
                <a16:creationId xmlns:a16="http://schemas.microsoft.com/office/drawing/2014/main" id="{28C527AC-F882-4F13-BB50-10177DA39AD3}"/>
              </a:ext>
            </a:extLst>
          </p:cNvPr>
          <p:cNvSpPr/>
          <p:nvPr/>
        </p:nvSpPr>
        <p:spPr>
          <a:xfrm>
            <a:off x="457200" y="54102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54398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FB3001-2B1B-4734-B7D0-B03705A38349}"/>
              </a:ext>
            </a:extLst>
          </p:cNvPr>
          <p:cNvPicPr>
            <a:picLocks noChangeAspect="1"/>
          </p:cNvPicPr>
          <p:nvPr/>
        </p:nvPicPr>
        <p:blipFill>
          <a:blip r:embed="rId2"/>
          <a:stretch>
            <a:fillRect/>
          </a:stretch>
        </p:blipFill>
        <p:spPr>
          <a:xfrm>
            <a:off x="3017520" y="3406462"/>
            <a:ext cx="6126480" cy="3451538"/>
          </a:xfrm>
          <a:prstGeom prst="rect">
            <a:avLst/>
          </a:prstGeom>
        </p:spPr>
      </p:pic>
      <p:pic>
        <p:nvPicPr>
          <p:cNvPr id="5" name="Picture 4">
            <a:extLst>
              <a:ext uri="{FF2B5EF4-FFF2-40B4-BE49-F238E27FC236}">
                <a16:creationId xmlns:a16="http://schemas.microsoft.com/office/drawing/2014/main" id="{54D67102-AC58-4460-A8C8-B188E8914DCE}"/>
              </a:ext>
            </a:extLst>
          </p:cNvPr>
          <p:cNvPicPr>
            <a:picLocks noChangeAspect="1"/>
          </p:cNvPicPr>
          <p:nvPr/>
        </p:nvPicPr>
        <p:blipFill>
          <a:blip r:embed="rId3"/>
          <a:stretch>
            <a:fillRect/>
          </a:stretch>
        </p:blipFill>
        <p:spPr>
          <a:xfrm>
            <a:off x="76200" y="0"/>
            <a:ext cx="1167353" cy="1167353"/>
          </a:xfrm>
          <a:prstGeom prst="rect">
            <a:avLst/>
          </a:prstGeom>
        </p:spPr>
      </p:pic>
      <p:sp>
        <p:nvSpPr>
          <p:cNvPr id="2" name="TextBox 1">
            <a:extLst>
              <a:ext uri="{FF2B5EF4-FFF2-40B4-BE49-F238E27FC236}">
                <a16:creationId xmlns:a16="http://schemas.microsoft.com/office/drawing/2014/main" id="{DA74C373-2E61-4263-8B45-60FE52EC5F87}"/>
              </a:ext>
            </a:extLst>
          </p:cNvPr>
          <p:cNvSpPr txBox="1"/>
          <p:nvPr/>
        </p:nvSpPr>
        <p:spPr>
          <a:xfrm>
            <a:off x="1421876" y="1600200"/>
            <a:ext cx="6300247" cy="707886"/>
          </a:xfrm>
          <a:prstGeom prst="rect">
            <a:avLst/>
          </a:prstGeom>
          <a:noFill/>
        </p:spPr>
        <p:txBody>
          <a:bodyPr wrap="square" rtlCol="0">
            <a:spAutoFit/>
          </a:bodyPr>
          <a:lstStyle/>
          <a:p>
            <a:r>
              <a:rPr lang="vi-VN" sz="4000" b="1" dirty="0"/>
              <a:t>Thank for watching !</a:t>
            </a:r>
            <a:endParaRPr lang="en-US" sz="4000" b="1" dirty="0"/>
          </a:p>
        </p:txBody>
      </p:sp>
      <p:sp>
        <p:nvSpPr>
          <p:cNvPr id="3" name="TextBox 2">
            <a:extLst>
              <a:ext uri="{FF2B5EF4-FFF2-40B4-BE49-F238E27FC236}">
                <a16:creationId xmlns:a16="http://schemas.microsoft.com/office/drawing/2014/main" id="{878890CB-98EA-4D31-9FB9-81293E7A562B}"/>
              </a:ext>
            </a:extLst>
          </p:cNvPr>
          <p:cNvSpPr txBox="1"/>
          <p:nvPr/>
        </p:nvSpPr>
        <p:spPr>
          <a:xfrm>
            <a:off x="990600" y="2438400"/>
            <a:ext cx="6858000" cy="369332"/>
          </a:xfrm>
          <a:prstGeom prst="rect">
            <a:avLst/>
          </a:prstGeom>
          <a:noFill/>
        </p:spPr>
        <p:txBody>
          <a:bodyPr wrap="square" rtlCol="0">
            <a:spAutoFit/>
          </a:bodyPr>
          <a:lstStyle/>
          <a:p>
            <a:r>
              <a:rPr lang="en-US" dirty="0"/>
              <a:t>Our git repo: </a:t>
            </a:r>
            <a:r>
              <a:rPr lang="en-US" dirty="0">
                <a:hlinkClick r:id="rId4"/>
              </a:rPr>
              <a:t>duongDSAI64/ML-</a:t>
            </a:r>
            <a:r>
              <a:rPr lang="en-US" dirty="0" err="1">
                <a:hlinkClick r:id="rId4"/>
              </a:rPr>
              <a:t>miniproject</a:t>
            </a:r>
            <a:r>
              <a:rPr lang="en-US" dirty="0">
                <a:hlinkClick r:id="rId4"/>
              </a:rPr>
              <a:t> (github.com)</a:t>
            </a:r>
            <a:endParaRPr lang="en-US" dirty="0"/>
          </a:p>
        </p:txBody>
      </p:sp>
    </p:spTree>
    <p:extLst>
      <p:ext uri="{BB962C8B-B14F-4D97-AF65-F5344CB8AC3E}">
        <p14:creationId xmlns:p14="http://schemas.microsoft.com/office/powerpoint/2010/main" val="91706540"/>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FB3001-2B1B-4734-B7D0-B03705A38349}"/>
              </a:ext>
            </a:extLst>
          </p:cNvPr>
          <p:cNvPicPr>
            <a:picLocks noChangeAspect="1"/>
          </p:cNvPicPr>
          <p:nvPr/>
        </p:nvPicPr>
        <p:blipFill>
          <a:blip r:embed="rId2"/>
          <a:stretch>
            <a:fillRect/>
          </a:stretch>
        </p:blipFill>
        <p:spPr>
          <a:xfrm>
            <a:off x="7467600" y="5913548"/>
            <a:ext cx="1676400" cy="944451"/>
          </a:xfrm>
          <a:prstGeom prst="rect">
            <a:avLst/>
          </a:prstGeom>
        </p:spPr>
      </p:pic>
      <p:pic>
        <p:nvPicPr>
          <p:cNvPr id="5" name="Picture 4">
            <a:extLst>
              <a:ext uri="{FF2B5EF4-FFF2-40B4-BE49-F238E27FC236}">
                <a16:creationId xmlns:a16="http://schemas.microsoft.com/office/drawing/2014/main" id="{54D67102-AC58-4460-A8C8-B188E8914DCE}"/>
              </a:ext>
            </a:extLst>
          </p:cNvPr>
          <p:cNvPicPr>
            <a:picLocks noChangeAspect="1"/>
          </p:cNvPicPr>
          <p:nvPr/>
        </p:nvPicPr>
        <p:blipFill>
          <a:blip r:embed="rId3"/>
          <a:stretch>
            <a:fillRect/>
          </a:stretch>
        </p:blipFill>
        <p:spPr>
          <a:xfrm>
            <a:off x="76200" y="0"/>
            <a:ext cx="1167353" cy="1167353"/>
          </a:xfrm>
          <a:prstGeom prst="rect">
            <a:avLst/>
          </a:prstGeom>
        </p:spPr>
      </p:pic>
      <p:graphicFrame>
        <p:nvGraphicFramePr>
          <p:cNvPr id="3" name="Diagram 2">
            <a:extLst>
              <a:ext uri="{FF2B5EF4-FFF2-40B4-BE49-F238E27FC236}">
                <a16:creationId xmlns:a16="http://schemas.microsoft.com/office/drawing/2014/main" id="{F4BF6254-DC22-4BBF-8860-962FB0F19B8B}"/>
              </a:ext>
            </a:extLst>
          </p:cNvPr>
          <p:cNvGraphicFramePr/>
          <p:nvPr>
            <p:extLst>
              <p:ext uri="{D42A27DB-BD31-4B8C-83A1-F6EECF244321}">
                <p14:modId xmlns:p14="http://schemas.microsoft.com/office/powerpoint/2010/main" val="1880140753"/>
              </p:ext>
            </p:extLst>
          </p:nvPr>
        </p:nvGraphicFramePr>
        <p:xfrm>
          <a:off x="838200" y="1397000"/>
          <a:ext cx="67818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FF393741-2087-4FF2-9C36-2E5E89187A32}"/>
              </a:ext>
            </a:extLst>
          </p:cNvPr>
          <p:cNvSpPr txBox="1"/>
          <p:nvPr/>
        </p:nvSpPr>
        <p:spPr>
          <a:xfrm>
            <a:off x="1638300" y="152400"/>
            <a:ext cx="5181600" cy="707886"/>
          </a:xfrm>
          <a:prstGeom prst="rect">
            <a:avLst/>
          </a:prstGeom>
          <a:noFill/>
        </p:spPr>
        <p:txBody>
          <a:bodyPr wrap="square" rtlCol="0">
            <a:spAutoFit/>
          </a:bodyPr>
          <a:lstStyle/>
          <a:p>
            <a:r>
              <a:rPr lang="vi-VN" sz="4000" b="1" dirty="0"/>
              <a:t>Content</a:t>
            </a:r>
            <a:endParaRPr lang="en-US" sz="4000" b="1" dirty="0"/>
          </a:p>
        </p:txBody>
      </p:sp>
    </p:spTree>
    <p:extLst>
      <p:ext uri="{BB962C8B-B14F-4D97-AF65-F5344CB8AC3E}">
        <p14:creationId xmlns:p14="http://schemas.microsoft.com/office/powerpoint/2010/main" val="21292066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FB3001-2B1B-4734-B7D0-B03705A38349}"/>
              </a:ext>
            </a:extLst>
          </p:cNvPr>
          <p:cNvPicPr>
            <a:picLocks noChangeAspect="1"/>
          </p:cNvPicPr>
          <p:nvPr/>
        </p:nvPicPr>
        <p:blipFill>
          <a:blip r:embed="rId2"/>
          <a:stretch>
            <a:fillRect/>
          </a:stretch>
        </p:blipFill>
        <p:spPr>
          <a:xfrm>
            <a:off x="5417820" y="2743200"/>
            <a:ext cx="3421380" cy="1927538"/>
          </a:xfrm>
          <a:prstGeom prst="rect">
            <a:avLst/>
          </a:prstGeom>
        </p:spPr>
      </p:pic>
      <p:sp>
        <p:nvSpPr>
          <p:cNvPr id="4098" name="Rectangle 2">
            <a:extLst>
              <a:ext uri="{FF2B5EF4-FFF2-40B4-BE49-F238E27FC236}">
                <a16:creationId xmlns:a16="http://schemas.microsoft.com/office/drawing/2014/main" id="{907A79BC-9DAE-42DF-85D8-1E8594B8CBAC}"/>
              </a:ext>
            </a:extLst>
          </p:cNvPr>
          <p:cNvSpPr>
            <a:spLocks noGrp="1" noChangeArrowheads="1"/>
          </p:cNvSpPr>
          <p:nvPr>
            <p:ph type="title"/>
          </p:nvPr>
        </p:nvSpPr>
        <p:spPr>
          <a:xfrm>
            <a:off x="0" y="76200"/>
            <a:ext cx="8229600" cy="671513"/>
          </a:xfrm>
        </p:spPr>
        <p:txBody>
          <a:bodyPr/>
          <a:lstStyle/>
          <a:p>
            <a:r>
              <a:rPr lang="vi-VN" altLang="en-US" b="1" dirty="0"/>
              <a:t>Real application problem</a:t>
            </a:r>
            <a:endParaRPr lang="en-US" altLang="en-US" b="1" dirty="0"/>
          </a:p>
        </p:txBody>
      </p:sp>
      <p:sp>
        <p:nvSpPr>
          <p:cNvPr id="4099" name="Rectangle 3">
            <a:extLst>
              <a:ext uri="{FF2B5EF4-FFF2-40B4-BE49-F238E27FC236}">
                <a16:creationId xmlns:a16="http://schemas.microsoft.com/office/drawing/2014/main" id="{C629DF0B-D2FC-474A-B998-DF657E389488}"/>
              </a:ext>
            </a:extLst>
          </p:cNvPr>
          <p:cNvSpPr txBox="1">
            <a:spLocks noChangeArrowheads="1"/>
          </p:cNvSpPr>
          <p:nvPr/>
        </p:nvSpPr>
        <p:spPr bwMode="auto">
          <a:xfrm>
            <a:off x="304800" y="12192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20000"/>
              </a:spcBef>
            </a:pPr>
            <a:r>
              <a:rPr lang="vi-VN" altLang="en-US" sz="1200" dirty="0">
                <a:latin typeface="Times New Roman" panose="02020603050405020304" pitchFamily="18" charset="0"/>
                <a:cs typeface="Times New Roman" panose="02020603050405020304" pitchFamily="18" charset="0"/>
              </a:rPr>
              <a:t>1. </a:t>
            </a:r>
            <a:r>
              <a:rPr lang="vi-VN" altLang="en-US" sz="1400" i="1" dirty="0">
                <a:latin typeface="Times New Roman" panose="02020603050405020304" pitchFamily="18" charset="0"/>
                <a:cs typeface="Times New Roman" panose="02020603050405020304" pitchFamily="18" charset="0"/>
              </a:rPr>
              <a:t>Description</a:t>
            </a:r>
            <a:endParaRPr lang="en-US" altLang="en-US" sz="1400" i="1" dirty="0">
              <a:latin typeface="Times New Roman" panose="02020603050405020304" pitchFamily="18" charset="0"/>
              <a:cs typeface="Times New Roman" panose="02020603050405020304" pitchFamily="18" charset="0"/>
            </a:endParaRPr>
          </a:p>
          <a:p>
            <a:pPr marL="228600">
              <a:lnSpc>
                <a:spcPct val="150000"/>
              </a:lnSpc>
            </a:pPr>
            <a:r>
              <a:rPr lang="en-US" sz="1400" dirty="0">
                <a:effectLst/>
                <a:latin typeface="Times New Roman" panose="02020603050405020304" pitchFamily="18" charset="0"/>
                <a:ea typeface="Times New Roman" panose="02020603050405020304" pitchFamily="18" charset="0"/>
              </a:rPr>
              <a:t>The problem is related with direct marketing campaigns of a Portuguese banking institution.  The marketing campaigns were based on phone calls. Often, more than one contact to the same client was required, in order to access if the product (bank term deposit) would be (or not) subscribed.</a:t>
            </a:r>
            <a:endParaRPr lang="vi-VN" sz="1400" dirty="0">
              <a:effectLst/>
              <a:latin typeface="Times New Roman" panose="02020603050405020304" pitchFamily="18" charset="0"/>
              <a:ea typeface="Times New Roman" panose="02020603050405020304" pitchFamily="18" charset="0"/>
            </a:endParaRPr>
          </a:p>
          <a:p>
            <a:pPr lvl="0">
              <a:lnSpc>
                <a:spcPct val="150000"/>
              </a:lnSpc>
            </a:pPr>
            <a:r>
              <a:rPr lang="vi-VN" sz="1400" i="1" dirty="0">
                <a:effectLst/>
                <a:latin typeface="Times New Roman" panose="02020603050405020304" pitchFamily="18" charset="0"/>
                <a:ea typeface="Times New Roman" panose="02020603050405020304" pitchFamily="18" charset="0"/>
              </a:rPr>
              <a:t>2. </a:t>
            </a:r>
            <a:r>
              <a:rPr lang="en-US" sz="1400" i="1" dirty="0">
                <a:effectLst/>
                <a:latin typeface="Times New Roman" panose="02020603050405020304" pitchFamily="18" charset="0"/>
                <a:ea typeface="Times New Roman" panose="02020603050405020304" pitchFamily="18" charset="0"/>
              </a:rPr>
              <a:t>Machine learning algorithms</a:t>
            </a:r>
            <a:r>
              <a:rPr lang="vi-VN" sz="1400" dirty="0">
                <a:effectLst/>
                <a:latin typeface="Times New Roman" panose="02020603050405020304" pitchFamily="18" charset="0"/>
                <a:ea typeface="Times New Roman" panose="02020603050405020304" pitchFamily="18" charset="0"/>
              </a:rPr>
              <a:t>: Nearest neighbor learning, Decision tree classification</a:t>
            </a:r>
            <a:endParaRPr lang="en-US" sz="1600" dirty="0">
              <a:effectLst/>
              <a:latin typeface="Times New Roman" panose="02020603050405020304" pitchFamily="18" charset="0"/>
              <a:ea typeface="Times New Roman" panose="02020603050405020304" pitchFamily="18" charset="0"/>
            </a:endParaRPr>
          </a:p>
          <a:p>
            <a:pPr lvl="0">
              <a:lnSpc>
                <a:spcPct val="150000"/>
              </a:lnSpc>
            </a:pPr>
            <a:r>
              <a:rPr lang="vi-VN" sz="1400" i="1" dirty="0">
                <a:latin typeface="Times New Roman" panose="02020603050405020304" pitchFamily="18" charset="0"/>
                <a:ea typeface="Times New Roman" panose="02020603050405020304" pitchFamily="18" charset="0"/>
              </a:rPr>
              <a:t>3. Dataset </a:t>
            </a:r>
            <a:r>
              <a:rPr lang="en-US" sz="1400" i="1" dirty="0">
                <a:latin typeface="Times New Roman" panose="02020603050405020304" pitchFamily="18" charset="0"/>
                <a:ea typeface="Times New Roman" panose="02020603050405020304" pitchFamily="18" charset="0"/>
              </a:rPr>
              <a:t>general description:</a:t>
            </a:r>
            <a:endParaRPr lang="en-US"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Data Set Characteristics:  Multivariate</a:t>
            </a:r>
            <a:endParaRPr lang="en-US"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Number of Instances: 45211 for bank-full.csv </a:t>
            </a:r>
            <a:endParaRPr lang="en-US"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Area: Business</a:t>
            </a:r>
            <a:endParaRPr lang="en-US"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Number of Attributes: 16 + output attribute</a:t>
            </a:r>
            <a:endParaRPr lang="en-US" sz="1600" dirty="0">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Missing</a:t>
            </a:r>
            <a:r>
              <a:rPr lang="vi-VN" sz="1400" dirty="0">
                <a:effectLst/>
                <a:latin typeface="Times New Roman" panose="02020603050405020304" pitchFamily="18" charset="0"/>
                <a:ea typeface="Times New Roman" panose="02020603050405020304" pitchFamily="18" charset="0"/>
              </a:rPr>
              <a:t> Attribute Values: None</a:t>
            </a:r>
            <a:endParaRPr lang="en-US" sz="1600" dirty="0">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Source</a:t>
            </a:r>
            <a:r>
              <a:rPr lang="vi-VN" sz="1400" dirty="0">
                <a:effectLst/>
                <a:latin typeface="Times New Roman" panose="02020603050405020304" pitchFamily="18" charset="0"/>
                <a:ea typeface="Times New Roman" panose="02020603050405020304" pitchFamily="18" charset="0"/>
              </a:rPr>
              <a:t>: </a:t>
            </a:r>
            <a:r>
              <a:rPr lang="en-US" sz="1400" u="sng" dirty="0">
                <a:solidFill>
                  <a:srgbClr val="0000FF"/>
                </a:solidFill>
                <a:effectLst/>
                <a:latin typeface="Times New Roman" panose="02020603050405020304" pitchFamily="18" charset="0"/>
                <a:ea typeface="Times New Roman" panose="02020603050405020304" pitchFamily="18" charset="0"/>
                <a:hlinkClick r:id="rId3"/>
              </a:rPr>
              <a:t>UCI Machine Learning Repository: Bank Marketing Data Set</a:t>
            </a:r>
            <a:endParaRPr lang="en-US" sz="1400" u="sng" dirty="0">
              <a:solidFill>
                <a:srgbClr val="0000FF"/>
              </a:solidFill>
              <a:effectLst/>
              <a:latin typeface="Times New Roman" panose="02020603050405020304" pitchFamily="18" charset="0"/>
              <a:ea typeface="Times New Roman" panose="02020603050405020304" pitchFamily="18" charset="0"/>
            </a:endParaRPr>
          </a:p>
          <a:p>
            <a:pPr marL="342900" indent="-342900">
              <a:lnSpc>
                <a:spcPct val="150000"/>
              </a:lnSpc>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The classification goal is to predict if the client will subscribe (yes/no) a term deposit (variable y).</a:t>
            </a:r>
            <a:endParaRPr lang="en-US" sz="1400" u="sng" dirty="0">
              <a:solidFill>
                <a:srgbClr val="0000FF"/>
              </a:solidFill>
              <a:effectLst/>
              <a:latin typeface="Times New Roman" panose="02020603050405020304" pitchFamily="18" charset="0"/>
              <a:ea typeface="Times New Roman" panose="02020603050405020304" pitchFamily="18" charset="0"/>
            </a:endParaRPr>
          </a:p>
          <a:p>
            <a:pPr marL="228600">
              <a:lnSpc>
                <a:spcPct val="150000"/>
              </a:lnSpc>
            </a:pPr>
            <a:endParaRPr lang="en-US" sz="1600" dirty="0">
              <a:effectLst/>
              <a:latin typeface="Times New Roman" panose="02020603050405020304" pitchFamily="18" charset="0"/>
              <a:ea typeface="Times New Roman" panose="02020603050405020304" pitchFamily="18" charset="0"/>
            </a:endParaRPr>
          </a:p>
          <a:p>
            <a:pPr marL="228600">
              <a:lnSpc>
                <a:spcPct val="150000"/>
              </a:lnSpc>
            </a:pPr>
            <a:endParaRPr lang="en-US" sz="12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54D67102-AC58-4460-A8C8-B188E8914DCE}"/>
              </a:ext>
            </a:extLst>
          </p:cNvPr>
          <p:cNvPicPr>
            <a:picLocks noChangeAspect="1"/>
          </p:cNvPicPr>
          <p:nvPr/>
        </p:nvPicPr>
        <p:blipFill>
          <a:blip r:embed="rId4"/>
          <a:stretch>
            <a:fillRect/>
          </a:stretch>
        </p:blipFill>
        <p:spPr>
          <a:xfrm>
            <a:off x="76200" y="0"/>
            <a:ext cx="1167353" cy="1167353"/>
          </a:xfrm>
          <a:prstGeom prst="rect">
            <a:avLst/>
          </a:prstGeom>
        </p:spPr>
      </p:pic>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FB3001-2B1B-4734-B7D0-B03705A38349}"/>
              </a:ext>
            </a:extLst>
          </p:cNvPr>
          <p:cNvPicPr>
            <a:picLocks noChangeAspect="1"/>
          </p:cNvPicPr>
          <p:nvPr/>
        </p:nvPicPr>
        <p:blipFill>
          <a:blip r:embed="rId2"/>
          <a:stretch>
            <a:fillRect/>
          </a:stretch>
        </p:blipFill>
        <p:spPr>
          <a:xfrm>
            <a:off x="6629400" y="5441324"/>
            <a:ext cx="2514600" cy="1416676"/>
          </a:xfrm>
          <a:prstGeom prst="rect">
            <a:avLst/>
          </a:prstGeom>
        </p:spPr>
      </p:pic>
      <p:sp>
        <p:nvSpPr>
          <p:cNvPr id="4098" name="Rectangle 2">
            <a:extLst>
              <a:ext uri="{FF2B5EF4-FFF2-40B4-BE49-F238E27FC236}">
                <a16:creationId xmlns:a16="http://schemas.microsoft.com/office/drawing/2014/main" id="{907A79BC-9DAE-42DF-85D8-1E8594B8CBAC}"/>
              </a:ext>
            </a:extLst>
          </p:cNvPr>
          <p:cNvSpPr>
            <a:spLocks noGrp="1" noChangeArrowheads="1"/>
          </p:cNvSpPr>
          <p:nvPr>
            <p:ph type="title"/>
          </p:nvPr>
        </p:nvSpPr>
        <p:spPr>
          <a:xfrm>
            <a:off x="0" y="76200"/>
            <a:ext cx="8229600" cy="671513"/>
          </a:xfrm>
        </p:spPr>
        <p:txBody>
          <a:bodyPr/>
          <a:lstStyle/>
          <a:p>
            <a:r>
              <a:rPr lang="vi-VN" altLang="en-US" b="1" dirty="0"/>
              <a:t>Attribute information</a:t>
            </a:r>
            <a:endParaRPr lang="en-US" altLang="en-US" b="1" dirty="0"/>
          </a:p>
        </p:txBody>
      </p:sp>
      <p:sp>
        <p:nvSpPr>
          <p:cNvPr id="4099" name="Rectangle 3">
            <a:extLst>
              <a:ext uri="{FF2B5EF4-FFF2-40B4-BE49-F238E27FC236}">
                <a16:creationId xmlns:a16="http://schemas.microsoft.com/office/drawing/2014/main" id="{C629DF0B-D2FC-474A-B998-DF657E389488}"/>
              </a:ext>
            </a:extLst>
          </p:cNvPr>
          <p:cNvSpPr txBox="1">
            <a:spLocks noChangeArrowheads="1"/>
          </p:cNvSpPr>
          <p:nvPr/>
        </p:nvSpPr>
        <p:spPr bwMode="auto">
          <a:xfrm>
            <a:off x="76200" y="1874064"/>
            <a:ext cx="8445631" cy="356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342900" lvl="0" indent="-342900">
              <a:lnSpc>
                <a:spcPct val="150000"/>
              </a:lnSpc>
              <a:buFont typeface="Wingdings" panose="05000000000000000000" pitchFamily="2" charset="2"/>
              <a:buChar char=""/>
            </a:pPr>
            <a:endParaRPr lang="en-US" sz="1200" dirty="0">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54D67102-AC58-4460-A8C8-B188E8914DCE}"/>
              </a:ext>
            </a:extLst>
          </p:cNvPr>
          <p:cNvPicPr>
            <a:picLocks noChangeAspect="1"/>
          </p:cNvPicPr>
          <p:nvPr/>
        </p:nvPicPr>
        <p:blipFill>
          <a:blip r:embed="rId3"/>
          <a:stretch>
            <a:fillRect/>
          </a:stretch>
        </p:blipFill>
        <p:spPr>
          <a:xfrm>
            <a:off x="76200" y="0"/>
            <a:ext cx="1167353" cy="1167353"/>
          </a:xfrm>
          <a:prstGeom prst="rect">
            <a:avLst/>
          </a:prstGeom>
        </p:spPr>
      </p:pic>
      <p:pic>
        <p:nvPicPr>
          <p:cNvPr id="3" name="Picture 2">
            <a:extLst>
              <a:ext uri="{FF2B5EF4-FFF2-40B4-BE49-F238E27FC236}">
                <a16:creationId xmlns:a16="http://schemas.microsoft.com/office/drawing/2014/main" id="{82060CFF-6D75-4841-85DC-604F6A9792B6}"/>
              </a:ext>
            </a:extLst>
          </p:cNvPr>
          <p:cNvPicPr>
            <a:picLocks noChangeAspect="1"/>
          </p:cNvPicPr>
          <p:nvPr/>
        </p:nvPicPr>
        <p:blipFill>
          <a:blip r:embed="rId4"/>
          <a:stretch>
            <a:fillRect/>
          </a:stretch>
        </p:blipFill>
        <p:spPr>
          <a:xfrm>
            <a:off x="76201" y="2281241"/>
            <a:ext cx="9067800" cy="1567191"/>
          </a:xfrm>
          <a:prstGeom prst="rect">
            <a:avLst/>
          </a:prstGeom>
        </p:spPr>
      </p:pic>
      <p:grpSp>
        <p:nvGrpSpPr>
          <p:cNvPr id="8" name="Group 7">
            <a:extLst>
              <a:ext uri="{FF2B5EF4-FFF2-40B4-BE49-F238E27FC236}">
                <a16:creationId xmlns:a16="http://schemas.microsoft.com/office/drawing/2014/main" id="{9759CDA2-69A8-48FE-AE74-F1854B829B09}"/>
              </a:ext>
            </a:extLst>
          </p:cNvPr>
          <p:cNvGrpSpPr/>
          <p:nvPr/>
        </p:nvGrpSpPr>
        <p:grpSpPr>
          <a:xfrm>
            <a:off x="659877" y="3855777"/>
            <a:ext cx="4064524" cy="825161"/>
            <a:chOff x="659876" y="3062653"/>
            <a:chExt cx="4064524" cy="825161"/>
          </a:xfrm>
        </p:grpSpPr>
        <p:sp>
          <p:nvSpPr>
            <p:cNvPr id="6" name="Left Brace 5">
              <a:extLst>
                <a:ext uri="{FF2B5EF4-FFF2-40B4-BE49-F238E27FC236}">
                  <a16:creationId xmlns:a16="http://schemas.microsoft.com/office/drawing/2014/main" id="{A4F30595-5CC4-4A6D-B947-43F98E435916}"/>
                </a:ext>
              </a:extLst>
            </p:cNvPr>
            <p:cNvSpPr/>
            <p:nvPr/>
          </p:nvSpPr>
          <p:spPr>
            <a:xfrm rot="16200000">
              <a:off x="2430566" y="1291963"/>
              <a:ext cx="523144" cy="40645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C3DB6FDB-F23E-484B-BA0C-E8AF53F5DEAC}"/>
                </a:ext>
              </a:extLst>
            </p:cNvPr>
            <p:cNvSpPr txBox="1"/>
            <p:nvPr/>
          </p:nvSpPr>
          <p:spPr>
            <a:xfrm>
              <a:off x="1015738" y="3549260"/>
              <a:ext cx="3352800" cy="338554"/>
            </a:xfrm>
            <a:prstGeom prst="rect">
              <a:avLst/>
            </a:prstGeom>
            <a:noFill/>
          </p:spPr>
          <p:txBody>
            <a:bodyPr wrap="square" rtlCol="0">
              <a:spAutoFit/>
            </a:bodyPr>
            <a:lstStyle/>
            <a:p>
              <a:pPr algn="ctr"/>
              <a:r>
                <a:rPr lang="vi-VN" sz="1600" dirty="0"/>
                <a:t>Bank client data</a:t>
              </a:r>
              <a:endParaRPr lang="en-US" sz="1600" dirty="0"/>
            </a:p>
          </p:txBody>
        </p:sp>
      </p:grpSp>
      <p:grpSp>
        <p:nvGrpSpPr>
          <p:cNvPr id="11" name="Group 10">
            <a:extLst>
              <a:ext uri="{FF2B5EF4-FFF2-40B4-BE49-F238E27FC236}">
                <a16:creationId xmlns:a16="http://schemas.microsoft.com/office/drawing/2014/main" id="{97F038B6-0F89-473F-8250-3224B14DF90F}"/>
              </a:ext>
            </a:extLst>
          </p:cNvPr>
          <p:cNvGrpSpPr/>
          <p:nvPr/>
        </p:nvGrpSpPr>
        <p:grpSpPr>
          <a:xfrm>
            <a:off x="4368539" y="3876712"/>
            <a:ext cx="2590800" cy="791718"/>
            <a:chOff x="-270499" y="3062653"/>
            <a:chExt cx="5923472" cy="791718"/>
          </a:xfrm>
        </p:grpSpPr>
        <p:sp>
          <p:nvSpPr>
            <p:cNvPr id="12" name="Left Brace 11">
              <a:extLst>
                <a:ext uri="{FF2B5EF4-FFF2-40B4-BE49-F238E27FC236}">
                  <a16:creationId xmlns:a16="http://schemas.microsoft.com/office/drawing/2014/main" id="{1884BFFB-C074-431D-AA88-4842F103ECE7}"/>
                </a:ext>
              </a:extLst>
            </p:cNvPr>
            <p:cNvSpPr/>
            <p:nvPr/>
          </p:nvSpPr>
          <p:spPr>
            <a:xfrm rot="16200000">
              <a:off x="2430566" y="1291963"/>
              <a:ext cx="523144" cy="40645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DCEE965-831F-4BBA-8448-D7DD0DDF9183}"/>
                </a:ext>
              </a:extLst>
            </p:cNvPr>
            <p:cNvSpPr txBox="1"/>
            <p:nvPr/>
          </p:nvSpPr>
          <p:spPr>
            <a:xfrm>
              <a:off x="-270499" y="3546594"/>
              <a:ext cx="5923472" cy="307777"/>
            </a:xfrm>
            <a:prstGeom prst="rect">
              <a:avLst/>
            </a:prstGeom>
            <a:noFill/>
          </p:spPr>
          <p:txBody>
            <a:bodyPr wrap="square" rtlCol="0">
              <a:spAutoFit/>
            </a:bodyPr>
            <a:lstStyle/>
            <a:p>
              <a:pPr algn="ctr"/>
              <a:r>
                <a:rPr lang="en-US" sz="1400" dirty="0"/>
                <a:t>Current campaign data</a:t>
              </a:r>
            </a:p>
          </p:txBody>
        </p:sp>
      </p:grpSp>
      <p:grpSp>
        <p:nvGrpSpPr>
          <p:cNvPr id="14" name="Group 13">
            <a:extLst>
              <a:ext uri="{FF2B5EF4-FFF2-40B4-BE49-F238E27FC236}">
                <a16:creationId xmlns:a16="http://schemas.microsoft.com/office/drawing/2014/main" id="{04E2109F-6910-4386-BE24-4DBD447C7C4F}"/>
              </a:ext>
            </a:extLst>
          </p:cNvPr>
          <p:cNvGrpSpPr/>
          <p:nvPr/>
        </p:nvGrpSpPr>
        <p:grpSpPr>
          <a:xfrm>
            <a:off x="6604265" y="3866701"/>
            <a:ext cx="2082536" cy="1009827"/>
            <a:chOff x="659876" y="3062653"/>
            <a:chExt cx="4064524" cy="1009827"/>
          </a:xfrm>
        </p:grpSpPr>
        <p:sp>
          <p:nvSpPr>
            <p:cNvPr id="15" name="Left Brace 14">
              <a:extLst>
                <a:ext uri="{FF2B5EF4-FFF2-40B4-BE49-F238E27FC236}">
                  <a16:creationId xmlns:a16="http://schemas.microsoft.com/office/drawing/2014/main" id="{9D020DE4-F3A1-4A11-8CDA-F6889E303C8C}"/>
                </a:ext>
              </a:extLst>
            </p:cNvPr>
            <p:cNvSpPr/>
            <p:nvPr/>
          </p:nvSpPr>
          <p:spPr>
            <a:xfrm rot="16200000">
              <a:off x="2430566" y="1291963"/>
              <a:ext cx="523144" cy="40645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2C427B26-5709-4F4D-92AA-F984B924F45C}"/>
                </a:ext>
              </a:extLst>
            </p:cNvPr>
            <p:cNvSpPr txBox="1"/>
            <p:nvPr/>
          </p:nvSpPr>
          <p:spPr>
            <a:xfrm>
              <a:off x="1015737" y="3549260"/>
              <a:ext cx="3352800" cy="523220"/>
            </a:xfrm>
            <a:prstGeom prst="rect">
              <a:avLst/>
            </a:prstGeom>
            <a:noFill/>
          </p:spPr>
          <p:txBody>
            <a:bodyPr wrap="square" rtlCol="0">
              <a:spAutoFit/>
            </a:bodyPr>
            <a:lstStyle/>
            <a:p>
              <a:pPr algn="ctr"/>
              <a:r>
                <a:rPr lang="en-US" sz="1400" dirty="0"/>
                <a:t>Previous campaign data</a:t>
              </a:r>
            </a:p>
          </p:txBody>
        </p:sp>
      </p:grpSp>
      <p:sp>
        <p:nvSpPr>
          <p:cNvPr id="9" name="TextBox 8">
            <a:extLst>
              <a:ext uri="{FF2B5EF4-FFF2-40B4-BE49-F238E27FC236}">
                <a16:creationId xmlns:a16="http://schemas.microsoft.com/office/drawing/2014/main" id="{D9B2EB3D-EDDD-47D7-BCEB-C9DEF6657C1F}"/>
              </a:ext>
            </a:extLst>
          </p:cNvPr>
          <p:cNvSpPr txBox="1"/>
          <p:nvPr/>
        </p:nvSpPr>
        <p:spPr>
          <a:xfrm>
            <a:off x="8717438" y="2209954"/>
            <a:ext cx="304800" cy="1683708"/>
          </a:xfrm>
          <a:prstGeom prst="rect">
            <a:avLst/>
          </a:prstGeom>
          <a:noFill/>
          <a:ln w="28575">
            <a:solidFill>
              <a:srgbClr val="FF0000"/>
            </a:solidFill>
          </a:ln>
        </p:spPr>
        <p:txBody>
          <a:bodyPr wrap="square" rtlCol="0">
            <a:spAutoFit/>
          </a:bodyPr>
          <a:lstStyle/>
          <a:p>
            <a:endParaRPr lang="en-US" dirty="0"/>
          </a:p>
        </p:txBody>
      </p:sp>
      <p:grpSp>
        <p:nvGrpSpPr>
          <p:cNvPr id="18" name="Group 17">
            <a:extLst>
              <a:ext uri="{FF2B5EF4-FFF2-40B4-BE49-F238E27FC236}">
                <a16:creationId xmlns:a16="http://schemas.microsoft.com/office/drawing/2014/main" id="{D76A8645-6092-45A2-BED5-238945A958C7}"/>
              </a:ext>
            </a:extLst>
          </p:cNvPr>
          <p:cNvGrpSpPr/>
          <p:nvPr/>
        </p:nvGrpSpPr>
        <p:grpSpPr>
          <a:xfrm>
            <a:off x="8610993" y="3911314"/>
            <a:ext cx="533402" cy="715989"/>
            <a:chOff x="659876" y="3062653"/>
            <a:chExt cx="4064524" cy="908891"/>
          </a:xfrm>
        </p:grpSpPr>
        <p:sp>
          <p:nvSpPr>
            <p:cNvPr id="19" name="Left Brace 18">
              <a:extLst>
                <a:ext uri="{FF2B5EF4-FFF2-40B4-BE49-F238E27FC236}">
                  <a16:creationId xmlns:a16="http://schemas.microsoft.com/office/drawing/2014/main" id="{F59CF505-4A0A-43DF-9E39-9DF5559860DE}"/>
                </a:ext>
              </a:extLst>
            </p:cNvPr>
            <p:cNvSpPr/>
            <p:nvPr/>
          </p:nvSpPr>
          <p:spPr>
            <a:xfrm rot="16200000">
              <a:off x="2430566" y="1291963"/>
              <a:ext cx="523144" cy="40645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0D5B5485-0417-4A19-810B-815F1CCB2D89}"/>
                </a:ext>
              </a:extLst>
            </p:cNvPr>
            <p:cNvSpPr txBox="1"/>
            <p:nvPr/>
          </p:nvSpPr>
          <p:spPr>
            <a:xfrm>
              <a:off x="1015738" y="3549260"/>
              <a:ext cx="3352801" cy="422284"/>
            </a:xfrm>
            <a:prstGeom prst="rect">
              <a:avLst/>
            </a:prstGeom>
            <a:noFill/>
          </p:spPr>
          <p:txBody>
            <a:bodyPr wrap="square" rtlCol="0">
              <a:spAutoFit/>
            </a:bodyPr>
            <a:lstStyle/>
            <a:p>
              <a:pPr algn="ctr"/>
              <a:r>
                <a:rPr lang="en-US" sz="1050" b="1" dirty="0">
                  <a:solidFill>
                    <a:srgbClr val="FF0000"/>
                  </a:solidFill>
                </a:rPr>
                <a:t>output</a:t>
              </a:r>
              <a:r>
                <a:rPr lang="en-US" sz="1100" dirty="0">
                  <a:solidFill>
                    <a:srgbClr val="FF0000"/>
                  </a:solidFill>
                </a:rPr>
                <a:t> </a:t>
              </a:r>
            </a:p>
          </p:txBody>
        </p:sp>
      </p:grpSp>
    </p:spTree>
    <p:extLst>
      <p:ext uri="{BB962C8B-B14F-4D97-AF65-F5344CB8AC3E}">
        <p14:creationId xmlns:p14="http://schemas.microsoft.com/office/powerpoint/2010/main" val="226643775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FB3001-2B1B-4734-B7D0-B03705A38349}"/>
              </a:ext>
            </a:extLst>
          </p:cNvPr>
          <p:cNvPicPr>
            <a:picLocks noChangeAspect="1"/>
          </p:cNvPicPr>
          <p:nvPr/>
        </p:nvPicPr>
        <p:blipFill>
          <a:blip r:embed="rId2"/>
          <a:stretch>
            <a:fillRect/>
          </a:stretch>
        </p:blipFill>
        <p:spPr>
          <a:xfrm>
            <a:off x="5722620" y="4930462"/>
            <a:ext cx="3421380" cy="1927538"/>
          </a:xfrm>
          <a:prstGeom prst="rect">
            <a:avLst/>
          </a:prstGeom>
        </p:spPr>
      </p:pic>
      <p:sp>
        <p:nvSpPr>
          <p:cNvPr id="4098" name="Rectangle 2">
            <a:extLst>
              <a:ext uri="{FF2B5EF4-FFF2-40B4-BE49-F238E27FC236}">
                <a16:creationId xmlns:a16="http://schemas.microsoft.com/office/drawing/2014/main" id="{907A79BC-9DAE-42DF-85D8-1E8594B8CBAC}"/>
              </a:ext>
            </a:extLst>
          </p:cNvPr>
          <p:cNvSpPr>
            <a:spLocks noGrp="1" noChangeArrowheads="1"/>
          </p:cNvSpPr>
          <p:nvPr>
            <p:ph type="title"/>
          </p:nvPr>
        </p:nvSpPr>
        <p:spPr>
          <a:xfrm>
            <a:off x="0" y="76200"/>
            <a:ext cx="8229600" cy="671513"/>
          </a:xfrm>
        </p:spPr>
        <p:txBody>
          <a:bodyPr/>
          <a:lstStyle/>
          <a:p>
            <a:r>
              <a:rPr lang="en-US" altLang="en-US" b="1" dirty="0"/>
              <a:t>Data overview</a:t>
            </a:r>
          </a:p>
        </p:txBody>
      </p:sp>
      <p:sp>
        <p:nvSpPr>
          <p:cNvPr id="4099" name="Rectangle 3">
            <a:extLst>
              <a:ext uri="{FF2B5EF4-FFF2-40B4-BE49-F238E27FC236}">
                <a16:creationId xmlns:a16="http://schemas.microsoft.com/office/drawing/2014/main" id="{C629DF0B-D2FC-474A-B998-DF657E389488}"/>
              </a:ext>
            </a:extLst>
          </p:cNvPr>
          <p:cNvSpPr txBox="1">
            <a:spLocks noChangeArrowheads="1"/>
          </p:cNvSpPr>
          <p:nvPr/>
        </p:nvSpPr>
        <p:spPr bwMode="auto">
          <a:xfrm>
            <a:off x="2352675" y="762395"/>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228600" marR="0" lvl="0" indent="0" algn="l" defTabSz="914400" rtl="0" eaLnBrk="0" fontAlgn="base" latinLnBrk="0" hangingPunct="0">
              <a:lnSpc>
                <a:spcPct val="15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1F5281"/>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p:txBody>
      </p:sp>
      <p:pic>
        <p:nvPicPr>
          <p:cNvPr id="5" name="Picture 4">
            <a:extLst>
              <a:ext uri="{FF2B5EF4-FFF2-40B4-BE49-F238E27FC236}">
                <a16:creationId xmlns:a16="http://schemas.microsoft.com/office/drawing/2014/main" id="{54D67102-AC58-4460-A8C8-B188E8914DCE}"/>
              </a:ext>
            </a:extLst>
          </p:cNvPr>
          <p:cNvPicPr>
            <a:picLocks noChangeAspect="1"/>
          </p:cNvPicPr>
          <p:nvPr/>
        </p:nvPicPr>
        <p:blipFill>
          <a:blip r:embed="rId3"/>
          <a:stretch>
            <a:fillRect/>
          </a:stretch>
        </p:blipFill>
        <p:spPr>
          <a:xfrm>
            <a:off x="76200" y="0"/>
            <a:ext cx="1167353" cy="1167353"/>
          </a:xfrm>
          <a:prstGeom prst="rect">
            <a:avLst/>
          </a:prstGeom>
        </p:spPr>
      </p:pic>
      <p:grpSp>
        <p:nvGrpSpPr>
          <p:cNvPr id="2" name="Group 1">
            <a:extLst>
              <a:ext uri="{FF2B5EF4-FFF2-40B4-BE49-F238E27FC236}">
                <a16:creationId xmlns:a16="http://schemas.microsoft.com/office/drawing/2014/main" id="{08D80355-FEED-4FCD-B594-897E358403FA}"/>
              </a:ext>
            </a:extLst>
          </p:cNvPr>
          <p:cNvGrpSpPr/>
          <p:nvPr/>
        </p:nvGrpSpPr>
        <p:grpSpPr>
          <a:xfrm>
            <a:off x="103695" y="1371600"/>
            <a:ext cx="3886200" cy="3152775"/>
            <a:chOff x="103695" y="1371600"/>
            <a:chExt cx="3886200" cy="3152775"/>
          </a:xfrm>
        </p:grpSpPr>
        <p:pic>
          <p:nvPicPr>
            <p:cNvPr id="1026" name="Picture 2">
              <a:extLst>
                <a:ext uri="{FF2B5EF4-FFF2-40B4-BE49-F238E27FC236}">
                  <a16:creationId xmlns:a16="http://schemas.microsoft.com/office/drawing/2014/main" id="{BF8EC667-722E-4BB8-BAA7-6350D1F778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95" y="1371600"/>
              <a:ext cx="3886200" cy="3152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a:extLst>
                <a:ext uri="{FF2B5EF4-FFF2-40B4-BE49-F238E27FC236}">
                  <a16:creationId xmlns:a16="http://schemas.microsoft.com/office/drawing/2014/main" id="{670E6DBF-D316-40EC-83AF-6D4EC11F1531}"/>
                </a:ext>
              </a:extLst>
            </p:cNvPr>
            <p:cNvSpPr txBox="1"/>
            <p:nvPr/>
          </p:nvSpPr>
          <p:spPr>
            <a:xfrm>
              <a:off x="659876" y="4192905"/>
              <a:ext cx="3261360" cy="33147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200" b="0" i="1"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The initial proportion of each class label</a:t>
              </a:r>
              <a:endParaRPr kumimoji="0" 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grpSp>
        <p:nvGrpSpPr>
          <p:cNvPr id="6" name="Group 5">
            <a:extLst>
              <a:ext uri="{FF2B5EF4-FFF2-40B4-BE49-F238E27FC236}">
                <a16:creationId xmlns:a16="http://schemas.microsoft.com/office/drawing/2014/main" id="{11FC464B-BB0A-4CA4-A4A3-289B8E93A686}"/>
              </a:ext>
            </a:extLst>
          </p:cNvPr>
          <p:cNvGrpSpPr/>
          <p:nvPr/>
        </p:nvGrpSpPr>
        <p:grpSpPr>
          <a:xfrm>
            <a:off x="4572000" y="1386283"/>
            <a:ext cx="4095750" cy="3400168"/>
            <a:chOff x="4572000" y="1386283"/>
            <a:chExt cx="4095750" cy="3400168"/>
          </a:xfrm>
        </p:grpSpPr>
        <p:pic>
          <p:nvPicPr>
            <p:cNvPr id="1028" name="Picture 4">
              <a:extLst>
                <a:ext uri="{FF2B5EF4-FFF2-40B4-BE49-F238E27FC236}">
                  <a16:creationId xmlns:a16="http://schemas.microsoft.com/office/drawing/2014/main" id="{8471BA9F-DB72-421F-A77C-24B05309FB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386283"/>
              <a:ext cx="4095750" cy="31718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8">
              <a:extLst>
                <a:ext uri="{FF2B5EF4-FFF2-40B4-BE49-F238E27FC236}">
                  <a16:creationId xmlns:a16="http://schemas.microsoft.com/office/drawing/2014/main" id="{1C70BFE7-7013-4FD6-B202-E5DFF001360B}"/>
                </a:ext>
              </a:extLst>
            </p:cNvPr>
            <p:cNvSpPr txBox="1"/>
            <p:nvPr/>
          </p:nvSpPr>
          <p:spPr>
            <a:xfrm>
              <a:off x="5032715" y="4454981"/>
              <a:ext cx="3261360" cy="33147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50000"/>
                </a:lnSpc>
              </a:pPr>
              <a:r>
                <a:rPr lang="en-US" sz="1200" i="1">
                  <a:effectLst/>
                  <a:latin typeface="Times New Roman" panose="02020603050405020304" pitchFamily="18" charset="0"/>
                  <a:ea typeface="Times New Roman" panose="02020603050405020304" pitchFamily="18" charset="0"/>
                </a:rPr>
                <a:t>The  proportion of each class label after balance</a:t>
              </a:r>
              <a:endParaRPr lang="en-US" sz="1400">
                <a:effectLst/>
                <a:latin typeface="Times New Roman" panose="02020603050405020304" pitchFamily="18" charset="0"/>
                <a:ea typeface="Times New Roman" panose="02020603050405020304" pitchFamily="18" charset="0"/>
              </a:endParaRPr>
            </a:p>
          </p:txBody>
        </p:sp>
      </p:grpSp>
      <p:sp>
        <p:nvSpPr>
          <p:cNvPr id="3" name="Arrow: Right 2">
            <a:extLst>
              <a:ext uri="{FF2B5EF4-FFF2-40B4-BE49-F238E27FC236}">
                <a16:creationId xmlns:a16="http://schemas.microsoft.com/office/drawing/2014/main" id="{EDCBE7B7-5AE8-4425-8F4A-0B3372F8F58A}"/>
              </a:ext>
            </a:extLst>
          </p:cNvPr>
          <p:cNvSpPr/>
          <p:nvPr/>
        </p:nvSpPr>
        <p:spPr>
          <a:xfrm>
            <a:off x="3695700" y="2665095"/>
            <a:ext cx="1257300" cy="53530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srgbClr val="FF0000"/>
                </a:solidFill>
              </a:rPr>
              <a:t>Balanced</a:t>
            </a:r>
          </a:p>
        </p:txBody>
      </p:sp>
    </p:spTree>
    <p:extLst>
      <p:ext uri="{BB962C8B-B14F-4D97-AF65-F5344CB8AC3E}">
        <p14:creationId xmlns:p14="http://schemas.microsoft.com/office/powerpoint/2010/main" val="1141507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0">
            <a:extLst>
              <a:ext uri="{FF2B5EF4-FFF2-40B4-BE49-F238E27FC236}">
                <a16:creationId xmlns:a16="http://schemas.microsoft.com/office/drawing/2014/main" id="{5CAA118E-D716-49E5-815E-10AB45D0182D}"/>
              </a:ext>
            </a:extLst>
          </p:cNvPr>
          <p:cNvSpPr txBox="1"/>
          <p:nvPr/>
        </p:nvSpPr>
        <p:spPr>
          <a:xfrm>
            <a:off x="4434840" y="6162812"/>
            <a:ext cx="3261360" cy="33147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en-US" sz="1200" i="1" dirty="0">
                <a:effectLst/>
                <a:latin typeface="Times New Roman" panose="02020603050405020304" pitchFamily="18" charset="0"/>
                <a:ea typeface="Times New Roman" panose="02020603050405020304" pitchFamily="18" charset="0"/>
              </a:rPr>
              <a:t>The distribution of label class for each attribute</a:t>
            </a:r>
            <a:endParaRPr lang="en-US" sz="14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54D67102-AC58-4460-A8C8-B188E8914DCE}"/>
              </a:ext>
            </a:extLst>
          </p:cNvPr>
          <p:cNvPicPr>
            <a:picLocks noChangeAspect="1"/>
          </p:cNvPicPr>
          <p:nvPr/>
        </p:nvPicPr>
        <p:blipFill>
          <a:blip r:embed="rId2"/>
          <a:stretch>
            <a:fillRect/>
          </a:stretch>
        </p:blipFill>
        <p:spPr>
          <a:xfrm>
            <a:off x="76200" y="0"/>
            <a:ext cx="1167353" cy="1167353"/>
          </a:xfrm>
          <a:prstGeom prst="rect">
            <a:avLst/>
          </a:prstGeom>
        </p:spPr>
      </p:pic>
      <p:pic>
        <p:nvPicPr>
          <p:cNvPr id="4" name="Picture 3">
            <a:extLst>
              <a:ext uri="{FF2B5EF4-FFF2-40B4-BE49-F238E27FC236}">
                <a16:creationId xmlns:a16="http://schemas.microsoft.com/office/drawing/2014/main" id="{67FB3001-2B1B-4734-B7D0-B03705A38349}"/>
              </a:ext>
            </a:extLst>
          </p:cNvPr>
          <p:cNvPicPr>
            <a:picLocks noChangeAspect="1"/>
          </p:cNvPicPr>
          <p:nvPr/>
        </p:nvPicPr>
        <p:blipFill>
          <a:blip r:embed="rId3"/>
          <a:stretch>
            <a:fillRect/>
          </a:stretch>
        </p:blipFill>
        <p:spPr>
          <a:xfrm>
            <a:off x="7696200" y="6042338"/>
            <a:ext cx="1447800" cy="815662"/>
          </a:xfrm>
          <a:prstGeom prst="rect">
            <a:avLst/>
          </a:prstGeom>
        </p:spPr>
      </p:pic>
      <p:sp>
        <p:nvSpPr>
          <p:cNvPr id="4098" name="Rectangle 2">
            <a:extLst>
              <a:ext uri="{FF2B5EF4-FFF2-40B4-BE49-F238E27FC236}">
                <a16:creationId xmlns:a16="http://schemas.microsoft.com/office/drawing/2014/main" id="{907A79BC-9DAE-42DF-85D8-1E8594B8CBAC}"/>
              </a:ext>
            </a:extLst>
          </p:cNvPr>
          <p:cNvSpPr>
            <a:spLocks noGrp="1" noChangeArrowheads="1"/>
          </p:cNvSpPr>
          <p:nvPr>
            <p:ph type="title"/>
          </p:nvPr>
        </p:nvSpPr>
        <p:spPr>
          <a:xfrm>
            <a:off x="0" y="76200"/>
            <a:ext cx="8229600" cy="671513"/>
          </a:xfrm>
        </p:spPr>
        <p:txBody>
          <a:bodyPr/>
          <a:lstStyle/>
          <a:p>
            <a:r>
              <a:rPr lang="en-US" altLang="en-US" b="1" dirty="0"/>
              <a:t>Categorical attribute</a:t>
            </a:r>
          </a:p>
        </p:txBody>
      </p:sp>
      <p:sp>
        <p:nvSpPr>
          <p:cNvPr id="4099" name="Rectangle 3">
            <a:extLst>
              <a:ext uri="{FF2B5EF4-FFF2-40B4-BE49-F238E27FC236}">
                <a16:creationId xmlns:a16="http://schemas.microsoft.com/office/drawing/2014/main" id="{C629DF0B-D2FC-474A-B998-DF657E389488}"/>
              </a:ext>
            </a:extLst>
          </p:cNvPr>
          <p:cNvSpPr txBox="1">
            <a:spLocks noChangeArrowheads="1"/>
          </p:cNvSpPr>
          <p:nvPr/>
        </p:nvSpPr>
        <p:spPr bwMode="auto">
          <a:xfrm>
            <a:off x="76200" y="1475837"/>
            <a:ext cx="396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228600" marR="0" lvl="0" algn="l" defTabSz="914400" rtl="0" eaLnBrk="0" fontAlgn="base" latinLnBrk="0" hangingPunct="0">
              <a:lnSpc>
                <a:spcPct val="150000"/>
              </a:lnSpc>
              <a:spcBef>
                <a:spcPct val="0"/>
              </a:spcBef>
              <a:spcAft>
                <a:spcPct val="0"/>
              </a:spcAft>
              <a:buClrTx/>
              <a:buSzTx/>
              <a:tabLst/>
              <a:defRPr/>
            </a:pPr>
            <a:r>
              <a:rPr kumimoji="0" lang="en-US" sz="1600" b="0" i="0" u="none" strike="noStrike" kern="1200" cap="none" spc="0" normalizeH="0" baseline="0" noProof="0" dirty="0">
                <a:ln>
                  <a:noFill/>
                </a:ln>
                <a:solidFill>
                  <a:srgbClr val="1F5281"/>
                </a:solidFill>
                <a:effectLst/>
                <a:uLnTx/>
                <a:uFillTx/>
                <a:latin typeface="Times New Roman" panose="02020603050405020304" pitchFamily="18" charset="0"/>
                <a:ea typeface="Times New Roman" panose="02020603050405020304" pitchFamily="18" charset="0"/>
                <a:cs typeface="Arial" panose="020B0604020202020204" pitchFamily="34" charset="0"/>
              </a:rPr>
              <a:t>1. Unknown value:</a:t>
            </a:r>
            <a:endParaRPr lang="en-US" sz="1600" dirty="0">
              <a:solidFill>
                <a:srgbClr val="1F5281"/>
              </a:solidFill>
              <a:latin typeface="Times New Roman" panose="02020603050405020304" pitchFamily="18" charset="0"/>
              <a:ea typeface="Times New Roman" panose="02020603050405020304" pitchFamily="18" charset="0"/>
            </a:endParaRPr>
          </a:p>
          <a:p>
            <a:pPr marL="5143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1F5281"/>
                </a:solidFill>
                <a:effectLst/>
                <a:uLnTx/>
                <a:uFillTx/>
                <a:latin typeface="Times New Roman" panose="02020603050405020304" pitchFamily="18" charset="0"/>
                <a:ea typeface="Times New Roman" panose="02020603050405020304" pitchFamily="18" charset="0"/>
                <a:cs typeface="Arial" panose="020B0604020202020204" pitchFamily="34" charset="0"/>
              </a:rPr>
              <a:t>Drop attributes</a:t>
            </a:r>
          </a:p>
          <a:p>
            <a:pPr marL="5143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defRPr/>
            </a:pPr>
            <a:r>
              <a:rPr lang="en-US" sz="1600" dirty="0">
                <a:solidFill>
                  <a:srgbClr val="1F5281"/>
                </a:solidFill>
                <a:latin typeface="Times New Roman" panose="02020603050405020304" pitchFamily="18" charset="0"/>
                <a:ea typeface="Times New Roman" panose="02020603050405020304" pitchFamily="18" charset="0"/>
              </a:rPr>
              <a:t>Replace by most frequency</a:t>
            </a:r>
          </a:p>
          <a:p>
            <a:pPr marL="228600" marR="0" lvl="0" algn="l" defTabSz="914400" rtl="0" eaLnBrk="0" fontAlgn="base" latinLnBrk="0" hangingPunct="0">
              <a:lnSpc>
                <a:spcPct val="150000"/>
              </a:lnSpc>
              <a:spcBef>
                <a:spcPct val="0"/>
              </a:spcBef>
              <a:spcAft>
                <a:spcPct val="0"/>
              </a:spcAft>
              <a:buClrTx/>
              <a:buSzTx/>
              <a:tabLst/>
              <a:defRPr/>
            </a:pPr>
            <a:r>
              <a:rPr kumimoji="0" lang="en-US" sz="1600" b="0" i="0" u="none" strike="noStrike" kern="1200" cap="none" spc="0" normalizeH="0" baseline="0" noProof="0" dirty="0">
                <a:ln>
                  <a:noFill/>
                </a:ln>
                <a:solidFill>
                  <a:srgbClr val="1F5281"/>
                </a:solidFill>
                <a:effectLst/>
                <a:uLnTx/>
                <a:uFillTx/>
                <a:latin typeface="Times New Roman" panose="02020603050405020304" pitchFamily="18" charset="0"/>
                <a:ea typeface="Times New Roman" panose="02020603050405020304" pitchFamily="18" charset="0"/>
                <a:cs typeface="Arial" panose="020B0604020202020204" pitchFamily="34" charset="0"/>
              </a:rPr>
              <a:t>2. “Yes – no” =&gt; binary</a:t>
            </a:r>
          </a:p>
          <a:p>
            <a:pPr marL="228600" marR="0" lvl="0" algn="l" defTabSz="914400" rtl="0" eaLnBrk="0" fontAlgn="base" latinLnBrk="0" hangingPunct="0">
              <a:lnSpc>
                <a:spcPct val="150000"/>
              </a:lnSpc>
              <a:spcBef>
                <a:spcPct val="0"/>
              </a:spcBef>
              <a:spcAft>
                <a:spcPct val="0"/>
              </a:spcAft>
              <a:buClrTx/>
              <a:buSzTx/>
              <a:tabLst/>
              <a:defRPr/>
            </a:pPr>
            <a:r>
              <a:rPr lang="en-US" sz="1600" dirty="0">
                <a:solidFill>
                  <a:srgbClr val="1F5281"/>
                </a:solidFill>
                <a:latin typeface="Times New Roman" panose="02020603050405020304" pitchFamily="18" charset="0"/>
                <a:ea typeface="Times New Roman" panose="02020603050405020304" pitchFamily="18" charset="0"/>
              </a:rPr>
              <a:t>3. Convert categorical attributes to numeric(label encoding)</a:t>
            </a:r>
            <a:endParaRPr kumimoji="0" lang="en-US" sz="1600" b="0" i="0" u="none" strike="noStrike" kern="1200" cap="none" spc="0" normalizeH="0" baseline="0" noProof="0" dirty="0">
              <a:ln>
                <a:noFill/>
              </a:ln>
              <a:solidFill>
                <a:srgbClr val="1F5281"/>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p:txBody>
      </p:sp>
      <p:pic>
        <p:nvPicPr>
          <p:cNvPr id="2052" name="Picture 4">
            <a:extLst>
              <a:ext uri="{FF2B5EF4-FFF2-40B4-BE49-F238E27FC236}">
                <a16:creationId xmlns:a16="http://schemas.microsoft.com/office/drawing/2014/main" id="{169BEC03-58FF-4393-9A76-EB9B7B17F1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943015"/>
            <a:ext cx="5230305" cy="5045904"/>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EE1AE03F-07A7-46BF-89B5-AFCF2F28AA03}"/>
              </a:ext>
            </a:extLst>
          </p:cNvPr>
          <p:cNvSpPr/>
          <p:nvPr/>
        </p:nvSpPr>
        <p:spPr>
          <a:xfrm>
            <a:off x="8534400" y="1981200"/>
            <a:ext cx="402996"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1A59063-6443-44B1-AB51-BDB43369CC31}"/>
              </a:ext>
            </a:extLst>
          </p:cNvPr>
          <p:cNvSpPr/>
          <p:nvPr/>
        </p:nvSpPr>
        <p:spPr>
          <a:xfrm>
            <a:off x="4381500" y="5165006"/>
            <a:ext cx="601352" cy="10192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4D55DFF-337A-4A7D-BD76-894E7C04FA10}"/>
              </a:ext>
            </a:extLst>
          </p:cNvPr>
          <p:cNvSpPr/>
          <p:nvPr/>
        </p:nvSpPr>
        <p:spPr>
          <a:xfrm>
            <a:off x="4876800" y="1981200"/>
            <a:ext cx="3810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3868DC8-3655-4F95-8A0D-B4E7CA012C36}"/>
              </a:ext>
            </a:extLst>
          </p:cNvPr>
          <p:cNvSpPr/>
          <p:nvPr/>
        </p:nvSpPr>
        <p:spPr>
          <a:xfrm>
            <a:off x="7323448" y="4393975"/>
            <a:ext cx="601352" cy="17902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F2901E0-7AC1-499C-B7FF-2435F68F3C8E}"/>
              </a:ext>
            </a:extLst>
          </p:cNvPr>
          <p:cNvSpPr/>
          <p:nvPr/>
        </p:nvSpPr>
        <p:spPr>
          <a:xfrm>
            <a:off x="3733800" y="2608082"/>
            <a:ext cx="5410200" cy="1785893"/>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6855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FB3001-2B1B-4734-B7D0-B03705A38349}"/>
              </a:ext>
            </a:extLst>
          </p:cNvPr>
          <p:cNvPicPr>
            <a:picLocks noChangeAspect="1"/>
          </p:cNvPicPr>
          <p:nvPr/>
        </p:nvPicPr>
        <p:blipFill>
          <a:blip r:embed="rId2"/>
          <a:stretch>
            <a:fillRect/>
          </a:stretch>
        </p:blipFill>
        <p:spPr>
          <a:xfrm>
            <a:off x="7239000" y="5805970"/>
            <a:ext cx="1905000" cy="1073239"/>
          </a:xfrm>
          <a:prstGeom prst="rect">
            <a:avLst/>
          </a:prstGeom>
        </p:spPr>
      </p:pic>
      <p:sp>
        <p:nvSpPr>
          <p:cNvPr id="4098" name="Rectangle 2">
            <a:extLst>
              <a:ext uri="{FF2B5EF4-FFF2-40B4-BE49-F238E27FC236}">
                <a16:creationId xmlns:a16="http://schemas.microsoft.com/office/drawing/2014/main" id="{907A79BC-9DAE-42DF-85D8-1E8594B8CBAC}"/>
              </a:ext>
            </a:extLst>
          </p:cNvPr>
          <p:cNvSpPr>
            <a:spLocks noGrp="1" noChangeArrowheads="1"/>
          </p:cNvSpPr>
          <p:nvPr>
            <p:ph type="title"/>
          </p:nvPr>
        </p:nvSpPr>
        <p:spPr>
          <a:xfrm>
            <a:off x="0" y="76200"/>
            <a:ext cx="8229600" cy="671513"/>
          </a:xfrm>
        </p:spPr>
        <p:txBody>
          <a:bodyPr/>
          <a:lstStyle/>
          <a:p>
            <a:r>
              <a:rPr lang="en-US" altLang="en-US" b="1" dirty="0"/>
              <a:t>Numeric attributes</a:t>
            </a:r>
          </a:p>
        </p:txBody>
      </p:sp>
      <p:sp>
        <p:nvSpPr>
          <p:cNvPr id="4099" name="Rectangle 3">
            <a:extLst>
              <a:ext uri="{FF2B5EF4-FFF2-40B4-BE49-F238E27FC236}">
                <a16:creationId xmlns:a16="http://schemas.microsoft.com/office/drawing/2014/main" id="{C629DF0B-D2FC-474A-B998-DF657E389488}"/>
              </a:ext>
            </a:extLst>
          </p:cNvPr>
          <p:cNvSpPr txBox="1">
            <a:spLocks noChangeArrowheads="1"/>
          </p:cNvSpPr>
          <p:nvPr/>
        </p:nvSpPr>
        <p:spPr bwMode="auto">
          <a:xfrm>
            <a:off x="76200" y="2399326"/>
            <a:ext cx="3352800" cy="447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457200" marR="0" lvl="0" indent="-228600" algn="l" defTabSz="914400" rtl="0" eaLnBrk="0" fontAlgn="base" latinLnBrk="0" hangingPunct="0">
              <a:lnSpc>
                <a:spcPct val="150000"/>
              </a:lnSpc>
              <a:spcBef>
                <a:spcPct val="0"/>
              </a:spcBef>
              <a:spcAft>
                <a:spcPct val="0"/>
              </a:spcAft>
              <a:buClrTx/>
              <a:buSzTx/>
              <a:buFont typeface="+mj-lt"/>
              <a:buAutoNum type="arabicPeriod"/>
              <a:tabLst/>
              <a:defRPr/>
            </a:pPr>
            <a:r>
              <a:rPr kumimoji="0" lang="en-US" sz="1600" b="0" i="0" u="none" strike="noStrike" kern="1200" cap="none" spc="0" normalizeH="0" baseline="0" noProof="0" dirty="0">
                <a:ln>
                  <a:noFill/>
                </a:ln>
                <a:solidFill>
                  <a:srgbClr val="1F5281"/>
                </a:solidFill>
                <a:effectLst/>
                <a:uLnTx/>
                <a:uFillTx/>
                <a:latin typeface="Times New Roman" panose="02020603050405020304" pitchFamily="18" charset="0"/>
                <a:ea typeface="Times New Roman" panose="02020603050405020304" pitchFamily="18" charset="0"/>
                <a:cs typeface="Arial" panose="020B0604020202020204" pitchFamily="34" charset="0"/>
              </a:rPr>
              <a:t>Massive range</a:t>
            </a:r>
            <a:r>
              <a:rPr lang="en-US" sz="1600" dirty="0">
                <a:solidFill>
                  <a:srgbClr val="1F5281"/>
                </a:solidFill>
                <a:latin typeface="Times New Roman" panose="02020603050405020304" pitchFamily="18" charset="0"/>
                <a:ea typeface="Times New Roman" panose="02020603050405020304" pitchFamily="18" charset="0"/>
              </a:rPr>
              <a:t> =&gt;  categorize into distinct group levels.</a:t>
            </a:r>
          </a:p>
          <a:p>
            <a:pPr marL="457200" marR="0" lvl="0" indent="-228600" algn="l" defTabSz="914400" rtl="0" eaLnBrk="0" fontAlgn="base" latinLnBrk="0" hangingPunct="0">
              <a:lnSpc>
                <a:spcPct val="150000"/>
              </a:lnSpc>
              <a:spcBef>
                <a:spcPct val="0"/>
              </a:spcBef>
              <a:spcAft>
                <a:spcPct val="0"/>
              </a:spcAft>
              <a:buClrTx/>
              <a:buSzTx/>
              <a:buFont typeface="+mj-lt"/>
              <a:buAutoNum type="arabicPeriod"/>
              <a:tabLst/>
              <a:defRPr/>
            </a:pPr>
            <a:r>
              <a:rPr lang="en-US" sz="1600" dirty="0">
                <a:solidFill>
                  <a:srgbClr val="1F5281"/>
                </a:solidFill>
                <a:latin typeface="Times New Roman" panose="02020603050405020304" pitchFamily="18" charset="0"/>
                <a:ea typeface="Times New Roman" panose="02020603050405020304" pitchFamily="18" charset="0"/>
              </a:rPr>
              <a:t>Remove outliers</a:t>
            </a:r>
          </a:p>
          <a:p>
            <a:pPr marL="228600" marR="0" lvl="0" algn="l" defTabSz="914400" rtl="0" eaLnBrk="0" fontAlgn="base" latinLnBrk="0" hangingPunct="0">
              <a:lnSpc>
                <a:spcPct val="150000"/>
              </a:lnSpc>
              <a:spcBef>
                <a:spcPct val="0"/>
              </a:spcBef>
              <a:spcAft>
                <a:spcPct val="0"/>
              </a:spcAft>
              <a:buClrTx/>
              <a:buSzTx/>
              <a:tabLst/>
              <a:defRPr/>
            </a:pPr>
            <a:r>
              <a:rPr lang="en-US" sz="1600" dirty="0">
                <a:solidFill>
                  <a:srgbClr val="1F5281"/>
                </a:solidFill>
                <a:latin typeface="Times New Roman" panose="02020603050405020304" pitchFamily="18" charset="0"/>
                <a:ea typeface="Times New Roman" panose="02020603050405020304" pitchFamily="18" charset="0"/>
              </a:rPr>
              <a:t>(</a:t>
            </a:r>
            <a:r>
              <a:rPr lang="en-US" sz="1600" b="0" i="0" u="none" strike="noStrike" dirty="0">
                <a:solidFill>
                  <a:srgbClr val="000000"/>
                </a:solidFill>
                <a:effectLst/>
                <a:latin typeface="Times New Roman" panose="02020603050405020304" pitchFamily="18" charset="0"/>
              </a:rPr>
              <a:t>more than three standard deviations away from the mean)</a:t>
            </a:r>
          </a:p>
          <a:p>
            <a:pPr marL="228600" marR="0" lvl="0" algn="l" defTabSz="914400" rtl="0" eaLnBrk="0" fontAlgn="base" latinLnBrk="0" hangingPunct="0">
              <a:lnSpc>
                <a:spcPct val="150000"/>
              </a:lnSpc>
              <a:spcBef>
                <a:spcPct val="0"/>
              </a:spcBef>
              <a:spcAft>
                <a:spcPct val="0"/>
              </a:spcAft>
              <a:buClrTx/>
              <a:buSzTx/>
              <a:tabLst/>
              <a:defRPr/>
            </a:pPr>
            <a:r>
              <a:rPr lang="en-US" sz="1600" dirty="0">
                <a:solidFill>
                  <a:schemeClr val="tx1">
                    <a:lumMod val="75000"/>
                  </a:schemeClr>
                </a:solidFill>
                <a:latin typeface="Times New Roman" panose="02020603050405020304" pitchFamily="18" charset="0"/>
                <a:ea typeface="Times New Roman" panose="02020603050405020304" pitchFamily="18" charset="0"/>
              </a:rPr>
              <a:t>3. Investigate correlation</a:t>
            </a:r>
          </a:p>
          <a:p>
            <a:pPr marL="457200" marR="0" lvl="0" indent="-228600" algn="l" defTabSz="914400" rtl="0" eaLnBrk="0" fontAlgn="base" latinLnBrk="0" hangingPunct="0">
              <a:lnSpc>
                <a:spcPct val="150000"/>
              </a:lnSpc>
              <a:spcBef>
                <a:spcPct val="0"/>
              </a:spcBef>
              <a:spcAft>
                <a:spcPct val="0"/>
              </a:spcAft>
              <a:buClrTx/>
              <a:buSzTx/>
              <a:buFont typeface="+mj-lt"/>
              <a:buAutoNum type="arabicPeriod"/>
              <a:tabLst/>
              <a:defRPr/>
            </a:pPr>
            <a:endParaRPr kumimoji="0" lang="en-US" sz="1600" b="0" i="0" u="none" strike="noStrike" kern="1200" cap="none" spc="0" normalizeH="0" baseline="0" noProof="0" dirty="0">
              <a:ln>
                <a:noFill/>
              </a:ln>
              <a:solidFill>
                <a:srgbClr val="1F5281"/>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p:txBody>
      </p:sp>
      <p:pic>
        <p:nvPicPr>
          <p:cNvPr id="5" name="Picture 4">
            <a:extLst>
              <a:ext uri="{FF2B5EF4-FFF2-40B4-BE49-F238E27FC236}">
                <a16:creationId xmlns:a16="http://schemas.microsoft.com/office/drawing/2014/main" id="{54D67102-AC58-4460-A8C8-B188E8914DCE}"/>
              </a:ext>
            </a:extLst>
          </p:cNvPr>
          <p:cNvPicPr>
            <a:picLocks noChangeAspect="1"/>
          </p:cNvPicPr>
          <p:nvPr/>
        </p:nvPicPr>
        <p:blipFill>
          <a:blip r:embed="rId3"/>
          <a:stretch>
            <a:fillRect/>
          </a:stretch>
        </p:blipFill>
        <p:spPr>
          <a:xfrm>
            <a:off x="76200" y="0"/>
            <a:ext cx="1167353" cy="1167353"/>
          </a:xfrm>
          <a:prstGeom prst="rect">
            <a:avLst/>
          </a:prstGeom>
        </p:spPr>
      </p:pic>
      <p:grpSp>
        <p:nvGrpSpPr>
          <p:cNvPr id="2" name="Group 1">
            <a:extLst>
              <a:ext uri="{FF2B5EF4-FFF2-40B4-BE49-F238E27FC236}">
                <a16:creationId xmlns:a16="http://schemas.microsoft.com/office/drawing/2014/main" id="{DF1900CA-2F6C-48A3-AE01-286F443EDC28}"/>
              </a:ext>
            </a:extLst>
          </p:cNvPr>
          <p:cNvGrpSpPr/>
          <p:nvPr/>
        </p:nvGrpSpPr>
        <p:grpSpPr>
          <a:xfrm>
            <a:off x="3200400" y="1579521"/>
            <a:ext cx="5943600" cy="4644526"/>
            <a:chOff x="3200400" y="1579521"/>
            <a:chExt cx="5943600" cy="4644526"/>
          </a:xfrm>
        </p:grpSpPr>
        <p:sp>
          <p:nvSpPr>
            <p:cNvPr id="7" name="Text Box 12">
              <a:extLst>
                <a:ext uri="{FF2B5EF4-FFF2-40B4-BE49-F238E27FC236}">
                  <a16:creationId xmlns:a16="http://schemas.microsoft.com/office/drawing/2014/main" id="{FA7E760F-4D7E-424F-B6E3-E43730075DB4}"/>
                </a:ext>
              </a:extLst>
            </p:cNvPr>
            <p:cNvSpPr txBox="1"/>
            <p:nvPr/>
          </p:nvSpPr>
          <p:spPr>
            <a:xfrm>
              <a:off x="4089662" y="5850667"/>
              <a:ext cx="3649980" cy="373380"/>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200" b="0" i="1"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rPr>
                <a:t>The distribution of numerical variables</a:t>
              </a:r>
              <a:endParaRPr kumimoji="0" 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pic>
          <p:nvPicPr>
            <p:cNvPr id="3074" name="Picture 2">
              <a:extLst>
                <a:ext uri="{FF2B5EF4-FFF2-40B4-BE49-F238E27FC236}">
                  <a16:creationId xmlns:a16="http://schemas.microsoft.com/office/drawing/2014/main" id="{2DD07395-64E3-43F1-B490-BED98F922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579521"/>
              <a:ext cx="5943600" cy="42005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5099971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FB3001-2B1B-4734-B7D0-B03705A38349}"/>
              </a:ext>
            </a:extLst>
          </p:cNvPr>
          <p:cNvPicPr>
            <a:picLocks noChangeAspect="1"/>
          </p:cNvPicPr>
          <p:nvPr/>
        </p:nvPicPr>
        <p:blipFill>
          <a:blip r:embed="rId2"/>
          <a:stretch>
            <a:fillRect/>
          </a:stretch>
        </p:blipFill>
        <p:spPr>
          <a:xfrm>
            <a:off x="7315200" y="5827690"/>
            <a:ext cx="1828800" cy="1030310"/>
          </a:xfrm>
          <a:prstGeom prst="rect">
            <a:avLst/>
          </a:prstGeom>
        </p:spPr>
      </p:pic>
      <p:sp>
        <p:nvSpPr>
          <p:cNvPr id="4098" name="Rectangle 2">
            <a:extLst>
              <a:ext uri="{FF2B5EF4-FFF2-40B4-BE49-F238E27FC236}">
                <a16:creationId xmlns:a16="http://schemas.microsoft.com/office/drawing/2014/main" id="{907A79BC-9DAE-42DF-85D8-1E8594B8CBAC}"/>
              </a:ext>
            </a:extLst>
          </p:cNvPr>
          <p:cNvSpPr>
            <a:spLocks noGrp="1" noChangeArrowheads="1"/>
          </p:cNvSpPr>
          <p:nvPr>
            <p:ph type="title"/>
          </p:nvPr>
        </p:nvSpPr>
        <p:spPr>
          <a:xfrm>
            <a:off x="0" y="76200"/>
            <a:ext cx="8229600" cy="671513"/>
          </a:xfrm>
        </p:spPr>
        <p:txBody>
          <a:bodyPr/>
          <a:lstStyle/>
          <a:p>
            <a:r>
              <a:rPr lang="en-US" altLang="en-US" b="1" dirty="0"/>
              <a:t>Numerical attributes</a:t>
            </a:r>
          </a:p>
        </p:txBody>
      </p:sp>
      <p:pic>
        <p:nvPicPr>
          <p:cNvPr id="5" name="Picture 4">
            <a:extLst>
              <a:ext uri="{FF2B5EF4-FFF2-40B4-BE49-F238E27FC236}">
                <a16:creationId xmlns:a16="http://schemas.microsoft.com/office/drawing/2014/main" id="{54D67102-AC58-4460-A8C8-B188E8914DCE}"/>
              </a:ext>
            </a:extLst>
          </p:cNvPr>
          <p:cNvPicPr>
            <a:picLocks noChangeAspect="1"/>
          </p:cNvPicPr>
          <p:nvPr/>
        </p:nvPicPr>
        <p:blipFill>
          <a:blip r:embed="rId3"/>
          <a:stretch>
            <a:fillRect/>
          </a:stretch>
        </p:blipFill>
        <p:spPr>
          <a:xfrm>
            <a:off x="76200" y="0"/>
            <a:ext cx="1167353" cy="1167353"/>
          </a:xfrm>
          <a:prstGeom prst="rect">
            <a:avLst/>
          </a:prstGeom>
        </p:spPr>
      </p:pic>
      <p:pic>
        <p:nvPicPr>
          <p:cNvPr id="2" name="Picture 2">
            <a:extLst>
              <a:ext uri="{FF2B5EF4-FFF2-40B4-BE49-F238E27FC236}">
                <a16:creationId xmlns:a16="http://schemas.microsoft.com/office/drawing/2014/main" id="{36B91307-8B18-4DB8-9FFA-9151A55176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94848"/>
            <a:ext cx="5105400" cy="5393028"/>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a:extLst>
              <a:ext uri="{FF2B5EF4-FFF2-40B4-BE49-F238E27FC236}">
                <a16:creationId xmlns:a16="http://schemas.microsoft.com/office/drawing/2014/main" id="{C629DF0B-D2FC-474A-B998-DF657E389488}"/>
              </a:ext>
            </a:extLst>
          </p:cNvPr>
          <p:cNvSpPr txBox="1">
            <a:spLocks noChangeArrowheads="1"/>
          </p:cNvSpPr>
          <p:nvPr/>
        </p:nvSpPr>
        <p:spPr bwMode="auto">
          <a:xfrm>
            <a:off x="5486399" y="2133600"/>
            <a:ext cx="3667027" cy="332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spcBef>
                <a:spcPts val="0"/>
              </a:spcBef>
              <a:spcAft>
                <a:spcPts val="800"/>
              </a:spcAft>
            </a:pPr>
            <a:r>
              <a:rPr lang="en-US" sz="1600" b="1" dirty="0">
                <a:solidFill>
                  <a:schemeClr val="tx1">
                    <a:lumMod val="75000"/>
                  </a:schemeClr>
                </a:solidFill>
                <a:latin typeface="Times New Roman" panose="02020603050405020304" pitchFamily="18" charset="0"/>
              </a:rPr>
              <a:t>Observation: </a:t>
            </a:r>
            <a:endParaRPr lang="en-US" sz="1600" dirty="0">
              <a:solidFill>
                <a:schemeClr val="tx1">
                  <a:lumMod val="75000"/>
                </a:schemeClr>
              </a:solidFill>
            </a:endParaRPr>
          </a:p>
          <a:p>
            <a:pPr>
              <a:spcBef>
                <a:spcPts val="0"/>
              </a:spcBef>
              <a:spcAft>
                <a:spcPts val="800"/>
              </a:spcAft>
              <a:buFont typeface="Arial" panose="020B0604020202020204" pitchFamily="34" charset="0"/>
              <a:buChar char="•"/>
            </a:pPr>
            <a:r>
              <a:rPr lang="en-US" sz="1600" dirty="0">
                <a:solidFill>
                  <a:schemeClr val="tx1">
                    <a:lumMod val="75000"/>
                  </a:schemeClr>
                </a:solidFill>
                <a:latin typeface="Times New Roman" panose="02020603050405020304" pitchFamily="18" charset="0"/>
              </a:rPr>
              <a:t> Over numerical features have very less correlation between each other.</a:t>
            </a:r>
            <a:endParaRPr lang="en-US" sz="1600" dirty="0">
              <a:solidFill>
                <a:schemeClr val="tx1">
                  <a:lumMod val="75000"/>
                </a:schemeClr>
              </a:solidFill>
              <a:latin typeface="Noto Sans Symbols"/>
            </a:endParaRPr>
          </a:p>
          <a:p>
            <a:pPr>
              <a:spcBef>
                <a:spcPts val="0"/>
              </a:spcBef>
              <a:spcAft>
                <a:spcPts val="800"/>
              </a:spcAft>
              <a:buFont typeface="Arial" panose="020B0604020202020204" pitchFamily="34" charset="0"/>
              <a:buChar char="•"/>
            </a:pPr>
            <a:r>
              <a:rPr lang="en-US" sz="1600" dirty="0">
                <a:solidFill>
                  <a:schemeClr val="tx1">
                    <a:lumMod val="75000"/>
                  </a:schemeClr>
                </a:solidFill>
                <a:latin typeface="Times New Roman" panose="02020603050405020304" pitchFamily="18" charset="0"/>
              </a:rPr>
              <a:t> </a:t>
            </a:r>
            <a:r>
              <a:rPr lang="en-US" sz="1600" dirty="0" err="1">
                <a:solidFill>
                  <a:schemeClr val="tx1">
                    <a:lumMod val="75000"/>
                  </a:schemeClr>
                </a:solidFill>
                <a:latin typeface="Times New Roman" panose="02020603050405020304" pitchFamily="18" charset="0"/>
              </a:rPr>
              <a:t>pdays</a:t>
            </a:r>
            <a:r>
              <a:rPr lang="en-US" sz="1600" dirty="0">
                <a:solidFill>
                  <a:schemeClr val="tx1">
                    <a:lumMod val="75000"/>
                  </a:schemeClr>
                </a:solidFill>
                <a:latin typeface="Times New Roman" panose="02020603050405020304" pitchFamily="18" charset="0"/>
              </a:rPr>
              <a:t> and previous have high correlation.</a:t>
            </a:r>
            <a:endParaRPr lang="en-US" sz="1600" dirty="0">
              <a:solidFill>
                <a:schemeClr val="tx1">
                  <a:lumMod val="75000"/>
                </a:schemeClr>
              </a:solidFill>
              <a:latin typeface="Noto Sans Symbols"/>
            </a:endParaRPr>
          </a:p>
          <a:p>
            <a:pPr>
              <a:spcBef>
                <a:spcPts val="0"/>
              </a:spcBef>
              <a:spcAft>
                <a:spcPts val="800"/>
              </a:spcAft>
              <a:buFont typeface="Arial" panose="020B0604020202020204" pitchFamily="34" charset="0"/>
              <a:buChar char="•"/>
            </a:pPr>
            <a:r>
              <a:rPr lang="en-US" sz="1600" dirty="0">
                <a:solidFill>
                  <a:schemeClr val="tx1">
                    <a:lumMod val="75000"/>
                  </a:schemeClr>
                </a:solidFill>
                <a:latin typeface="Times New Roman" panose="02020603050405020304" pitchFamily="18" charset="0"/>
              </a:rPr>
              <a:t> duration has a high correlation with our target variable.</a:t>
            </a:r>
            <a:endParaRPr lang="en-US" sz="1600" dirty="0">
              <a:solidFill>
                <a:schemeClr val="tx1">
                  <a:lumMod val="75000"/>
                </a:schemeClr>
              </a:solidFill>
              <a:latin typeface="Noto Sans Symbols"/>
            </a:endParaRPr>
          </a:p>
        </p:txBody>
      </p:sp>
      <p:sp>
        <p:nvSpPr>
          <p:cNvPr id="10" name="TextBox 9">
            <a:extLst>
              <a:ext uri="{FF2B5EF4-FFF2-40B4-BE49-F238E27FC236}">
                <a16:creationId xmlns:a16="http://schemas.microsoft.com/office/drawing/2014/main" id="{722CEC41-9B8D-4B22-9532-D62DB056263D}"/>
              </a:ext>
            </a:extLst>
          </p:cNvPr>
          <p:cNvSpPr txBox="1"/>
          <p:nvPr/>
        </p:nvSpPr>
        <p:spPr>
          <a:xfrm>
            <a:off x="1371600" y="905947"/>
            <a:ext cx="4572000" cy="369332"/>
          </a:xfrm>
          <a:prstGeom prst="rect">
            <a:avLst/>
          </a:prstGeom>
          <a:noFill/>
        </p:spPr>
        <p:txBody>
          <a:bodyPr wrap="square">
            <a:spAutoFit/>
          </a:bodyPr>
          <a:lstStyle/>
          <a:p>
            <a:r>
              <a:rPr lang="en-US" b="0" dirty="0">
                <a:effectLst/>
              </a:rPr>
              <a:t> </a:t>
            </a:r>
            <a:r>
              <a:rPr lang="en-US" b="1" dirty="0">
                <a:effectLst/>
              </a:rPr>
              <a:t>Correlation matrix</a:t>
            </a:r>
            <a:endParaRPr lang="en-US" b="1" dirty="0"/>
          </a:p>
        </p:txBody>
      </p:sp>
    </p:spTree>
    <p:extLst>
      <p:ext uri="{BB962C8B-B14F-4D97-AF65-F5344CB8AC3E}">
        <p14:creationId xmlns:p14="http://schemas.microsoft.com/office/powerpoint/2010/main" val="2370649896"/>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FB3001-2B1B-4734-B7D0-B03705A38349}"/>
              </a:ext>
            </a:extLst>
          </p:cNvPr>
          <p:cNvPicPr>
            <a:picLocks noChangeAspect="1"/>
          </p:cNvPicPr>
          <p:nvPr/>
        </p:nvPicPr>
        <p:blipFill>
          <a:blip r:embed="rId2"/>
          <a:stretch>
            <a:fillRect/>
          </a:stretch>
        </p:blipFill>
        <p:spPr>
          <a:xfrm>
            <a:off x="7162800" y="5753780"/>
            <a:ext cx="1959990" cy="1104220"/>
          </a:xfrm>
          <a:prstGeom prst="rect">
            <a:avLst/>
          </a:prstGeom>
        </p:spPr>
      </p:pic>
      <p:sp>
        <p:nvSpPr>
          <p:cNvPr id="4098" name="Rectangle 2">
            <a:extLst>
              <a:ext uri="{FF2B5EF4-FFF2-40B4-BE49-F238E27FC236}">
                <a16:creationId xmlns:a16="http://schemas.microsoft.com/office/drawing/2014/main" id="{907A79BC-9DAE-42DF-85D8-1E8594B8CBAC}"/>
              </a:ext>
            </a:extLst>
          </p:cNvPr>
          <p:cNvSpPr>
            <a:spLocks noGrp="1" noChangeArrowheads="1"/>
          </p:cNvSpPr>
          <p:nvPr>
            <p:ph type="title"/>
          </p:nvPr>
        </p:nvSpPr>
        <p:spPr>
          <a:xfrm>
            <a:off x="0" y="76200"/>
            <a:ext cx="8229600" cy="671513"/>
          </a:xfrm>
        </p:spPr>
        <p:txBody>
          <a:bodyPr/>
          <a:lstStyle/>
          <a:p>
            <a:r>
              <a:rPr lang="en-US" altLang="en-US" b="1" dirty="0"/>
              <a:t>Data Preprocessing</a:t>
            </a:r>
          </a:p>
        </p:txBody>
      </p:sp>
      <p:sp>
        <p:nvSpPr>
          <p:cNvPr id="4099" name="Rectangle 3">
            <a:extLst>
              <a:ext uri="{FF2B5EF4-FFF2-40B4-BE49-F238E27FC236}">
                <a16:creationId xmlns:a16="http://schemas.microsoft.com/office/drawing/2014/main" id="{C629DF0B-D2FC-474A-B998-DF657E389488}"/>
              </a:ext>
            </a:extLst>
          </p:cNvPr>
          <p:cNvSpPr txBox="1">
            <a:spLocks noChangeArrowheads="1"/>
          </p:cNvSpPr>
          <p:nvPr/>
        </p:nvSpPr>
        <p:spPr bwMode="auto">
          <a:xfrm>
            <a:off x="304800" y="12192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228600" marR="0" lvl="0" indent="0" algn="l" defTabSz="914400" rtl="0" eaLnBrk="0" fontAlgn="base" latinLnBrk="0" hangingPunct="0">
              <a:lnSpc>
                <a:spcPct val="15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1F5281"/>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p:txBody>
      </p:sp>
      <p:pic>
        <p:nvPicPr>
          <p:cNvPr id="5" name="Picture 4">
            <a:extLst>
              <a:ext uri="{FF2B5EF4-FFF2-40B4-BE49-F238E27FC236}">
                <a16:creationId xmlns:a16="http://schemas.microsoft.com/office/drawing/2014/main" id="{54D67102-AC58-4460-A8C8-B188E8914DCE}"/>
              </a:ext>
            </a:extLst>
          </p:cNvPr>
          <p:cNvPicPr>
            <a:picLocks noChangeAspect="1"/>
          </p:cNvPicPr>
          <p:nvPr/>
        </p:nvPicPr>
        <p:blipFill>
          <a:blip r:embed="rId3"/>
          <a:stretch>
            <a:fillRect/>
          </a:stretch>
        </p:blipFill>
        <p:spPr>
          <a:xfrm>
            <a:off x="76200" y="0"/>
            <a:ext cx="1167353" cy="1167353"/>
          </a:xfrm>
          <a:prstGeom prst="rect">
            <a:avLst/>
          </a:prstGeom>
        </p:spPr>
      </p:pic>
      <p:graphicFrame>
        <p:nvGraphicFramePr>
          <p:cNvPr id="2" name="Diagram 1">
            <a:extLst>
              <a:ext uri="{FF2B5EF4-FFF2-40B4-BE49-F238E27FC236}">
                <a16:creationId xmlns:a16="http://schemas.microsoft.com/office/drawing/2014/main" id="{284DBC7B-CFD3-4BBA-BB8A-4E8909933347}"/>
              </a:ext>
            </a:extLst>
          </p:cNvPr>
          <p:cNvGraphicFramePr/>
          <p:nvPr>
            <p:extLst>
              <p:ext uri="{D42A27DB-BD31-4B8C-83A1-F6EECF244321}">
                <p14:modId xmlns:p14="http://schemas.microsoft.com/office/powerpoint/2010/main" val="12836592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33643956"/>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5d276172fbd47a475a5a962b078e7a72ff8d23f"/>
</p:tagLst>
</file>

<file path=ppt/theme/theme1.xml><?xml version="1.0" encoding="utf-8"?>
<a:theme xmlns:a="http://schemas.openxmlformats.org/drawingml/2006/main" name="2">
  <a:themeElements>
    <a:clrScheme name="sample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sample 2">
        <a:dk1>
          <a:srgbClr val="1D528D"/>
        </a:dk1>
        <a:lt1>
          <a:srgbClr val="FFFFFF"/>
        </a:lt1>
        <a:dk2>
          <a:srgbClr val="000000"/>
        </a:dk2>
        <a:lt2>
          <a:srgbClr val="DDDDDD"/>
        </a:lt2>
        <a:accent1>
          <a:srgbClr val="2CA3C8"/>
        </a:accent1>
        <a:accent2>
          <a:srgbClr val="00CC99"/>
        </a:accent2>
        <a:accent3>
          <a:srgbClr val="FFFFFF"/>
        </a:accent3>
        <a:accent4>
          <a:srgbClr val="174578"/>
        </a:accent4>
        <a:accent5>
          <a:srgbClr val="ACCEE0"/>
        </a:accent5>
        <a:accent6>
          <a:srgbClr val="00B98A"/>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sample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1</Template>
  <TotalTime>182</TotalTime>
  <Words>491</Words>
  <Application>Microsoft Office PowerPoint</Application>
  <PresentationFormat>On-screen Show (4:3)</PresentationFormat>
  <Paragraphs>106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Noto Sans Symbols</vt:lpstr>
      <vt:lpstr>Symbol</vt:lpstr>
      <vt:lpstr>Times New Roman</vt:lpstr>
      <vt:lpstr>Verdana</vt:lpstr>
      <vt:lpstr>Wingdings</vt:lpstr>
      <vt:lpstr>2</vt:lpstr>
      <vt:lpstr>PowerPoint Presentation</vt:lpstr>
      <vt:lpstr>PowerPoint Presentation</vt:lpstr>
      <vt:lpstr>Real application problem</vt:lpstr>
      <vt:lpstr>Attribute information</vt:lpstr>
      <vt:lpstr>Data overview</vt:lpstr>
      <vt:lpstr>Categorical attribute</vt:lpstr>
      <vt:lpstr>Numeric attributes</vt:lpstr>
      <vt:lpstr>Numerical attributes</vt:lpstr>
      <vt:lpstr>Data Preprocessing</vt:lpstr>
      <vt:lpstr>Experiment</vt:lpstr>
      <vt:lpstr>Model performance and evaluation</vt:lpstr>
      <vt:lpstr>Classification report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HOANG ANH 20194417</dc:creator>
  <cp:lastModifiedBy>NGUYEN HOANG ANH 20194417</cp:lastModifiedBy>
  <cp:revision>3</cp:revision>
  <dcterms:created xsi:type="dcterms:W3CDTF">2021-06-02T15:32:57Z</dcterms:created>
  <dcterms:modified xsi:type="dcterms:W3CDTF">2021-06-02T19:55:42Z</dcterms:modified>
</cp:coreProperties>
</file>