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3"/>
  </p:notesMasterIdLst>
  <p:sldIdLst>
    <p:sldId id="257" r:id="rId2"/>
  </p:sldIdLst>
  <p:sldSz cx="30264100" cy="43708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varScale="1">
        <p:scale>
          <a:sx n="17" d="100"/>
          <a:sy n="17" d="100"/>
        </p:scale>
        <p:origin x="31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5/27/2024</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295" rtl="0" eaLnBrk="1" latinLnBrk="0" hangingPunct="1">
      <a:defRPr sz="1200" kern="1200">
        <a:solidFill>
          <a:schemeClr val="tx1"/>
        </a:solidFill>
        <a:latin typeface="+mn-lt"/>
        <a:ea typeface="+mn-ea"/>
        <a:cs typeface="+mn-cs"/>
      </a:defRPr>
    </a:lvl1pPr>
    <a:lvl2pPr marL="457147" algn="l" defTabSz="914295" rtl="0" eaLnBrk="1" latinLnBrk="0" hangingPunct="1">
      <a:defRPr sz="1200" kern="1200">
        <a:solidFill>
          <a:schemeClr val="tx1"/>
        </a:solidFill>
        <a:latin typeface="+mn-lt"/>
        <a:ea typeface="+mn-ea"/>
        <a:cs typeface="+mn-cs"/>
      </a:defRPr>
    </a:lvl2pPr>
    <a:lvl3pPr marL="914295" algn="l" defTabSz="914295" rtl="0" eaLnBrk="1" latinLnBrk="0" hangingPunct="1">
      <a:defRPr sz="1200" kern="1200">
        <a:solidFill>
          <a:schemeClr val="tx1"/>
        </a:solidFill>
        <a:latin typeface="+mn-lt"/>
        <a:ea typeface="+mn-ea"/>
        <a:cs typeface="+mn-cs"/>
      </a:defRPr>
    </a:lvl3pPr>
    <a:lvl4pPr marL="1371442" algn="l" defTabSz="914295" rtl="0" eaLnBrk="1" latinLnBrk="0" hangingPunct="1">
      <a:defRPr sz="1200" kern="1200">
        <a:solidFill>
          <a:schemeClr val="tx1"/>
        </a:solidFill>
        <a:latin typeface="+mn-lt"/>
        <a:ea typeface="+mn-ea"/>
        <a:cs typeface="+mn-cs"/>
      </a:defRPr>
    </a:lvl4pPr>
    <a:lvl5pPr marL="1828589" algn="l" defTabSz="914295" rtl="0" eaLnBrk="1" latinLnBrk="0" hangingPunct="1">
      <a:defRPr sz="1200" kern="1200">
        <a:solidFill>
          <a:schemeClr val="tx1"/>
        </a:solidFill>
        <a:latin typeface="+mn-lt"/>
        <a:ea typeface="+mn-ea"/>
        <a:cs typeface="+mn-cs"/>
      </a:defRPr>
    </a:lvl5pPr>
    <a:lvl6pPr marL="2285736" algn="l" defTabSz="914295" rtl="0" eaLnBrk="1" latinLnBrk="0" hangingPunct="1">
      <a:defRPr sz="1200" kern="1200">
        <a:solidFill>
          <a:schemeClr val="tx1"/>
        </a:solidFill>
        <a:latin typeface="+mn-lt"/>
        <a:ea typeface="+mn-ea"/>
        <a:cs typeface="+mn-cs"/>
      </a:defRPr>
    </a:lvl6pPr>
    <a:lvl7pPr marL="2742884" algn="l" defTabSz="914295" rtl="0" eaLnBrk="1" latinLnBrk="0" hangingPunct="1">
      <a:defRPr sz="1200" kern="1200">
        <a:solidFill>
          <a:schemeClr val="tx1"/>
        </a:solidFill>
        <a:latin typeface="+mn-lt"/>
        <a:ea typeface="+mn-ea"/>
        <a:cs typeface="+mn-cs"/>
      </a:defRPr>
    </a:lvl7pPr>
    <a:lvl8pPr marL="3200031" algn="l" defTabSz="914295" rtl="0" eaLnBrk="1" latinLnBrk="0" hangingPunct="1">
      <a:defRPr sz="1200" kern="1200">
        <a:solidFill>
          <a:schemeClr val="tx1"/>
        </a:solidFill>
        <a:latin typeface="+mn-lt"/>
        <a:ea typeface="+mn-ea"/>
        <a:cs typeface="+mn-cs"/>
      </a:defRPr>
    </a:lvl8pPr>
    <a:lvl9pPr marL="3657178" algn="l" defTabSz="91429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360613" y="1143000"/>
            <a:ext cx="2136775" cy="30861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62076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9808" y="7153246"/>
            <a:ext cx="25724485" cy="15217081"/>
          </a:xfrm>
        </p:spPr>
        <p:txBody>
          <a:bodyPr anchor="b"/>
          <a:lstStyle>
            <a:lvl1pPr algn="ctr">
              <a:defRPr sz="19858"/>
            </a:lvl1pPr>
          </a:lstStyle>
          <a:p>
            <a:r>
              <a:rPr lang="en-US"/>
              <a:t>Click to edit Master title style</a:t>
            </a:r>
            <a:endParaRPr lang="en-US" dirty="0"/>
          </a:p>
        </p:txBody>
      </p:sp>
      <p:sp>
        <p:nvSpPr>
          <p:cNvPr id="3" name="Subtitle 2"/>
          <p:cNvSpPr>
            <a:spLocks noGrp="1"/>
          </p:cNvSpPr>
          <p:nvPr>
            <p:ph type="subTitle" idx="1"/>
          </p:nvPr>
        </p:nvSpPr>
        <p:spPr>
          <a:xfrm>
            <a:off x="3783013" y="22957156"/>
            <a:ext cx="22698075" cy="10552800"/>
          </a:xfrm>
        </p:spPr>
        <p:txBody>
          <a:bodyPr/>
          <a:lstStyle>
            <a:lvl1pPr marL="0" indent="0" algn="ctr">
              <a:buNone/>
              <a:defRPr sz="7943"/>
            </a:lvl1pPr>
            <a:lvl2pPr marL="1513195" indent="0" algn="ctr">
              <a:buNone/>
              <a:defRPr sz="6619"/>
            </a:lvl2pPr>
            <a:lvl3pPr marL="3026390" indent="0" algn="ctr">
              <a:buNone/>
              <a:defRPr sz="5957"/>
            </a:lvl3pPr>
            <a:lvl4pPr marL="4539585" indent="0" algn="ctr">
              <a:buNone/>
              <a:defRPr sz="5296"/>
            </a:lvl4pPr>
            <a:lvl5pPr marL="6052779" indent="0" algn="ctr">
              <a:buNone/>
              <a:defRPr sz="5296"/>
            </a:lvl5pPr>
            <a:lvl6pPr marL="7565974" indent="0" algn="ctr">
              <a:buNone/>
              <a:defRPr sz="5296"/>
            </a:lvl6pPr>
            <a:lvl7pPr marL="9079169" indent="0" algn="ctr">
              <a:buNone/>
              <a:defRPr sz="5296"/>
            </a:lvl7pPr>
            <a:lvl8pPr marL="10592364" indent="0" algn="ctr">
              <a:buNone/>
              <a:defRPr sz="5296"/>
            </a:lvl8pPr>
            <a:lvl9pPr marL="12105559"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785535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688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57748" y="2327080"/>
            <a:ext cx="6525697" cy="37041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659" y="2327080"/>
            <a:ext cx="19198788" cy="37041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5726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99675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4896" y="10896819"/>
            <a:ext cx="26102786" cy="18181576"/>
          </a:xfrm>
        </p:spPr>
        <p:txBody>
          <a:bodyPr anchor="b"/>
          <a:lstStyle>
            <a:lvl1pPr>
              <a:defRPr sz="19858"/>
            </a:lvl1pPr>
          </a:lstStyle>
          <a:p>
            <a:r>
              <a:rPr lang="en-US"/>
              <a:t>Click to edit Master title style</a:t>
            </a:r>
            <a:endParaRPr lang="en-US" dirty="0"/>
          </a:p>
        </p:txBody>
      </p:sp>
      <p:sp>
        <p:nvSpPr>
          <p:cNvPr id="3" name="Text Placeholder 2"/>
          <p:cNvSpPr>
            <a:spLocks noGrp="1"/>
          </p:cNvSpPr>
          <p:nvPr>
            <p:ph type="body" idx="1"/>
          </p:nvPr>
        </p:nvSpPr>
        <p:spPr>
          <a:xfrm>
            <a:off x="2064896" y="29250400"/>
            <a:ext cx="26102786" cy="9561261"/>
          </a:xfrm>
        </p:spPr>
        <p:txBody>
          <a:bodyPr/>
          <a:lstStyle>
            <a:lvl1pPr marL="0" indent="0">
              <a:buNone/>
              <a:defRPr sz="7943">
                <a:solidFill>
                  <a:schemeClr val="tx1"/>
                </a:solidFill>
              </a:defRPr>
            </a:lvl1pPr>
            <a:lvl2pPr marL="1513195" indent="0">
              <a:buNone/>
              <a:defRPr sz="6619">
                <a:solidFill>
                  <a:schemeClr val="tx1">
                    <a:tint val="75000"/>
                  </a:schemeClr>
                </a:solidFill>
              </a:defRPr>
            </a:lvl2pPr>
            <a:lvl3pPr marL="3026390" indent="0">
              <a:buNone/>
              <a:defRPr sz="5957">
                <a:solidFill>
                  <a:schemeClr val="tx1">
                    <a:tint val="75000"/>
                  </a:schemeClr>
                </a:solidFill>
              </a:defRPr>
            </a:lvl3pPr>
            <a:lvl4pPr marL="4539585" indent="0">
              <a:buNone/>
              <a:defRPr sz="5296">
                <a:solidFill>
                  <a:schemeClr val="tx1">
                    <a:tint val="75000"/>
                  </a:schemeClr>
                </a:solidFill>
              </a:defRPr>
            </a:lvl4pPr>
            <a:lvl5pPr marL="6052779" indent="0">
              <a:buNone/>
              <a:defRPr sz="5296">
                <a:solidFill>
                  <a:schemeClr val="tx1">
                    <a:tint val="75000"/>
                  </a:schemeClr>
                </a:solidFill>
              </a:defRPr>
            </a:lvl5pPr>
            <a:lvl6pPr marL="7565974" indent="0">
              <a:buNone/>
              <a:defRPr sz="5296">
                <a:solidFill>
                  <a:schemeClr val="tx1">
                    <a:tint val="75000"/>
                  </a:schemeClr>
                </a:solidFill>
              </a:defRPr>
            </a:lvl6pPr>
            <a:lvl7pPr marL="9079169" indent="0">
              <a:buNone/>
              <a:defRPr sz="5296">
                <a:solidFill>
                  <a:schemeClr val="tx1">
                    <a:tint val="75000"/>
                  </a:schemeClr>
                </a:solidFill>
              </a:defRPr>
            </a:lvl7pPr>
            <a:lvl8pPr marL="10592364" indent="0">
              <a:buNone/>
              <a:defRPr sz="5296">
                <a:solidFill>
                  <a:schemeClr val="tx1">
                    <a:tint val="75000"/>
                  </a:schemeClr>
                </a:solidFill>
              </a:defRPr>
            </a:lvl8pPr>
            <a:lvl9pPr marL="12105559"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76376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657" y="11635401"/>
            <a:ext cx="12862243" cy="277327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1200" y="11635401"/>
            <a:ext cx="12862243" cy="277327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2014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599" y="2327090"/>
            <a:ext cx="26102786" cy="84483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602" y="10714690"/>
            <a:ext cx="12803131" cy="5251104"/>
          </a:xfrm>
        </p:spPr>
        <p:txBody>
          <a:bodyPr anchor="b"/>
          <a:lstStyle>
            <a:lvl1pPr marL="0" indent="0">
              <a:buNone/>
              <a:defRPr sz="7943" b="1"/>
            </a:lvl1pPr>
            <a:lvl2pPr marL="1513195" indent="0">
              <a:buNone/>
              <a:defRPr sz="6619" b="1"/>
            </a:lvl2pPr>
            <a:lvl3pPr marL="3026390" indent="0">
              <a:buNone/>
              <a:defRPr sz="5957" b="1"/>
            </a:lvl3pPr>
            <a:lvl4pPr marL="4539585" indent="0">
              <a:buNone/>
              <a:defRPr sz="5296" b="1"/>
            </a:lvl4pPr>
            <a:lvl5pPr marL="6052779" indent="0">
              <a:buNone/>
              <a:defRPr sz="5296" b="1"/>
            </a:lvl5pPr>
            <a:lvl6pPr marL="7565974" indent="0">
              <a:buNone/>
              <a:defRPr sz="5296" b="1"/>
            </a:lvl6pPr>
            <a:lvl7pPr marL="9079169" indent="0">
              <a:buNone/>
              <a:defRPr sz="5296" b="1"/>
            </a:lvl7pPr>
            <a:lvl8pPr marL="10592364" indent="0">
              <a:buNone/>
              <a:defRPr sz="5296" b="1"/>
            </a:lvl8pPr>
            <a:lvl9pPr marL="12105559"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602" y="15965794"/>
            <a:ext cx="12803131" cy="234832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1202" y="10714690"/>
            <a:ext cx="12866184" cy="5251104"/>
          </a:xfrm>
        </p:spPr>
        <p:txBody>
          <a:bodyPr anchor="b"/>
          <a:lstStyle>
            <a:lvl1pPr marL="0" indent="0">
              <a:buNone/>
              <a:defRPr sz="7943" b="1"/>
            </a:lvl1pPr>
            <a:lvl2pPr marL="1513195" indent="0">
              <a:buNone/>
              <a:defRPr sz="6619" b="1"/>
            </a:lvl2pPr>
            <a:lvl3pPr marL="3026390" indent="0">
              <a:buNone/>
              <a:defRPr sz="5957" b="1"/>
            </a:lvl3pPr>
            <a:lvl4pPr marL="4539585" indent="0">
              <a:buNone/>
              <a:defRPr sz="5296" b="1"/>
            </a:lvl4pPr>
            <a:lvl5pPr marL="6052779" indent="0">
              <a:buNone/>
              <a:defRPr sz="5296" b="1"/>
            </a:lvl5pPr>
            <a:lvl6pPr marL="7565974" indent="0">
              <a:buNone/>
              <a:defRPr sz="5296" b="1"/>
            </a:lvl6pPr>
            <a:lvl7pPr marL="9079169" indent="0">
              <a:buNone/>
              <a:defRPr sz="5296" b="1"/>
            </a:lvl7pPr>
            <a:lvl8pPr marL="10592364" indent="0">
              <a:buNone/>
              <a:defRPr sz="5296" b="1"/>
            </a:lvl8pPr>
            <a:lvl9pPr marL="12105559"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1202" y="15965794"/>
            <a:ext cx="12866184" cy="234832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80343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3158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59430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599" y="2913909"/>
            <a:ext cx="9760960" cy="10198682"/>
          </a:xfrm>
        </p:spPr>
        <p:txBody>
          <a:bodyPr anchor="b"/>
          <a:lstStyle>
            <a:lvl1pPr>
              <a:defRPr sz="10591"/>
            </a:lvl1pPr>
          </a:lstStyle>
          <a:p>
            <a:r>
              <a:rPr lang="en-US"/>
              <a:t>Click to edit Master title style</a:t>
            </a:r>
            <a:endParaRPr lang="en-US" dirty="0"/>
          </a:p>
        </p:txBody>
      </p:sp>
      <p:sp>
        <p:nvSpPr>
          <p:cNvPr id="3" name="Content Placeholder 2"/>
          <p:cNvSpPr>
            <a:spLocks noGrp="1"/>
          </p:cNvSpPr>
          <p:nvPr>
            <p:ph idx="1"/>
          </p:nvPr>
        </p:nvSpPr>
        <p:spPr>
          <a:xfrm>
            <a:off x="12866184" y="6293244"/>
            <a:ext cx="15321201" cy="31061463"/>
          </a:xfrm>
        </p:spPr>
        <p:txBody>
          <a:bodyPr/>
          <a:lstStyle>
            <a:lvl1pPr>
              <a:defRPr sz="10591"/>
            </a:lvl1pPr>
            <a:lvl2pPr>
              <a:defRPr sz="9267"/>
            </a:lvl2pPr>
            <a:lvl3pPr>
              <a:defRPr sz="7943"/>
            </a:lvl3pPr>
            <a:lvl4pPr>
              <a:defRPr sz="6619"/>
            </a:lvl4pPr>
            <a:lvl5pPr>
              <a:defRPr sz="6619"/>
            </a:lvl5pPr>
            <a:lvl6pPr>
              <a:defRPr sz="6619"/>
            </a:lvl6pPr>
            <a:lvl7pPr>
              <a:defRPr sz="6619"/>
            </a:lvl7pPr>
            <a:lvl8pPr>
              <a:defRPr sz="6619"/>
            </a:lvl8pPr>
            <a:lvl9pPr>
              <a:defRPr sz="66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599" y="13112591"/>
            <a:ext cx="9760960" cy="24292698"/>
          </a:xfrm>
        </p:spPr>
        <p:txBody>
          <a:bodyPr/>
          <a:lstStyle>
            <a:lvl1pPr marL="0" indent="0">
              <a:buNone/>
              <a:defRPr sz="5296"/>
            </a:lvl1pPr>
            <a:lvl2pPr marL="1513195" indent="0">
              <a:buNone/>
              <a:defRPr sz="4634"/>
            </a:lvl2pPr>
            <a:lvl3pPr marL="3026390" indent="0">
              <a:buNone/>
              <a:defRPr sz="3972"/>
            </a:lvl3pPr>
            <a:lvl4pPr marL="4539585" indent="0">
              <a:buNone/>
              <a:defRPr sz="3310"/>
            </a:lvl4pPr>
            <a:lvl5pPr marL="6052779" indent="0">
              <a:buNone/>
              <a:defRPr sz="3310"/>
            </a:lvl5pPr>
            <a:lvl6pPr marL="7565974" indent="0">
              <a:buNone/>
              <a:defRPr sz="3310"/>
            </a:lvl6pPr>
            <a:lvl7pPr marL="9079169" indent="0">
              <a:buNone/>
              <a:defRPr sz="3310"/>
            </a:lvl7pPr>
            <a:lvl8pPr marL="10592364" indent="0">
              <a:buNone/>
              <a:defRPr sz="3310"/>
            </a:lvl8pPr>
            <a:lvl9pPr marL="12105559"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33867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599" y="2913909"/>
            <a:ext cx="9760960" cy="10198682"/>
          </a:xfrm>
        </p:spPr>
        <p:txBody>
          <a:bodyPr anchor="b"/>
          <a:lstStyle>
            <a:lvl1pPr>
              <a:defRPr sz="10591"/>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6184" y="6293244"/>
            <a:ext cx="15321201" cy="31061463"/>
          </a:xfrm>
        </p:spPr>
        <p:txBody>
          <a:bodyPr anchor="t"/>
          <a:lstStyle>
            <a:lvl1pPr marL="0" indent="0">
              <a:buNone/>
              <a:defRPr sz="10591"/>
            </a:lvl1pPr>
            <a:lvl2pPr marL="1513195" indent="0">
              <a:buNone/>
              <a:defRPr sz="9267"/>
            </a:lvl2pPr>
            <a:lvl3pPr marL="3026390" indent="0">
              <a:buNone/>
              <a:defRPr sz="7943"/>
            </a:lvl3pPr>
            <a:lvl4pPr marL="4539585" indent="0">
              <a:buNone/>
              <a:defRPr sz="6619"/>
            </a:lvl4pPr>
            <a:lvl5pPr marL="6052779" indent="0">
              <a:buNone/>
              <a:defRPr sz="6619"/>
            </a:lvl5pPr>
            <a:lvl6pPr marL="7565974" indent="0">
              <a:buNone/>
              <a:defRPr sz="6619"/>
            </a:lvl6pPr>
            <a:lvl7pPr marL="9079169" indent="0">
              <a:buNone/>
              <a:defRPr sz="6619"/>
            </a:lvl7pPr>
            <a:lvl8pPr marL="10592364" indent="0">
              <a:buNone/>
              <a:defRPr sz="6619"/>
            </a:lvl8pPr>
            <a:lvl9pPr marL="12105559" indent="0">
              <a:buNone/>
              <a:defRPr sz="6619"/>
            </a:lvl9pPr>
          </a:lstStyle>
          <a:p>
            <a:r>
              <a:rPr lang="en-US"/>
              <a:t>Click icon to add picture</a:t>
            </a:r>
            <a:endParaRPr lang="en-US" dirty="0"/>
          </a:p>
        </p:txBody>
      </p:sp>
      <p:sp>
        <p:nvSpPr>
          <p:cNvPr id="4" name="Text Placeholder 3"/>
          <p:cNvSpPr>
            <a:spLocks noGrp="1"/>
          </p:cNvSpPr>
          <p:nvPr>
            <p:ph type="body" sz="half" idx="2"/>
          </p:nvPr>
        </p:nvSpPr>
        <p:spPr>
          <a:xfrm>
            <a:off x="2084599" y="13112591"/>
            <a:ext cx="9760960" cy="24292698"/>
          </a:xfrm>
        </p:spPr>
        <p:txBody>
          <a:bodyPr/>
          <a:lstStyle>
            <a:lvl1pPr marL="0" indent="0">
              <a:buNone/>
              <a:defRPr sz="5296"/>
            </a:lvl1pPr>
            <a:lvl2pPr marL="1513195" indent="0">
              <a:buNone/>
              <a:defRPr sz="4634"/>
            </a:lvl2pPr>
            <a:lvl3pPr marL="3026390" indent="0">
              <a:buNone/>
              <a:defRPr sz="3972"/>
            </a:lvl3pPr>
            <a:lvl4pPr marL="4539585" indent="0">
              <a:buNone/>
              <a:defRPr sz="3310"/>
            </a:lvl4pPr>
            <a:lvl5pPr marL="6052779" indent="0">
              <a:buNone/>
              <a:defRPr sz="3310"/>
            </a:lvl5pPr>
            <a:lvl6pPr marL="7565974" indent="0">
              <a:buNone/>
              <a:defRPr sz="3310"/>
            </a:lvl6pPr>
            <a:lvl7pPr marL="9079169" indent="0">
              <a:buNone/>
              <a:defRPr sz="3310"/>
            </a:lvl7pPr>
            <a:lvl8pPr marL="10592364" indent="0">
              <a:buNone/>
              <a:defRPr sz="3310"/>
            </a:lvl8pPr>
            <a:lvl9pPr marL="12105559"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81043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657" y="2327090"/>
            <a:ext cx="26102786" cy="84483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657" y="11635401"/>
            <a:ext cx="26102786" cy="2773272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657" y="40511442"/>
            <a:ext cx="6809423" cy="2327080"/>
          </a:xfrm>
          <a:prstGeom prst="rect">
            <a:avLst/>
          </a:prstGeom>
        </p:spPr>
        <p:txBody>
          <a:bodyPr vert="horz" lIns="91440" tIns="45720" rIns="91440" bIns="45720" rtlCol="0" anchor="ctr"/>
          <a:lstStyle>
            <a:lvl1pPr algn="l">
              <a:defRPr sz="3972">
                <a:solidFill>
                  <a:schemeClr val="tx1">
                    <a:tint val="75000"/>
                  </a:schemeClr>
                </a:solidFill>
              </a:defRPr>
            </a:lvl1pPr>
          </a:lstStyle>
          <a:p>
            <a:fld id="{63A1C593-65D0-4073-BCC9-577B9352EA97}" type="datetimeFigureOut">
              <a:rPr lang="en-US" smtClean="0"/>
              <a:t>5/27/2024</a:t>
            </a:fld>
            <a:endParaRPr lang="en-US"/>
          </a:p>
        </p:txBody>
      </p:sp>
      <p:sp>
        <p:nvSpPr>
          <p:cNvPr id="5" name="Footer Placeholder 4"/>
          <p:cNvSpPr>
            <a:spLocks noGrp="1"/>
          </p:cNvSpPr>
          <p:nvPr>
            <p:ph type="ftr" sz="quarter" idx="3"/>
          </p:nvPr>
        </p:nvSpPr>
        <p:spPr>
          <a:xfrm>
            <a:off x="10024983" y="40511442"/>
            <a:ext cx="10214134" cy="2327080"/>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4020" y="40511442"/>
            <a:ext cx="6809423" cy="2327080"/>
          </a:xfrm>
          <a:prstGeom prst="rect">
            <a:avLst/>
          </a:prstGeom>
        </p:spPr>
        <p:txBody>
          <a:bodyPr vert="horz" lIns="91440" tIns="45720" rIns="91440" bIns="45720" rtlCol="0" anchor="ctr"/>
          <a:lstStyle>
            <a:lvl1pPr algn="r">
              <a:defRPr sz="3972">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0345023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6390" rtl="0" eaLnBrk="1" latinLnBrk="0" hangingPunct="1">
        <a:lnSpc>
          <a:spcPct val="90000"/>
        </a:lnSpc>
        <a:spcBef>
          <a:spcPct val="0"/>
        </a:spcBef>
        <a:buNone/>
        <a:defRPr sz="14563" kern="1200">
          <a:solidFill>
            <a:schemeClr val="tx1"/>
          </a:solidFill>
          <a:latin typeface="+mj-lt"/>
          <a:ea typeface="+mj-ea"/>
          <a:cs typeface="+mj-cs"/>
        </a:defRPr>
      </a:lvl1pPr>
    </p:titleStyle>
    <p:bodyStyle>
      <a:lvl1pPr marL="756597" indent="-756597" algn="l" defTabSz="3026390" rtl="0" eaLnBrk="1" latinLnBrk="0" hangingPunct="1">
        <a:lnSpc>
          <a:spcPct val="90000"/>
        </a:lnSpc>
        <a:spcBef>
          <a:spcPts val="3310"/>
        </a:spcBef>
        <a:buFont typeface="Arial" panose="020B0604020202020204" pitchFamily="34" charset="0"/>
        <a:buChar char="•"/>
        <a:defRPr sz="9267" kern="1200">
          <a:solidFill>
            <a:schemeClr val="tx1"/>
          </a:solidFill>
          <a:latin typeface="+mn-lt"/>
          <a:ea typeface="+mn-ea"/>
          <a:cs typeface="+mn-cs"/>
        </a:defRPr>
      </a:lvl1pPr>
      <a:lvl2pPr marL="2269792" indent="-756597" algn="l" defTabSz="3026390" rtl="0" eaLnBrk="1" latinLnBrk="0" hangingPunct="1">
        <a:lnSpc>
          <a:spcPct val="90000"/>
        </a:lnSpc>
        <a:spcBef>
          <a:spcPts val="1655"/>
        </a:spcBef>
        <a:buFont typeface="Arial" panose="020B0604020202020204" pitchFamily="34" charset="0"/>
        <a:buChar char="•"/>
        <a:defRPr sz="7943" kern="1200">
          <a:solidFill>
            <a:schemeClr val="tx1"/>
          </a:solidFill>
          <a:latin typeface="+mn-lt"/>
          <a:ea typeface="+mn-ea"/>
          <a:cs typeface="+mn-cs"/>
        </a:defRPr>
      </a:lvl2pPr>
      <a:lvl3pPr marL="3782987" indent="-756597" algn="l" defTabSz="3026390" rtl="0" eaLnBrk="1" latinLnBrk="0" hangingPunct="1">
        <a:lnSpc>
          <a:spcPct val="90000"/>
        </a:lnSpc>
        <a:spcBef>
          <a:spcPts val="1655"/>
        </a:spcBef>
        <a:buFont typeface="Arial" panose="020B0604020202020204" pitchFamily="34" charset="0"/>
        <a:buChar char="•"/>
        <a:defRPr sz="6619" kern="1200">
          <a:solidFill>
            <a:schemeClr val="tx1"/>
          </a:solidFill>
          <a:latin typeface="+mn-lt"/>
          <a:ea typeface="+mn-ea"/>
          <a:cs typeface="+mn-cs"/>
        </a:defRPr>
      </a:lvl3pPr>
      <a:lvl4pPr marL="5296182" indent="-756597" algn="l" defTabSz="3026390" rtl="0" eaLnBrk="1" latinLnBrk="0" hangingPunct="1">
        <a:lnSpc>
          <a:spcPct val="90000"/>
        </a:lnSpc>
        <a:spcBef>
          <a:spcPts val="1655"/>
        </a:spcBef>
        <a:buFont typeface="Arial" panose="020B0604020202020204" pitchFamily="34" charset="0"/>
        <a:buChar char="•"/>
        <a:defRPr sz="5957" kern="1200">
          <a:solidFill>
            <a:schemeClr val="tx1"/>
          </a:solidFill>
          <a:latin typeface="+mn-lt"/>
          <a:ea typeface="+mn-ea"/>
          <a:cs typeface="+mn-cs"/>
        </a:defRPr>
      </a:lvl4pPr>
      <a:lvl5pPr marL="6809377" indent="-756597" algn="l" defTabSz="3026390" rtl="0" eaLnBrk="1" latinLnBrk="0" hangingPunct="1">
        <a:lnSpc>
          <a:spcPct val="90000"/>
        </a:lnSpc>
        <a:spcBef>
          <a:spcPts val="1655"/>
        </a:spcBef>
        <a:buFont typeface="Arial" panose="020B0604020202020204" pitchFamily="34" charset="0"/>
        <a:buChar char="•"/>
        <a:defRPr sz="5957" kern="1200">
          <a:solidFill>
            <a:schemeClr val="tx1"/>
          </a:solidFill>
          <a:latin typeface="+mn-lt"/>
          <a:ea typeface="+mn-ea"/>
          <a:cs typeface="+mn-cs"/>
        </a:defRPr>
      </a:lvl5pPr>
      <a:lvl6pPr marL="8322572" indent="-756597" algn="l" defTabSz="3026390" rtl="0" eaLnBrk="1" latinLnBrk="0" hangingPunct="1">
        <a:lnSpc>
          <a:spcPct val="90000"/>
        </a:lnSpc>
        <a:spcBef>
          <a:spcPts val="1655"/>
        </a:spcBef>
        <a:buFont typeface="Arial" panose="020B0604020202020204" pitchFamily="34" charset="0"/>
        <a:buChar char="•"/>
        <a:defRPr sz="5957" kern="1200">
          <a:solidFill>
            <a:schemeClr val="tx1"/>
          </a:solidFill>
          <a:latin typeface="+mn-lt"/>
          <a:ea typeface="+mn-ea"/>
          <a:cs typeface="+mn-cs"/>
        </a:defRPr>
      </a:lvl6pPr>
      <a:lvl7pPr marL="9835766" indent="-756597" algn="l" defTabSz="3026390" rtl="0" eaLnBrk="1" latinLnBrk="0" hangingPunct="1">
        <a:lnSpc>
          <a:spcPct val="90000"/>
        </a:lnSpc>
        <a:spcBef>
          <a:spcPts val="1655"/>
        </a:spcBef>
        <a:buFont typeface="Arial" panose="020B0604020202020204" pitchFamily="34" charset="0"/>
        <a:buChar char="•"/>
        <a:defRPr sz="5957" kern="1200">
          <a:solidFill>
            <a:schemeClr val="tx1"/>
          </a:solidFill>
          <a:latin typeface="+mn-lt"/>
          <a:ea typeface="+mn-ea"/>
          <a:cs typeface="+mn-cs"/>
        </a:defRPr>
      </a:lvl7pPr>
      <a:lvl8pPr marL="11348961" indent="-756597" algn="l" defTabSz="3026390" rtl="0" eaLnBrk="1" latinLnBrk="0" hangingPunct="1">
        <a:lnSpc>
          <a:spcPct val="90000"/>
        </a:lnSpc>
        <a:spcBef>
          <a:spcPts val="1655"/>
        </a:spcBef>
        <a:buFont typeface="Arial" panose="020B0604020202020204" pitchFamily="34" charset="0"/>
        <a:buChar char="•"/>
        <a:defRPr sz="5957" kern="1200">
          <a:solidFill>
            <a:schemeClr val="tx1"/>
          </a:solidFill>
          <a:latin typeface="+mn-lt"/>
          <a:ea typeface="+mn-ea"/>
          <a:cs typeface="+mn-cs"/>
        </a:defRPr>
      </a:lvl8pPr>
      <a:lvl9pPr marL="12862156" indent="-756597" algn="l" defTabSz="3026390" rtl="0" eaLnBrk="1" latinLnBrk="0" hangingPunct="1">
        <a:lnSpc>
          <a:spcPct val="90000"/>
        </a:lnSpc>
        <a:spcBef>
          <a:spcPts val="1655"/>
        </a:spcBef>
        <a:buFont typeface="Arial" panose="020B0604020202020204" pitchFamily="34" charset="0"/>
        <a:buChar char="•"/>
        <a:defRPr sz="5957" kern="1200">
          <a:solidFill>
            <a:schemeClr val="tx1"/>
          </a:solidFill>
          <a:latin typeface="+mn-lt"/>
          <a:ea typeface="+mn-ea"/>
          <a:cs typeface="+mn-cs"/>
        </a:defRPr>
      </a:lvl9pPr>
    </p:bodyStyle>
    <p:otherStyle>
      <a:defPPr>
        <a:defRPr lang="en-US"/>
      </a:defPPr>
      <a:lvl1pPr marL="0" algn="l" defTabSz="3026390" rtl="0" eaLnBrk="1" latinLnBrk="0" hangingPunct="1">
        <a:defRPr sz="5957" kern="1200">
          <a:solidFill>
            <a:schemeClr val="tx1"/>
          </a:solidFill>
          <a:latin typeface="+mn-lt"/>
          <a:ea typeface="+mn-ea"/>
          <a:cs typeface="+mn-cs"/>
        </a:defRPr>
      </a:lvl1pPr>
      <a:lvl2pPr marL="1513195" algn="l" defTabSz="3026390" rtl="0" eaLnBrk="1" latinLnBrk="0" hangingPunct="1">
        <a:defRPr sz="5957" kern="1200">
          <a:solidFill>
            <a:schemeClr val="tx1"/>
          </a:solidFill>
          <a:latin typeface="+mn-lt"/>
          <a:ea typeface="+mn-ea"/>
          <a:cs typeface="+mn-cs"/>
        </a:defRPr>
      </a:lvl2pPr>
      <a:lvl3pPr marL="3026390" algn="l" defTabSz="3026390" rtl="0" eaLnBrk="1" latinLnBrk="0" hangingPunct="1">
        <a:defRPr sz="5957" kern="1200">
          <a:solidFill>
            <a:schemeClr val="tx1"/>
          </a:solidFill>
          <a:latin typeface="+mn-lt"/>
          <a:ea typeface="+mn-ea"/>
          <a:cs typeface="+mn-cs"/>
        </a:defRPr>
      </a:lvl3pPr>
      <a:lvl4pPr marL="4539585" algn="l" defTabSz="3026390" rtl="0" eaLnBrk="1" latinLnBrk="0" hangingPunct="1">
        <a:defRPr sz="5957" kern="1200">
          <a:solidFill>
            <a:schemeClr val="tx1"/>
          </a:solidFill>
          <a:latin typeface="+mn-lt"/>
          <a:ea typeface="+mn-ea"/>
          <a:cs typeface="+mn-cs"/>
        </a:defRPr>
      </a:lvl4pPr>
      <a:lvl5pPr marL="6052779" algn="l" defTabSz="3026390" rtl="0" eaLnBrk="1" latinLnBrk="0" hangingPunct="1">
        <a:defRPr sz="5957" kern="1200">
          <a:solidFill>
            <a:schemeClr val="tx1"/>
          </a:solidFill>
          <a:latin typeface="+mn-lt"/>
          <a:ea typeface="+mn-ea"/>
          <a:cs typeface="+mn-cs"/>
        </a:defRPr>
      </a:lvl5pPr>
      <a:lvl6pPr marL="7565974" algn="l" defTabSz="3026390" rtl="0" eaLnBrk="1" latinLnBrk="0" hangingPunct="1">
        <a:defRPr sz="5957" kern="1200">
          <a:solidFill>
            <a:schemeClr val="tx1"/>
          </a:solidFill>
          <a:latin typeface="+mn-lt"/>
          <a:ea typeface="+mn-ea"/>
          <a:cs typeface="+mn-cs"/>
        </a:defRPr>
      </a:lvl6pPr>
      <a:lvl7pPr marL="9079169" algn="l" defTabSz="3026390" rtl="0" eaLnBrk="1" latinLnBrk="0" hangingPunct="1">
        <a:defRPr sz="5957" kern="1200">
          <a:solidFill>
            <a:schemeClr val="tx1"/>
          </a:solidFill>
          <a:latin typeface="+mn-lt"/>
          <a:ea typeface="+mn-ea"/>
          <a:cs typeface="+mn-cs"/>
        </a:defRPr>
      </a:lvl7pPr>
      <a:lvl8pPr marL="10592364" algn="l" defTabSz="3026390" rtl="0" eaLnBrk="1" latinLnBrk="0" hangingPunct="1">
        <a:defRPr sz="5957" kern="1200">
          <a:solidFill>
            <a:schemeClr val="tx1"/>
          </a:solidFill>
          <a:latin typeface="+mn-lt"/>
          <a:ea typeface="+mn-ea"/>
          <a:cs typeface="+mn-cs"/>
        </a:defRPr>
      </a:lvl8pPr>
      <a:lvl9pPr marL="12105559" algn="l" defTabSz="3026390" rtl="0" eaLnBrk="1" latinLnBrk="0" hangingPunct="1">
        <a:defRPr sz="59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35C9BAF-4779-403A-D89C-FA2FBAED1A79}"/>
              </a:ext>
            </a:extLst>
          </p:cNvPr>
          <p:cNvSpPr/>
          <p:nvPr/>
        </p:nvSpPr>
        <p:spPr>
          <a:xfrm>
            <a:off x="760048" y="618446"/>
            <a:ext cx="28744006" cy="46202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310" b="1" dirty="0">
                <a:latin typeface="Arial" panose="020B0604020202020204" pitchFamily="34" charset="0"/>
                <a:cs typeface="Arial" panose="020B0604020202020204" pitchFamily="34" charset="0"/>
              </a:rPr>
              <a:t>                                 </a:t>
            </a:r>
            <a:br>
              <a:rPr lang="en-US" sz="4310" b="1" dirty="0">
                <a:latin typeface="Arial" panose="020B0604020202020204" pitchFamily="34" charset="0"/>
                <a:cs typeface="Arial" panose="020B0604020202020204" pitchFamily="34" charset="0"/>
              </a:rPr>
            </a:br>
            <a:r>
              <a:rPr lang="en-US" sz="5399" b="1" dirty="0">
                <a:latin typeface="Arial" panose="020B0604020202020204" pitchFamily="34" charset="0"/>
                <a:cs typeface="Arial" panose="020B0604020202020204" pitchFamily="34" charset="0"/>
              </a:rPr>
              <a:t>XÂY DỰNG WEBSITE MẠNG XÃ HỘI FBOOK BẰNG </a:t>
            </a:r>
          </a:p>
          <a:p>
            <a:pPr algn="ctr"/>
            <a:r>
              <a:rPr lang="en-US" sz="5399" b="1" dirty="0">
                <a:latin typeface="Arial" panose="020B0604020202020204" pitchFamily="34" charset="0"/>
                <a:cs typeface="Arial" panose="020B0604020202020204" pitchFamily="34" charset="0"/>
              </a:rPr>
              <a:t>ASP.NET VÀ VUEJS</a:t>
            </a:r>
            <a:br>
              <a:rPr lang="en-US" sz="8614" b="1" dirty="0">
                <a:latin typeface="Arial" panose="020B0604020202020204" pitchFamily="34" charset="0"/>
                <a:cs typeface="Arial" panose="020B0604020202020204" pitchFamily="34" charset="0"/>
              </a:rPr>
            </a:br>
            <a:r>
              <a:rPr lang="en-US" sz="4800" b="1" dirty="0" err="1">
                <a:latin typeface="Arial" panose="020B0604020202020204" pitchFamily="34" charset="0"/>
                <a:cs typeface="Arial" panose="020B0604020202020204" pitchFamily="34" charset="0"/>
              </a:rPr>
              <a:t>Phạm</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Ánh</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Dương</a:t>
            </a:r>
            <a:br>
              <a:rPr lang="en-US" sz="4800" b="1" dirty="0">
                <a:latin typeface="Arial" panose="020B0604020202020204" pitchFamily="34" charset="0"/>
                <a:cs typeface="Arial" panose="020B0604020202020204" pitchFamily="34" charset="0"/>
              </a:rPr>
            </a:br>
            <a:r>
              <a:rPr lang="en-US" sz="4800" b="1" dirty="0" err="1">
                <a:latin typeface="Arial" panose="020B0604020202020204" pitchFamily="34" charset="0"/>
                <a:cs typeface="Arial" panose="020B0604020202020204" pitchFamily="34" charset="0"/>
              </a:rPr>
              <a:t>Đại</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học</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Công</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Nghiệp</a:t>
            </a:r>
            <a:r>
              <a:rPr lang="en-US" sz="4800" b="1" dirty="0">
                <a:latin typeface="Arial" panose="020B0604020202020204" pitchFamily="34" charset="0"/>
                <a:cs typeface="Arial" panose="020B0604020202020204" pitchFamily="34" charset="0"/>
              </a:rPr>
              <a:t> Hà </a:t>
            </a:r>
            <a:r>
              <a:rPr lang="en-US" sz="4800" b="1" dirty="0" err="1">
                <a:latin typeface="Arial" panose="020B0604020202020204" pitchFamily="34" charset="0"/>
                <a:cs typeface="Arial" panose="020B0604020202020204" pitchFamily="34" charset="0"/>
              </a:rPr>
              <a:t>Nội</a:t>
            </a:r>
            <a:endParaRPr lang="en-US" sz="4800" dirty="0">
              <a:latin typeface="Arial" panose="020B0604020202020204" pitchFamily="34" charset="0"/>
              <a:cs typeface="Arial" panose="020B0604020202020204" pitchFamily="34" charset="0"/>
            </a:endParaRPr>
          </a:p>
        </p:txBody>
      </p:sp>
      <p:pic>
        <p:nvPicPr>
          <p:cNvPr id="485" name="Google Shape;485;p2"/>
          <p:cNvPicPr preferRelativeResize="0"/>
          <p:nvPr/>
        </p:nvPicPr>
        <p:blipFill rotWithShape="1">
          <a:blip r:embed="rId3"/>
          <a:srcRect/>
          <a:stretch>
            <a:fillRect/>
          </a:stretch>
        </p:blipFill>
        <p:spPr>
          <a:xfrm>
            <a:off x="26906867" y="618446"/>
            <a:ext cx="2692001" cy="2592146"/>
          </a:xfrm>
          <a:prstGeom prst="rect">
            <a:avLst/>
          </a:prstGeom>
          <a:noFill/>
          <a:ln>
            <a:noFill/>
          </a:ln>
        </p:spPr>
      </p:pic>
      <p:grpSp>
        <p:nvGrpSpPr>
          <p:cNvPr id="54" name="Group 53">
            <a:extLst>
              <a:ext uri="{FF2B5EF4-FFF2-40B4-BE49-F238E27FC236}">
                <a16:creationId xmlns:a16="http://schemas.microsoft.com/office/drawing/2014/main" id="{BD9D9BD3-E107-C327-37B6-6DB2A04A24E2}"/>
              </a:ext>
            </a:extLst>
          </p:cNvPr>
          <p:cNvGrpSpPr/>
          <p:nvPr/>
        </p:nvGrpSpPr>
        <p:grpSpPr>
          <a:xfrm>
            <a:off x="729584" y="5943554"/>
            <a:ext cx="28744006" cy="5460879"/>
            <a:chOff x="837565" y="7574280"/>
            <a:chExt cx="28472130" cy="5796879"/>
          </a:xfrm>
        </p:grpSpPr>
        <p:sp>
          <p:nvSpPr>
            <p:cNvPr id="16" name="Rectangle: Rounded Corners 15">
              <a:extLst>
                <a:ext uri="{FF2B5EF4-FFF2-40B4-BE49-F238E27FC236}">
                  <a16:creationId xmlns:a16="http://schemas.microsoft.com/office/drawing/2014/main" id="{B418AB27-A1CC-F0ED-CC71-F688F0B98FAB}"/>
                </a:ext>
              </a:extLst>
            </p:cNvPr>
            <p:cNvSpPr/>
            <p:nvPr/>
          </p:nvSpPr>
          <p:spPr>
            <a:xfrm>
              <a:off x="837565" y="7574280"/>
              <a:ext cx="28472130" cy="57968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5266"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63DD463E-6FC0-4C2F-12AD-1FC7F39378D1}"/>
                </a:ext>
              </a:extLst>
            </p:cNvPr>
            <p:cNvSpPr txBox="1"/>
            <p:nvPr/>
          </p:nvSpPr>
          <p:spPr>
            <a:xfrm>
              <a:off x="10217150" y="7822900"/>
              <a:ext cx="9829800" cy="1811975"/>
            </a:xfrm>
            <a:prstGeom prst="rect">
              <a:avLst/>
            </a:prstGeom>
            <a:noFill/>
          </p:spPr>
          <p:txBody>
            <a:bodyPr wrap="square" rtlCol="0">
              <a:noAutofit/>
            </a:bodyPr>
            <a:lstStyle/>
            <a:p>
              <a:pPr algn="ctr"/>
              <a:r>
                <a:rPr lang="en-US" sz="5399" b="1" dirty="0">
                  <a:latin typeface="Arial" panose="020B0604020202020204" pitchFamily="34" charset="0"/>
                  <a:cs typeface="Arial" panose="020B0604020202020204" pitchFamily="34" charset="0"/>
                </a:rPr>
                <a:t>TỔNG QUAN VỀ ĐỀ TÀI</a:t>
              </a:r>
            </a:p>
          </p:txBody>
        </p:sp>
        <p:sp>
          <p:nvSpPr>
            <p:cNvPr id="18" name="TextBox 17">
              <a:extLst>
                <a:ext uri="{FF2B5EF4-FFF2-40B4-BE49-F238E27FC236}">
                  <a16:creationId xmlns:a16="http://schemas.microsoft.com/office/drawing/2014/main" id="{69C78B92-46FF-16F0-1230-6113C694FF5A}"/>
                </a:ext>
              </a:extLst>
            </p:cNvPr>
            <p:cNvSpPr txBox="1"/>
            <p:nvPr/>
          </p:nvSpPr>
          <p:spPr>
            <a:xfrm>
              <a:off x="1982592" y="8632677"/>
              <a:ext cx="26182075" cy="4546905"/>
            </a:xfrm>
            <a:prstGeom prst="rect">
              <a:avLst/>
            </a:prstGeom>
            <a:noFill/>
          </p:spPr>
          <p:txBody>
            <a:bodyPr wrap="square" rtlCol="0">
              <a:noAutofit/>
            </a:bodyPr>
            <a:lstStyle/>
            <a:p>
              <a:pPr algn="just"/>
              <a:r>
                <a:rPr lang="en-US" sz="4800" b="1" dirty="0" err="1">
                  <a:latin typeface="Arial" panose="020B0604020202020204" pitchFamily="34" charset="0"/>
                  <a:cs typeface="Arial" panose="020B0604020202020204" pitchFamily="34" charset="0"/>
                </a:rPr>
                <a:t>Đề</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tài</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sử</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dụng</a:t>
              </a:r>
              <a:r>
                <a:rPr lang="en-US" sz="4800" b="1" dirty="0">
                  <a:latin typeface="Arial" panose="020B0604020202020204" pitchFamily="34" charset="0"/>
                  <a:cs typeface="Arial" panose="020B0604020202020204" pitchFamily="34" charset="0"/>
                </a:rPr>
                <a:t> ASP.NET </a:t>
              </a:r>
              <a:r>
                <a:rPr lang="en-US" sz="4800" b="1" dirty="0" err="1">
                  <a:latin typeface="Arial" panose="020B0604020202020204" pitchFamily="34" charset="0"/>
                  <a:cs typeface="Arial" panose="020B0604020202020204" pitchFamily="34" charset="0"/>
                </a:rPr>
                <a:t>và</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VueJS</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nhằm</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tạo</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ra</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một</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nền</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tảng</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mạng</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xã</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hội</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hiện</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đại</a:t>
              </a:r>
              <a:r>
                <a:rPr lang="en-US" sz="4800" b="1" dirty="0">
                  <a:latin typeface="Arial" panose="020B0604020202020204" pitchFamily="34" charset="0"/>
                  <a:cs typeface="Arial" panose="020B0604020202020204" pitchFamily="34" charset="0"/>
                </a:rPr>
                <a:t> </a:t>
              </a:r>
              <a:r>
                <a:rPr lang="vi-VN" sz="4800" b="1" dirty="0">
                  <a:latin typeface="Arial" panose="020B0604020202020204" pitchFamily="34" charset="0"/>
                  <a:cs typeface="Arial" panose="020B0604020202020204" pitchFamily="34" charset="0"/>
                </a:rPr>
                <a:t>cho phép người dùng đăng ký tài khoản, tạo hồ sơ cá nhân, đăng tải nội dung (văn bản, hình ảnh, video), tương tác với những người dùng khác thông qua các tính năng như bình luận, thích, chia sẻ. Nền tảng này sẽ cung cấp một môi trường trực tuyến để kết nối và giao lưu.</a:t>
              </a:r>
              <a:endParaRPr lang="en-US" sz="4800" b="1" dirty="0">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C9971572-1F3B-0CCB-4FA0-43F0388AD745}"/>
              </a:ext>
            </a:extLst>
          </p:cNvPr>
          <p:cNvGrpSpPr/>
          <p:nvPr/>
        </p:nvGrpSpPr>
        <p:grpSpPr>
          <a:xfrm>
            <a:off x="729585" y="12267380"/>
            <a:ext cx="28774471" cy="7481999"/>
            <a:chOff x="818515" y="14949134"/>
            <a:chExt cx="28472129" cy="7656510"/>
          </a:xfrm>
        </p:grpSpPr>
        <p:sp>
          <p:nvSpPr>
            <p:cNvPr id="31" name="Rectangle: Rounded Corners 30">
              <a:extLst>
                <a:ext uri="{FF2B5EF4-FFF2-40B4-BE49-F238E27FC236}">
                  <a16:creationId xmlns:a16="http://schemas.microsoft.com/office/drawing/2014/main" id="{634E18DE-4B37-0A3F-5433-8499621F6219}"/>
                </a:ext>
              </a:extLst>
            </p:cNvPr>
            <p:cNvSpPr/>
            <p:nvPr/>
          </p:nvSpPr>
          <p:spPr>
            <a:xfrm>
              <a:off x="818515" y="14949134"/>
              <a:ext cx="28472129" cy="76565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5266"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5F857438-48EB-8E73-EDF1-0984922972D7}"/>
                </a:ext>
              </a:extLst>
            </p:cNvPr>
            <p:cNvSpPr txBox="1"/>
            <p:nvPr/>
          </p:nvSpPr>
          <p:spPr>
            <a:xfrm>
              <a:off x="9678947" y="15340662"/>
              <a:ext cx="11126411" cy="1127183"/>
            </a:xfrm>
            <a:prstGeom prst="rect">
              <a:avLst/>
            </a:prstGeom>
            <a:noFill/>
          </p:spPr>
          <p:txBody>
            <a:bodyPr wrap="square" rtlCol="0">
              <a:noAutofit/>
            </a:bodyPr>
            <a:lstStyle/>
            <a:p>
              <a:pPr algn="ctr"/>
              <a:r>
                <a:rPr lang="en-US" sz="5399" b="1" dirty="0">
                  <a:latin typeface="Arial" panose="020B0604020202020204" pitchFamily="34" charset="0"/>
                  <a:cs typeface="Arial" panose="020B0604020202020204" pitchFamily="34" charset="0"/>
                </a:rPr>
                <a:t>CÔNG NGHỆ SỬ DỤNG</a:t>
              </a:r>
            </a:p>
          </p:txBody>
        </p:sp>
        <p:sp>
          <p:nvSpPr>
            <p:cNvPr id="33" name="TextBox 32">
              <a:extLst>
                <a:ext uri="{FF2B5EF4-FFF2-40B4-BE49-F238E27FC236}">
                  <a16:creationId xmlns:a16="http://schemas.microsoft.com/office/drawing/2014/main" id="{8A518CB2-8B9C-7D8F-DDBC-1468CF7FFC59}"/>
                </a:ext>
              </a:extLst>
            </p:cNvPr>
            <p:cNvSpPr txBox="1"/>
            <p:nvPr/>
          </p:nvSpPr>
          <p:spPr>
            <a:xfrm>
              <a:off x="2006828" y="16682491"/>
              <a:ext cx="26182074" cy="4649607"/>
            </a:xfrm>
            <a:prstGeom prst="rect">
              <a:avLst/>
            </a:prstGeom>
            <a:noFill/>
          </p:spPr>
          <p:txBody>
            <a:bodyPr wrap="square" rtlCol="0">
              <a:noAutofit/>
            </a:bodyPr>
            <a:lstStyle/>
            <a:p>
              <a:pPr algn="just"/>
              <a:r>
                <a:rPr lang="vi-VN" sz="4800" b="1" dirty="0">
                  <a:latin typeface="Arial" panose="020B0604020202020204" pitchFamily="34" charset="0"/>
                  <a:cs typeface="Arial" panose="020B0604020202020204" pitchFamily="34" charset="0"/>
                </a:rPr>
                <a:t>Phía máy chủ, dự án sử dụng ASP.NET Core API để xây dựng các API RESTful, quản lý logic nghiệp vụ và kết nối với cơ sở dữ liệu SQL Server - một RDBMS mạnh mẽ, đáng tin cậy của Microsoft.</a:t>
              </a:r>
              <a:r>
                <a:rPr lang="en-US" sz="4800" b="1" dirty="0">
                  <a:latin typeface="Arial" panose="020B0604020202020204" pitchFamily="34" charset="0"/>
                  <a:cs typeface="Arial" panose="020B0604020202020204" pitchFamily="34" charset="0"/>
                </a:rPr>
                <a:t> </a:t>
              </a:r>
              <a:r>
                <a:rPr lang="vi-VN" sz="4800" b="1" dirty="0">
                  <a:latin typeface="Arial" panose="020B0604020202020204" pitchFamily="34" charset="0"/>
                  <a:cs typeface="Arial" panose="020B0604020202020204" pitchFamily="34" charset="0"/>
                </a:rPr>
                <a:t>Phía giao diện người dùng, Vue.js được sử dụng để xây dựng ứng dụng web đơn trang hiện đại. TailwindCSS giúp tạo giao diện tùy biến cao với các lớp CSS tiện lợi</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kết</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hợp</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với</a:t>
              </a:r>
              <a:r>
                <a:rPr lang="en-US" sz="4800" b="1" dirty="0">
                  <a:latin typeface="Arial" panose="020B0604020202020204" pitchFamily="34" charset="0"/>
                  <a:cs typeface="Arial" panose="020B0604020202020204" pitchFamily="34" charset="0"/>
                </a:rPr>
                <a:t> </a:t>
              </a:r>
              <a:r>
                <a:rPr lang="vi-VN" sz="4800" b="1" dirty="0">
                  <a:latin typeface="Arial" panose="020B0604020202020204" pitchFamily="34" charset="0"/>
                  <a:cs typeface="Arial" panose="020B0604020202020204" pitchFamily="34" charset="0"/>
                </a:rPr>
                <a:t>PrimeVue cung cấp nhiều thành phần giao diện sẵn có, tăng tốc</a:t>
              </a:r>
              <a:r>
                <a:rPr lang="en-US" sz="4800" b="1" dirty="0">
                  <a:latin typeface="Arial" panose="020B0604020202020204" pitchFamily="34" charset="0"/>
                  <a:cs typeface="Arial" panose="020B0604020202020204" pitchFamily="34" charset="0"/>
                </a:rPr>
                <a:t> </a:t>
              </a:r>
              <a:r>
                <a:rPr lang="en-US" sz="4800" b="1" dirty="0" err="1">
                  <a:latin typeface="Arial" panose="020B0604020202020204" pitchFamily="34" charset="0"/>
                  <a:cs typeface="Arial" panose="020B0604020202020204" pitchFamily="34" charset="0"/>
                </a:rPr>
                <a:t>độ</a:t>
              </a:r>
              <a:r>
                <a:rPr lang="vi-VN" sz="4800" b="1" dirty="0">
                  <a:latin typeface="Arial" panose="020B0604020202020204" pitchFamily="34" charset="0"/>
                  <a:cs typeface="Arial" panose="020B0604020202020204" pitchFamily="34" charset="0"/>
                </a:rPr>
                <a:t> phát triển.</a:t>
              </a:r>
            </a:p>
            <a:p>
              <a:pPr algn="just"/>
              <a:endParaRPr lang="en-US" sz="4800" b="1" dirty="0">
                <a:latin typeface="Arial" panose="020B0604020202020204" pitchFamily="34" charset="0"/>
                <a:cs typeface="Arial" panose="020B0604020202020204" pitchFamily="34" charset="0"/>
              </a:endParaRPr>
            </a:p>
          </p:txBody>
        </p:sp>
      </p:grpSp>
      <p:grpSp>
        <p:nvGrpSpPr>
          <p:cNvPr id="56" name="Group 55">
            <a:extLst>
              <a:ext uri="{FF2B5EF4-FFF2-40B4-BE49-F238E27FC236}">
                <a16:creationId xmlns:a16="http://schemas.microsoft.com/office/drawing/2014/main" id="{3C4313A8-2F01-5DED-7CD5-3AA0B4556D21}"/>
              </a:ext>
            </a:extLst>
          </p:cNvPr>
          <p:cNvGrpSpPr/>
          <p:nvPr/>
        </p:nvGrpSpPr>
        <p:grpSpPr>
          <a:xfrm>
            <a:off x="729583" y="20402944"/>
            <a:ext cx="14253432" cy="12212898"/>
            <a:chOff x="766604" y="22523764"/>
            <a:chExt cx="14025245" cy="12097385"/>
          </a:xfrm>
        </p:grpSpPr>
        <p:sp>
          <p:nvSpPr>
            <p:cNvPr id="34" name="Rectangle: Rounded Corners 33">
              <a:extLst>
                <a:ext uri="{FF2B5EF4-FFF2-40B4-BE49-F238E27FC236}">
                  <a16:creationId xmlns:a16="http://schemas.microsoft.com/office/drawing/2014/main" id="{46D283FC-61AE-4211-CBD4-773A58E469F2}"/>
                </a:ext>
              </a:extLst>
            </p:cNvPr>
            <p:cNvSpPr/>
            <p:nvPr/>
          </p:nvSpPr>
          <p:spPr>
            <a:xfrm>
              <a:off x="766604" y="22523764"/>
              <a:ext cx="14025245" cy="1209738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7"/>
            </a:p>
          </p:txBody>
        </p:sp>
        <p:sp>
          <p:nvSpPr>
            <p:cNvPr id="35" name="TextBox 34">
              <a:extLst>
                <a:ext uri="{FF2B5EF4-FFF2-40B4-BE49-F238E27FC236}">
                  <a16:creationId xmlns:a16="http://schemas.microsoft.com/office/drawing/2014/main" id="{88C0DA84-5BD4-FB49-AD0C-90CEDB1F962D}"/>
                </a:ext>
              </a:extLst>
            </p:cNvPr>
            <p:cNvSpPr txBox="1"/>
            <p:nvPr/>
          </p:nvSpPr>
          <p:spPr>
            <a:xfrm>
              <a:off x="2662396" y="22934452"/>
              <a:ext cx="9829800" cy="1811975"/>
            </a:xfrm>
            <a:prstGeom prst="rect">
              <a:avLst/>
            </a:prstGeom>
            <a:noFill/>
          </p:spPr>
          <p:txBody>
            <a:bodyPr wrap="square" rtlCol="0">
              <a:noAutofit/>
            </a:bodyPr>
            <a:lstStyle/>
            <a:p>
              <a:pPr algn="ctr"/>
              <a:r>
                <a:rPr lang="en-US" sz="5399" b="1" dirty="0">
                  <a:latin typeface="Arial" panose="020B0604020202020204" pitchFamily="34" charset="0"/>
                  <a:cs typeface="Arial" panose="020B0604020202020204" pitchFamily="34" charset="0"/>
                </a:rPr>
                <a:t>GIAO DIỆN QUẢN TRỊ</a:t>
              </a:r>
            </a:p>
          </p:txBody>
        </p:sp>
        <p:pic>
          <p:nvPicPr>
            <p:cNvPr id="36" name="Picture 35">
              <a:extLst>
                <a:ext uri="{FF2B5EF4-FFF2-40B4-BE49-F238E27FC236}">
                  <a16:creationId xmlns:a16="http://schemas.microsoft.com/office/drawing/2014/main" id="{0048566E-2962-FD40-A3B6-46C804E5CC95}"/>
                </a:ext>
              </a:extLst>
            </p:cNvPr>
            <p:cNvPicPr>
              <a:picLocks noChangeAspect="1"/>
            </p:cNvPicPr>
            <p:nvPr/>
          </p:nvPicPr>
          <p:blipFill>
            <a:blip r:embed="rId4"/>
            <a:stretch>
              <a:fillRect/>
            </a:stretch>
          </p:blipFill>
          <p:spPr>
            <a:xfrm>
              <a:off x="1482090" y="25544163"/>
              <a:ext cx="5579745" cy="3138805"/>
            </a:xfrm>
            <a:prstGeom prst="rect">
              <a:avLst/>
            </a:prstGeom>
            <a:ln w="9525">
              <a:solidFill>
                <a:schemeClr val="tx1"/>
              </a:solidFill>
            </a:ln>
          </p:spPr>
        </p:pic>
        <p:pic>
          <p:nvPicPr>
            <p:cNvPr id="37" name="Picture 36">
              <a:extLst>
                <a:ext uri="{FF2B5EF4-FFF2-40B4-BE49-F238E27FC236}">
                  <a16:creationId xmlns:a16="http://schemas.microsoft.com/office/drawing/2014/main" id="{90F78B57-5AA3-73C1-9376-69417F14E376}"/>
                </a:ext>
              </a:extLst>
            </p:cNvPr>
            <p:cNvPicPr>
              <a:picLocks noChangeAspect="1"/>
            </p:cNvPicPr>
            <p:nvPr/>
          </p:nvPicPr>
          <p:blipFill>
            <a:blip r:embed="rId5"/>
            <a:stretch>
              <a:fillRect/>
            </a:stretch>
          </p:blipFill>
          <p:spPr>
            <a:xfrm>
              <a:off x="7777321" y="25536461"/>
              <a:ext cx="5579745" cy="3138805"/>
            </a:xfrm>
            <a:prstGeom prst="rect">
              <a:avLst/>
            </a:prstGeom>
            <a:ln>
              <a:solidFill>
                <a:schemeClr val="tx1"/>
              </a:solidFill>
            </a:ln>
          </p:spPr>
        </p:pic>
        <p:pic>
          <p:nvPicPr>
            <p:cNvPr id="38" name="Picture 37">
              <a:extLst>
                <a:ext uri="{FF2B5EF4-FFF2-40B4-BE49-F238E27FC236}">
                  <a16:creationId xmlns:a16="http://schemas.microsoft.com/office/drawing/2014/main" id="{F70218E1-6EBF-5674-05D1-1F3C4E52816E}"/>
                </a:ext>
              </a:extLst>
            </p:cNvPr>
            <p:cNvPicPr>
              <a:picLocks noChangeAspect="1"/>
            </p:cNvPicPr>
            <p:nvPr/>
          </p:nvPicPr>
          <p:blipFill>
            <a:blip r:embed="rId6"/>
            <a:stretch>
              <a:fillRect/>
            </a:stretch>
          </p:blipFill>
          <p:spPr>
            <a:xfrm>
              <a:off x="1482090" y="29049998"/>
              <a:ext cx="5579745" cy="3138805"/>
            </a:xfrm>
            <a:prstGeom prst="rect">
              <a:avLst/>
            </a:prstGeom>
            <a:ln>
              <a:solidFill>
                <a:schemeClr val="tx1"/>
              </a:solidFill>
            </a:ln>
          </p:spPr>
        </p:pic>
        <p:pic>
          <p:nvPicPr>
            <p:cNvPr id="39" name="Picture 38">
              <a:extLst>
                <a:ext uri="{FF2B5EF4-FFF2-40B4-BE49-F238E27FC236}">
                  <a16:creationId xmlns:a16="http://schemas.microsoft.com/office/drawing/2014/main" id="{040F7A59-ADA8-1101-7146-E60E5917B36C}"/>
                </a:ext>
              </a:extLst>
            </p:cNvPr>
            <p:cNvPicPr>
              <a:picLocks noChangeAspect="1"/>
            </p:cNvPicPr>
            <p:nvPr/>
          </p:nvPicPr>
          <p:blipFill>
            <a:blip r:embed="rId7"/>
            <a:stretch>
              <a:fillRect/>
            </a:stretch>
          </p:blipFill>
          <p:spPr>
            <a:xfrm>
              <a:off x="7782559" y="29049997"/>
              <a:ext cx="5579745" cy="3138805"/>
            </a:xfrm>
            <a:prstGeom prst="rect">
              <a:avLst/>
            </a:prstGeom>
            <a:ln>
              <a:solidFill>
                <a:schemeClr val="tx1"/>
              </a:solidFill>
            </a:ln>
          </p:spPr>
        </p:pic>
      </p:grpSp>
      <p:grpSp>
        <p:nvGrpSpPr>
          <p:cNvPr id="57" name="Group 56">
            <a:extLst>
              <a:ext uri="{FF2B5EF4-FFF2-40B4-BE49-F238E27FC236}">
                <a16:creationId xmlns:a16="http://schemas.microsoft.com/office/drawing/2014/main" id="{489EB249-FB00-175A-66B7-CFC6DA9371B5}"/>
              </a:ext>
            </a:extLst>
          </p:cNvPr>
          <p:cNvGrpSpPr/>
          <p:nvPr/>
        </p:nvGrpSpPr>
        <p:grpSpPr>
          <a:xfrm>
            <a:off x="15250622" y="20402944"/>
            <a:ext cx="14253432" cy="12212898"/>
            <a:chOff x="15284450" y="22531971"/>
            <a:chExt cx="14025245" cy="12097385"/>
          </a:xfrm>
        </p:grpSpPr>
        <p:sp>
          <p:nvSpPr>
            <p:cNvPr id="40" name="Rectangle: Rounded Corners 39">
              <a:extLst>
                <a:ext uri="{FF2B5EF4-FFF2-40B4-BE49-F238E27FC236}">
                  <a16:creationId xmlns:a16="http://schemas.microsoft.com/office/drawing/2014/main" id="{D599A36A-632F-9DC8-A274-A56C44C887F9}"/>
                </a:ext>
              </a:extLst>
            </p:cNvPr>
            <p:cNvSpPr/>
            <p:nvPr/>
          </p:nvSpPr>
          <p:spPr>
            <a:xfrm>
              <a:off x="15284450" y="22531971"/>
              <a:ext cx="14025245" cy="1209738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7"/>
            </a:p>
          </p:txBody>
        </p:sp>
        <p:sp>
          <p:nvSpPr>
            <p:cNvPr id="41" name="TextBox 40">
              <a:extLst>
                <a:ext uri="{FF2B5EF4-FFF2-40B4-BE49-F238E27FC236}">
                  <a16:creationId xmlns:a16="http://schemas.microsoft.com/office/drawing/2014/main" id="{258F47D4-3F11-D60D-8534-1CE541FBCFD5}"/>
                </a:ext>
              </a:extLst>
            </p:cNvPr>
            <p:cNvSpPr txBox="1"/>
            <p:nvPr/>
          </p:nvSpPr>
          <p:spPr>
            <a:xfrm>
              <a:off x="17229772" y="23084459"/>
              <a:ext cx="9829800" cy="1811975"/>
            </a:xfrm>
            <a:prstGeom prst="rect">
              <a:avLst/>
            </a:prstGeom>
            <a:noFill/>
          </p:spPr>
          <p:txBody>
            <a:bodyPr wrap="square" rtlCol="0">
              <a:noAutofit/>
            </a:bodyPr>
            <a:lstStyle/>
            <a:p>
              <a:pPr algn="ctr"/>
              <a:r>
                <a:rPr lang="en-US" sz="5399" b="1" dirty="0">
                  <a:latin typeface="Arial" panose="020B0604020202020204" pitchFamily="34" charset="0"/>
                  <a:cs typeface="Arial" panose="020B0604020202020204" pitchFamily="34" charset="0"/>
                </a:rPr>
                <a:t>GIAO DIỆN NGƯỜI DÙNG</a:t>
              </a:r>
            </a:p>
          </p:txBody>
        </p:sp>
        <p:pic>
          <p:nvPicPr>
            <p:cNvPr id="42" name="Picture 41">
              <a:extLst>
                <a:ext uri="{FF2B5EF4-FFF2-40B4-BE49-F238E27FC236}">
                  <a16:creationId xmlns:a16="http://schemas.microsoft.com/office/drawing/2014/main" id="{3F8C0093-479E-F0C3-DC64-F5C1172EBE2B}"/>
                </a:ext>
              </a:extLst>
            </p:cNvPr>
            <p:cNvPicPr>
              <a:picLocks noChangeAspect="1"/>
            </p:cNvPicPr>
            <p:nvPr/>
          </p:nvPicPr>
          <p:blipFill>
            <a:blip r:embed="rId8"/>
            <a:stretch>
              <a:fillRect/>
            </a:stretch>
          </p:blipFill>
          <p:spPr>
            <a:xfrm>
              <a:off x="16361726" y="24237588"/>
              <a:ext cx="5579745" cy="3138805"/>
            </a:xfrm>
            <a:prstGeom prst="rect">
              <a:avLst/>
            </a:prstGeom>
            <a:ln>
              <a:solidFill>
                <a:schemeClr val="tx1"/>
              </a:solidFill>
            </a:ln>
          </p:spPr>
        </p:pic>
        <p:pic>
          <p:nvPicPr>
            <p:cNvPr id="43" name="Picture 42">
              <a:extLst>
                <a:ext uri="{FF2B5EF4-FFF2-40B4-BE49-F238E27FC236}">
                  <a16:creationId xmlns:a16="http://schemas.microsoft.com/office/drawing/2014/main" id="{C8DCB932-FEAA-CE25-E810-1A414B16475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221676" y="24254098"/>
              <a:ext cx="5579745" cy="3138170"/>
            </a:xfrm>
            <a:prstGeom prst="rect">
              <a:avLst/>
            </a:prstGeom>
            <a:ln>
              <a:solidFill>
                <a:schemeClr val="tx1"/>
              </a:solidFill>
            </a:ln>
          </p:spPr>
        </p:pic>
        <p:pic>
          <p:nvPicPr>
            <p:cNvPr id="44" name="Picture 43">
              <a:extLst>
                <a:ext uri="{FF2B5EF4-FFF2-40B4-BE49-F238E27FC236}">
                  <a16:creationId xmlns:a16="http://schemas.microsoft.com/office/drawing/2014/main" id="{780188A4-5CA1-B72D-9452-02D3EFECFF6D}"/>
                </a:ext>
              </a:extLst>
            </p:cNvPr>
            <p:cNvPicPr>
              <a:picLocks noChangeAspect="1"/>
            </p:cNvPicPr>
            <p:nvPr/>
          </p:nvPicPr>
          <p:blipFill>
            <a:blip r:embed="rId10"/>
            <a:stretch>
              <a:fillRect/>
            </a:stretch>
          </p:blipFill>
          <p:spPr>
            <a:xfrm>
              <a:off x="16361727" y="27507546"/>
              <a:ext cx="5579745" cy="3138805"/>
            </a:xfrm>
            <a:prstGeom prst="rect">
              <a:avLst/>
            </a:prstGeom>
            <a:ln>
              <a:solidFill>
                <a:schemeClr val="tx1"/>
              </a:solidFill>
            </a:ln>
          </p:spPr>
        </p:pic>
        <p:pic>
          <p:nvPicPr>
            <p:cNvPr id="46" name="Picture 45">
              <a:extLst>
                <a:ext uri="{FF2B5EF4-FFF2-40B4-BE49-F238E27FC236}">
                  <a16:creationId xmlns:a16="http://schemas.microsoft.com/office/drawing/2014/main" id="{37F75C9A-EFE0-F0DA-B911-C650931DD07E}"/>
                </a:ext>
              </a:extLst>
            </p:cNvPr>
            <p:cNvPicPr>
              <a:picLocks noChangeAspect="1"/>
            </p:cNvPicPr>
            <p:nvPr/>
          </p:nvPicPr>
          <p:blipFill>
            <a:blip r:embed="rId11"/>
            <a:stretch>
              <a:fillRect/>
            </a:stretch>
          </p:blipFill>
          <p:spPr>
            <a:xfrm>
              <a:off x="16361726" y="30777504"/>
              <a:ext cx="5579745" cy="3138805"/>
            </a:xfrm>
            <a:prstGeom prst="rect">
              <a:avLst/>
            </a:prstGeom>
            <a:ln>
              <a:solidFill>
                <a:schemeClr val="tx1"/>
              </a:solidFill>
            </a:ln>
          </p:spPr>
        </p:pic>
        <p:pic>
          <p:nvPicPr>
            <p:cNvPr id="47" name="Picture 46">
              <a:extLst>
                <a:ext uri="{FF2B5EF4-FFF2-40B4-BE49-F238E27FC236}">
                  <a16:creationId xmlns:a16="http://schemas.microsoft.com/office/drawing/2014/main" id="{F296239F-55EB-DE76-CC2C-463DA2EBC880}"/>
                </a:ext>
              </a:extLst>
            </p:cNvPr>
            <p:cNvPicPr>
              <a:picLocks noChangeAspect="1"/>
            </p:cNvPicPr>
            <p:nvPr/>
          </p:nvPicPr>
          <p:blipFill>
            <a:blip r:embed="rId12"/>
            <a:stretch>
              <a:fillRect/>
            </a:stretch>
          </p:blipFill>
          <p:spPr>
            <a:xfrm>
              <a:off x="22230348" y="30794647"/>
              <a:ext cx="5579745" cy="3138805"/>
            </a:xfrm>
            <a:prstGeom prst="rect">
              <a:avLst/>
            </a:prstGeom>
            <a:ln>
              <a:solidFill>
                <a:schemeClr val="tx1"/>
              </a:solidFill>
            </a:ln>
          </p:spPr>
        </p:pic>
        <p:pic>
          <p:nvPicPr>
            <p:cNvPr id="49" name="Picture 48">
              <a:extLst>
                <a:ext uri="{FF2B5EF4-FFF2-40B4-BE49-F238E27FC236}">
                  <a16:creationId xmlns:a16="http://schemas.microsoft.com/office/drawing/2014/main" id="{4C619A75-3D88-D76A-4AB8-22568F2889D3}"/>
                </a:ext>
              </a:extLst>
            </p:cNvPr>
            <p:cNvPicPr>
              <a:picLocks noChangeAspect="1"/>
            </p:cNvPicPr>
            <p:nvPr/>
          </p:nvPicPr>
          <p:blipFill>
            <a:blip r:embed="rId13"/>
            <a:stretch>
              <a:fillRect/>
            </a:stretch>
          </p:blipFill>
          <p:spPr>
            <a:xfrm>
              <a:off x="22230348" y="27524055"/>
              <a:ext cx="5579745" cy="3138805"/>
            </a:xfrm>
            <a:prstGeom prst="rect">
              <a:avLst/>
            </a:prstGeom>
            <a:ln>
              <a:solidFill>
                <a:schemeClr val="tx1"/>
              </a:solidFill>
            </a:ln>
          </p:spPr>
        </p:pic>
      </p:grpSp>
      <p:grpSp>
        <p:nvGrpSpPr>
          <p:cNvPr id="59" name="Group 58">
            <a:extLst>
              <a:ext uri="{FF2B5EF4-FFF2-40B4-BE49-F238E27FC236}">
                <a16:creationId xmlns:a16="http://schemas.microsoft.com/office/drawing/2014/main" id="{8EF6F941-86C4-9DD2-503F-89AC9D0ACDE8}"/>
              </a:ext>
            </a:extLst>
          </p:cNvPr>
          <p:cNvGrpSpPr/>
          <p:nvPr/>
        </p:nvGrpSpPr>
        <p:grpSpPr>
          <a:xfrm>
            <a:off x="729582" y="33314802"/>
            <a:ext cx="28869282" cy="9700282"/>
            <a:chOff x="-1899835" y="39371527"/>
            <a:chExt cx="28744006" cy="9700282"/>
          </a:xfrm>
        </p:grpSpPr>
        <p:grpSp>
          <p:nvGrpSpPr>
            <p:cNvPr id="58" name="Group 57">
              <a:extLst>
                <a:ext uri="{FF2B5EF4-FFF2-40B4-BE49-F238E27FC236}">
                  <a16:creationId xmlns:a16="http://schemas.microsoft.com/office/drawing/2014/main" id="{00CDA59A-F57C-9C81-9C41-CD40FA4BFDBF}"/>
                </a:ext>
              </a:extLst>
            </p:cNvPr>
            <p:cNvGrpSpPr/>
            <p:nvPr/>
          </p:nvGrpSpPr>
          <p:grpSpPr>
            <a:xfrm>
              <a:off x="-1899835" y="39371527"/>
              <a:ext cx="28744006" cy="9700282"/>
              <a:chOff x="898684" y="32720623"/>
              <a:chExt cx="28472129" cy="9608534"/>
            </a:xfrm>
          </p:grpSpPr>
          <p:sp>
            <p:nvSpPr>
              <p:cNvPr id="50" name="Rectangle: Rounded Corners 49">
                <a:extLst>
                  <a:ext uri="{FF2B5EF4-FFF2-40B4-BE49-F238E27FC236}">
                    <a16:creationId xmlns:a16="http://schemas.microsoft.com/office/drawing/2014/main" id="{690A133C-6894-FECD-0C0D-B2F9081FDE14}"/>
                  </a:ext>
                </a:extLst>
              </p:cNvPr>
              <p:cNvSpPr/>
              <p:nvPr/>
            </p:nvSpPr>
            <p:spPr>
              <a:xfrm>
                <a:off x="898684" y="32720623"/>
                <a:ext cx="28472129" cy="96085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5266" dirty="0">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193448A9-B288-0EE8-7CEB-2D32F77FD010}"/>
                  </a:ext>
                </a:extLst>
              </p:cNvPr>
              <p:cNvSpPr txBox="1"/>
              <p:nvPr/>
            </p:nvSpPr>
            <p:spPr>
              <a:xfrm>
                <a:off x="10218875" y="33180296"/>
                <a:ext cx="9829800" cy="1811975"/>
              </a:xfrm>
              <a:prstGeom prst="rect">
                <a:avLst/>
              </a:prstGeom>
              <a:noFill/>
            </p:spPr>
            <p:txBody>
              <a:bodyPr wrap="square" rtlCol="0">
                <a:noAutofit/>
              </a:bodyPr>
              <a:lstStyle/>
              <a:p>
                <a:pPr algn="ctr"/>
                <a:r>
                  <a:rPr lang="en-US" sz="5399" b="1" dirty="0">
                    <a:latin typeface="Arial" panose="020B0604020202020204" pitchFamily="34" charset="0"/>
                    <a:cs typeface="Arial" panose="020B0604020202020204" pitchFamily="34" charset="0"/>
                  </a:rPr>
                  <a:t>KẾT LUẬN</a:t>
                </a:r>
              </a:p>
            </p:txBody>
          </p:sp>
        </p:grpSp>
        <p:sp>
          <p:nvSpPr>
            <p:cNvPr id="52" name="TextBox 51">
              <a:extLst>
                <a:ext uri="{FF2B5EF4-FFF2-40B4-BE49-F238E27FC236}">
                  <a16:creationId xmlns:a16="http://schemas.microsoft.com/office/drawing/2014/main" id="{E5DB9DAC-F0FC-2017-4759-7EA93F6E49E9}"/>
                </a:ext>
              </a:extLst>
            </p:cNvPr>
            <p:cNvSpPr txBox="1"/>
            <p:nvPr/>
          </p:nvSpPr>
          <p:spPr>
            <a:xfrm>
              <a:off x="-803834" y="40950158"/>
              <a:ext cx="26432084" cy="7845386"/>
            </a:xfrm>
            <a:prstGeom prst="rect">
              <a:avLst/>
            </a:prstGeom>
            <a:noFill/>
          </p:spPr>
          <p:txBody>
            <a:bodyPr wrap="square" rtlCol="0">
              <a:noAutofit/>
            </a:bodyPr>
            <a:lstStyle/>
            <a:p>
              <a:pPr algn="just"/>
              <a:r>
                <a:rPr lang="vi-VN" sz="4800" b="1" dirty="0">
                  <a:latin typeface="Arial" panose="020B0604020202020204" pitchFamily="34" charset="0"/>
                  <a:cs typeface="Arial" panose="020B0604020202020204" pitchFamily="34" charset="0"/>
                </a:rPr>
                <a:t>Qua quá trình nghiên cứu và thực hiện đề tài, em đã học hỏi được nhiều kinh nghiệm:</a:t>
              </a:r>
            </a:p>
            <a:p>
              <a:pPr algn="just"/>
              <a:r>
                <a:rPr lang="en-US" sz="4800" b="1" dirty="0">
                  <a:latin typeface="Arial" panose="020B0604020202020204" pitchFamily="34" charset="0"/>
                  <a:cs typeface="Arial" panose="020B0604020202020204" pitchFamily="34" charset="0"/>
                </a:rPr>
                <a:t>	</a:t>
              </a:r>
              <a:r>
                <a:rPr lang="vi-VN" sz="4800" b="1" dirty="0">
                  <a:latin typeface="Arial" panose="020B0604020202020204" pitchFamily="34" charset="0"/>
                  <a:cs typeface="Arial" panose="020B0604020202020204" pitchFamily="34" charset="0"/>
                </a:rPr>
                <a:t>Kỹ năng xây dựng API RESTful sử dụng ASP.NET Core API.</a:t>
              </a:r>
            </a:p>
            <a:p>
              <a:pPr algn="just"/>
              <a:r>
                <a:rPr lang="en-US" sz="4800" b="1" dirty="0">
                  <a:latin typeface="Arial" panose="020B0604020202020204" pitchFamily="34" charset="0"/>
                  <a:cs typeface="Arial" panose="020B0604020202020204" pitchFamily="34" charset="0"/>
                </a:rPr>
                <a:t>	</a:t>
              </a:r>
              <a:r>
                <a:rPr lang="vi-VN" sz="4800" b="1" dirty="0">
                  <a:latin typeface="Arial" panose="020B0604020202020204" pitchFamily="34" charset="0"/>
                  <a:cs typeface="Arial" panose="020B0604020202020204" pitchFamily="34" charset="0"/>
                </a:rPr>
                <a:t>Áp dụng các khái niệm như Dependency Injection, Middleware, và các mẫu thiết kế khác.</a:t>
              </a:r>
            </a:p>
            <a:p>
              <a:pPr algn="just"/>
              <a:r>
                <a:rPr lang="en-US" sz="4800" b="1" dirty="0">
                  <a:latin typeface="Arial" panose="020B0604020202020204" pitchFamily="34" charset="0"/>
                  <a:cs typeface="Arial" panose="020B0604020202020204" pitchFamily="34" charset="0"/>
                </a:rPr>
                <a:t>	</a:t>
              </a:r>
              <a:r>
                <a:rPr lang="vi-VN" sz="4800" b="1" dirty="0">
                  <a:latin typeface="Arial" panose="020B0604020202020204" pitchFamily="34" charset="0"/>
                  <a:cs typeface="Arial" panose="020B0604020202020204" pitchFamily="34" charset="0"/>
                </a:rPr>
                <a:t>Làm việc với Router để quản lý điều hướng trong ứng dụng.</a:t>
              </a:r>
            </a:p>
            <a:p>
              <a:pPr algn="just"/>
              <a:r>
                <a:rPr lang="en-US" sz="4800" b="1" dirty="0">
                  <a:latin typeface="Arial" panose="020B0604020202020204" pitchFamily="34" charset="0"/>
                  <a:cs typeface="Arial" panose="020B0604020202020204" pitchFamily="34" charset="0"/>
                </a:rPr>
                <a:t>	</a:t>
              </a:r>
              <a:r>
                <a:rPr lang="vi-VN" sz="4800" b="1" dirty="0">
                  <a:latin typeface="Arial" panose="020B0604020202020204" pitchFamily="34" charset="0"/>
                  <a:cs typeface="Arial" panose="020B0604020202020204" pitchFamily="34" charset="0"/>
                </a:rPr>
                <a:t>Tích hợp Vue.js với các thư viện phổ biến như Tailwind CSS, PrimeVue, Axios,... cho việc xây dựng ứng dụng.</a:t>
              </a:r>
            </a:p>
            <a:p>
              <a:pPr algn="just"/>
              <a:r>
                <a:rPr lang="en-US" sz="4800" b="1" dirty="0">
                  <a:latin typeface="Arial" panose="020B0604020202020204" pitchFamily="34" charset="0"/>
                  <a:cs typeface="Arial" panose="020B0604020202020204" pitchFamily="34" charset="0"/>
                </a:rPr>
                <a:t>	</a:t>
              </a:r>
              <a:r>
                <a:rPr lang="vi-VN" sz="4800" b="1" dirty="0">
                  <a:latin typeface="Arial" panose="020B0604020202020204" pitchFamily="34" charset="0"/>
                  <a:cs typeface="Arial" panose="020B0604020202020204" pitchFamily="34" charset="0"/>
                </a:rPr>
                <a:t>Hiểu rõ mô hình client-server và cách giao tiếp giữa frontend (Vue.js) và backend (ASP.NET).</a:t>
              </a:r>
            </a:p>
            <a:p>
              <a:pPr algn="just"/>
              <a:r>
                <a:rPr lang="en-US" sz="4800" b="1" dirty="0">
                  <a:latin typeface="Arial" panose="020B0604020202020204" pitchFamily="34" charset="0"/>
                  <a:cs typeface="Arial" panose="020B0604020202020204" pitchFamily="34" charset="0"/>
                </a:rPr>
                <a:t>	</a:t>
              </a:r>
              <a:r>
                <a:rPr lang="vi-VN" sz="4800" b="1" dirty="0">
                  <a:latin typeface="Arial" panose="020B0604020202020204" pitchFamily="34" charset="0"/>
                  <a:cs typeface="Arial" panose="020B0604020202020204" pitchFamily="34" charset="0"/>
                </a:rPr>
                <a:t>Làm việc với cơ sở dữ liệu và thiết kế lược đồ dữ liệu phù hợp.</a:t>
              </a:r>
            </a:p>
            <a:p>
              <a:pPr algn="just"/>
              <a:endParaRPr lang="en-US" sz="4800" b="1"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1766103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207</TotalTime>
  <Words>373</Words>
  <Application>Microsoft Office PowerPoint</Application>
  <PresentationFormat>Custom</PresentationFormat>
  <Paragraphs>16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_x000b_XÂY DỰNG WEBSITE BÁN ĐẶC SẢN QUÊ HƯƠNG(CÁC LOẠI NEM) SỬ DỤNG ASP.NET CORE VÀ ANGULAR </dc:title>
  <dc:creator/>
  <cp:lastModifiedBy>DUONG PHAM</cp:lastModifiedBy>
  <cp:revision>77</cp:revision>
  <dcterms:created xsi:type="dcterms:W3CDTF">2024-05-21T16:19:00Z</dcterms:created>
  <dcterms:modified xsi:type="dcterms:W3CDTF">2024-05-27T09:22:15Z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B0098E9452224AF1ABAD4D6F90A71C72_11</vt:lpwstr>
  </property>
  <property fmtid="{D5CDD505-2E9C-101B-9397-08002B2CF9AE}" pid="3" name="KSOProductBuildVer">
    <vt:lpwstr>1033-12.2.0.13472</vt:lpwstr>
  </property>
</Properties>
</file>