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78" r:id="rId7"/>
    <p:sldId id="270" r:id="rId8"/>
    <p:sldId id="271" r:id="rId9"/>
    <p:sldId id="261" r:id="rId10"/>
    <p:sldId id="274" r:id="rId11"/>
    <p:sldId id="273" r:id="rId12"/>
    <p:sldId id="272" r:id="rId13"/>
    <p:sldId id="262" r:id="rId14"/>
    <p:sldId id="277" r:id="rId15"/>
    <p:sldId id="263" r:id="rId16"/>
    <p:sldId id="264" r:id="rId17"/>
    <p:sldId id="265" r:id="rId18"/>
    <p:sldId id="275" r:id="rId19"/>
    <p:sldId id="266" r:id="rId20"/>
    <p:sldId id="276" r:id="rId21"/>
    <p:sldId id="267" r:id="rId22"/>
    <p:sldId id="268" r:id="rId23"/>
    <p:sldId id="269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033" autoAdjust="0"/>
  </p:normalViewPr>
  <p:slideViewPr>
    <p:cSldViewPr snapToGrid="0" snapToObjects="1">
      <p:cViewPr varScale="1">
        <p:scale>
          <a:sx n="79" d="100"/>
          <a:sy n="79" d="100"/>
        </p:scale>
        <p:origin x="15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2F9884-8132-4A6E-AD3C-AA96914B0ABE}" type="datetimeFigureOut">
              <a:rPr lang="vi-VN" smtClean="0"/>
              <a:t>24/04/2025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FEFB4-9E6B-4F44-8AD6-9CD7BFE90E51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6463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do you use git stash?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You’re working on something unfinished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Suddenly you need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to another branch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Pull the latest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Review someone else’s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you don’t want to commit your half-done code yet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17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6766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When to Avoid Reset: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working on </a:t>
            </a:r>
            <a:r>
              <a:rPr lang="en-US" b="1" dirty="0"/>
              <a:t>shared branches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changes are already </a:t>
            </a:r>
            <a:r>
              <a:rPr lang="en-US" b="1" dirty="0"/>
              <a:t>pushed</a:t>
            </a:r>
            <a:r>
              <a:rPr lang="en-US" dirty="0"/>
              <a:t> to remote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9FEFB4-9E6B-4F44-8AD6-9CD7BFE90E51}" type="slidenum">
              <a:rPr lang="vi-VN" smtClean="0"/>
              <a:t>19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85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Quick, Clear, Practical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DE8F-2544-29C3-F265-A66603B6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0180A-6063-66C6-3730-91C9B68B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878FF-9EE5-271B-7559-A88919B7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checkout</a:t>
            </a: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 (</a:t>
            </a:r>
            <a:r>
              <a:rPr lang="vi-VN" dirty="0" err="1">
                <a:latin typeface="Regular"/>
              </a:rPr>
              <a:t>create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new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–b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&gt;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checkout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file</a:t>
            </a:r>
            <a:r>
              <a:rPr lang="vi-VN" dirty="0">
                <a:latin typeface="Regular"/>
              </a:rPr>
              <a:t>&gt;</a:t>
            </a:r>
          </a:p>
          <a:p>
            <a:endParaRPr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394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FDAED-5B77-9961-6759-352FF947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82CA9-1810-65D4-B6D5-AEAC5AAF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DE244-5F5B-2A17-EDF7-03025EE44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switch</a:t>
            </a: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switch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 (</a:t>
            </a:r>
            <a:r>
              <a:rPr lang="vi-VN" dirty="0" err="1">
                <a:latin typeface="Regular"/>
              </a:rPr>
              <a:t>create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new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switch</a:t>
            </a:r>
            <a:r>
              <a:rPr lang="vi-VN" dirty="0">
                <a:latin typeface="Regular"/>
              </a:rPr>
              <a:t> –c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171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D1AE5-4459-A2BE-2C38-20F20C4E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58FA-DD15-CA2A-45B9-F3E94042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DA353-EED6-61A3-8D85-4D1F43CC5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merge, </a:t>
            </a:r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rebase</a:t>
            </a:r>
            <a:r>
              <a:rPr lang="vi-VN" dirty="0">
                <a:latin typeface="Regular"/>
              </a:rPr>
              <a:t> </a:t>
            </a:r>
            <a:r>
              <a:rPr dirty="0"/>
              <a:t>conflict example shown</a:t>
            </a:r>
          </a:p>
        </p:txBody>
      </p:sp>
    </p:spTree>
    <p:extLst>
      <p:ext uri="{BB962C8B-B14F-4D97-AF65-F5344CB8AC3E}">
        <p14:creationId xmlns:p14="http://schemas.microsoft.com/office/powerpoint/2010/main" val="1781275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Repos &amp;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remote, git push, git pull</a:t>
            </a:r>
            <a:endParaRPr lang="vi-VN" dirty="0"/>
          </a:p>
          <a:p>
            <a:r>
              <a:rPr lang="en-US" dirty="0"/>
              <a:t>git remote add &lt;name&gt; &lt;</a:t>
            </a:r>
            <a:r>
              <a:rPr lang="en-US" dirty="0" err="1"/>
              <a:t>url</a:t>
            </a:r>
            <a:r>
              <a:rPr lang="en-US" dirty="0"/>
              <a:t>&gt;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fetch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origin</a:t>
            </a:r>
            <a:endParaRPr lang="vi-VN" dirty="0">
              <a:latin typeface="Regular"/>
            </a:endParaRPr>
          </a:p>
          <a:p>
            <a:r>
              <a:rPr lang="en-US" dirty="0">
                <a:latin typeface="Regular"/>
              </a:rPr>
              <a:t>git push -u origin feat/login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pull</a:t>
            </a:r>
            <a:endParaRPr dirty="0">
              <a:latin typeface="Regula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C11D4-E784-8C72-0CD4-587B27A1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1F5E-2AE4-113A-3082-D46C8C460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Remote Repos &amp;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5F08-0C14-A2D0-A659-398EC5397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 remote, git push, git pull</a:t>
            </a:r>
          </a:p>
          <a:p>
            <a:r>
              <a:t>Pull Request flow on GitHub</a:t>
            </a:r>
          </a:p>
          <a:p>
            <a:r>
              <a:t>Use HTTPS/SSH</a:t>
            </a:r>
          </a:p>
        </p:txBody>
      </p:sp>
    </p:spTree>
    <p:extLst>
      <p:ext uri="{BB962C8B-B14F-4D97-AF65-F5344CB8AC3E}">
        <p14:creationId xmlns:p14="http://schemas.microsoft.com/office/powerpoint/2010/main" val="139246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 commit messages</a:t>
            </a:r>
          </a:p>
          <a:p>
            <a:r>
              <a:t>Proper branch naming</a:t>
            </a:r>
          </a:p>
          <a:p>
            <a:r>
              <a:t>Use .gitignore</a:t>
            </a:r>
          </a:p>
          <a:p>
            <a:r>
              <a:t>Prefer rebase in clean history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Branch</a:t>
            </a:r>
          </a:p>
          <a:p>
            <a:r>
              <a:t>Git Flow</a:t>
            </a:r>
          </a:p>
          <a:p>
            <a:r>
              <a:t>Fork &amp; Pull Request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stash</a:t>
            </a:r>
            <a:r>
              <a:rPr lang="vi-VN" dirty="0"/>
              <a:t> </a:t>
            </a:r>
            <a:r>
              <a:rPr lang="vi-VN" dirty="0">
                <a:latin typeface="Regular"/>
              </a:rPr>
              <a:t>(</a:t>
            </a:r>
            <a:r>
              <a:rPr lang="vi-VN" dirty="0" err="1">
                <a:latin typeface="Regular"/>
              </a:rPr>
              <a:t>stash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your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change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en-US" dirty="0"/>
              <a:t>git stash push -m “message“ (stash with mess)</a:t>
            </a:r>
          </a:p>
          <a:p>
            <a:r>
              <a:rPr lang="en-US" dirty="0"/>
              <a:t>git stash list (see your stash list)</a:t>
            </a:r>
          </a:p>
          <a:p>
            <a:r>
              <a:rPr lang="en-US" dirty="0"/>
              <a:t>git stash apply   # applies latest stash</a:t>
            </a:r>
          </a:p>
          <a:p>
            <a:r>
              <a:rPr lang="en-US" dirty="0"/>
              <a:t>git stash apply stash@{0} (0)</a:t>
            </a:r>
          </a:p>
          <a:p>
            <a:r>
              <a:rPr lang="sv-SE" dirty="0"/>
              <a:t>git stash drop stash@{0}</a:t>
            </a:r>
          </a:p>
          <a:p>
            <a:r>
              <a:rPr lang="en-US" dirty="0"/>
              <a:t>git stash pop</a:t>
            </a:r>
            <a:r>
              <a:rPr lang="sv-SE" dirty="0"/>
              <a:t>(apply + remove)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6388-4FCC-78BC-2CDF-4F840FF6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6393-7A1F-1D96-A6FB-61A802A90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0E0C3-D9AC-084F-DEEE-12630DAD7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cherry-pick</a:t>
            </a:r>
          </a:p>
          <a:p>
            <a:r>
              <a:rPr dirty="0"/>
              <a:t>git bisect, git tag</a:t>
            </a:r>
          </a:p>
        </p:txBody>
      </p:sp>
    </p:spTree>
    <p:extLst>
      <p:ext uri="{BB962C8B-B14F-4D97-AF65-F5344CB8AC3E}">
        <p14:creationId xmlns:p14="http://schemas.microsoft.com/office/powerpoint/2010/main" val="3455499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Reset vs Revert</a:t>
            </a: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soft</a:t>
            </a:r>
            <a:r>
              <a:rPr lang="vi-VN" dirty="0">
                <a:latin typeface="Regular"/>
              </a:rPr>
              <a:t> HEAD~1 (</a:t>
            </a:r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soft</a:t>
            </a:r>
            <a:r>
              <a:rPr lang="vi-VN" dirty="0">
                <a:latin typeface="Regular"/>
              </a:rPr>
              <a:t> HEAD~1)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HEAD~1 </a:t>
            </a:r>
            <a:r>
              <a:rPr lang="en-US" dirty="0">
                <a:latin typeface="Regular"/>
              </a:rPr>
              <a:t>(Keeps changes in working directory, but </a:t>
            </a:r>
            <a:r>
              <a:rPr lang="en-US" dirty="0" err="1">
                <a:latin typeface="Regular"/>
              </a:rPr>
              <a:t>unstage</a:t>
            </a:r>
            <a:r>
              <a:rPr lang="en-US" dirty="0">
                <a:latin typeface="Regular"/>
              </a:rPr>
              <a:t> them)</a:t>
            </a:r>
            <a:endParaRPr lang="vi-VN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reset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hard</a:t>
            </a:r>
            <a:r>
              <a:rPr lang="vi-VN" dirty="0">
                <a:latin typeface="Regular"/>
              </a:rPr>
              <a:t> HEAD~1 (</a:t>
            </a:r>
            <a:r>
              <a:rPr lang="en-US" dirty="0">
                <a:latin typeface="Regular"/>
              </a:rPr>
              <a:t>Deletes the last commit and all changes</a:t>
            </a:r>
            <a:r>
              <a:rPr lang="vi-VN" dirty="0">
                <a:latin typeface="Regular"/>
              </a:rPr>
              <a:t>)</a:t>
            </a:r>
          </a:p>
          <a:p>
            <a:endParaRPr dirty="0">
              <a:latin typeface="Regula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Tracks changes to files</a:t>
            </a:r>
          </a:p>
          <a:p>
            <a:r>
              <a:t>Enables collaboration</a:t>
            </a:r>
          </a:p>
          <a:p>
            <a:r>
              <a:t>Reverts to previous versions</a:t>
            </a:r>
          </a:p>
          <a:p>
            <a:r>
              <a:t>Git is a *distributed* version control system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D6DC-59C6-AA6E-FBB4-AE0843EA9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8B6D-4398-0DC9-17CF-C067015F4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6B74-2E7A-3439-DFBB-FA33B4FA8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 conflict resolution</a:t>
            </a:r>
          </a:p>
          <a:p>
            <a:r>
              <a:t>Detached HEAD explained</a:t>
            </a:r>
          </a:p>
          <a:p>
            <a:r>
              <a:t>Reset vs Revert</a:t>
            </a:r>
          </a:p>
        </p:txBody>
      </p:sp>
    </p:spTree>
    <p:extLst>
      <p:ext uri="{BB962C8B-B14F-4D97-AF65-F5344CB8AC3E}">
        <p14:creationId xmlns:p14="http://schemas.microsoft.com/office/powerpoint/2010/main" val="4208060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 project, commit, and push</a:t>
            </a:r>
          </a:p>
          <a:p>
            <a:r>
              <a:t>Branch, edit, conflict, resolve</a:t>
            </a:r>
          </a:p>
          <a:p>
            <a:r>
              <a:t>Use stash, rebase, cherry-pick</a:t>
            </a:r>
          </a:p>
          <a:p>
            <a:r>
              <a:t>Write 3 good commit messages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 force push safely</a:t>
            </a:r>
          </a:p>
          <a:p>
            <a:r>
              <a:t>Rebase across multiple commits</a:t>
            </a:r>
          </a:p>
          <a:p>
            <a:r>
              <a:t>Rewrite history using rebase -i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 Git Book</a:t>
            </a:r>
          </a:p>
          <a:p>
            <a:r>
              <a:t>GitHub Docs</a:t>
            </a:r>
          </a:p>
          <a:p>
            <a:r>
              <a:t>Live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vs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Git: tool to manage version control locally</a:t>
            </a:r>
          </a:p>
          <a:p>
            <a:r>
              <a:t>GitHub: platform to host/share Git repositories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Installation &amp;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from https://git-scm.com</a:t>
            </a:r>
          </a:p>
          <a:p>
            <a:r>
              <a:t>Setup config:</a:t>
            </a:r>
          </a:p>
          <a:p>
            <a:r>
              <a:t>git config --global user.name "Your Name"</a:t>
            </a:r>
          </a:p>
          <a:p>
            <a:r>
              <a:t>git config --global user.email "you@example.com"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</a:t>
            </a:r>
            <a:r>
              <a:rPr dirty="0" err="1"/>
              <a:t>init</a:t>
            </a:r>
            <a:r>
              <a:rPr dirty="0"/>
              <a:t>, git clone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7E9A-0ED3-F65C-E21F-7FC9F5A93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35A6-13AF-C9E3-ECD5-189E9BAF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C64E9-4976-C48F-8A97-16DC89FEBD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017" y="1600200"/>
            <a:ext cx="5369965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54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724ED-B4F6-11EF-D333-D86F6970C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788D4-F405-F481-1596-1E76E178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3910D-73C5-0B08-ED8E-A81D0FBA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add, git commit</a:t>
            </a:r>
            <a:r>
              <a:rPr lang="vi-VN" dirty="0"/>
              <a:t> 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.  (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all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file</a:t>
            </a:r>
            <a:r>
              <a:rPr lang="vi-VN" dirty="0">
                <a:latin typeface="Regular"/>
              </a:rPr>
              <a:t> to </a:t>
            </a:r>
            <a:r>
              <a:rPr lang="vi-VN" dirty="0" err="1">
                <a:latin typeface="Regular"/>
              </a:rPr>
              <a:t>staging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hello.txt (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specific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file</a:t>
            </a:r>
            <a:r>
              <a:rPr lang="vi-VN" dirty="0">
                <a:latin typeface="Regular"/>
              </a:rPr>
              <a:t>)</a:t>
            </a:r>
          </a:p>
          <a:p>
            <a:endParaRPr lang="vi-VN" dirty="0">
              <a:latin typeface="Regular"/>
            </a:endParaRP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-m “</a:t>
            </a:r>
            <a:r>
              <a:rPr lang="vi-VN" dirty="0" err="1">
                <a:latin typeface="Regular"/>
              </a:rPr>
              <a:t>message</a:t>
            </a:r>
            <a:r>
              <a:rPr lang="vi-VN" dirty="0">
                <a:latin typeface="Regular"/>
              </a:rPr>
              <a:t>”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-am “</a:t>
            </a:r>
            <a:r>
              <a:rPr lang="vi-VN" dirty="0" err="1">
                <a:latin typeface="Regular"/>
              </a:rPr>
              <a:t>message</a:t>
            </a:r>
            <a:r>
              <a:rPr lang="vi-VN" dirty="0">
                <a:latin typeface="Regular"/>
              </a:rPr>
              <a:t>” (</a:t>
            </a:r>
            <a:r>
              <a:rPr lang="vi-VN" dirty="0" err="1">
                <a:latin typeface="Regular"/>
              </a:rPr>
              <a:t>add</a:t>
            </a:r>
            <a:r>
              <a:rPr lang="vi-VN" dirty="0">
                <a:latin typeface="Regular"/>
              </a:rPr>
              <a:t> +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commit</a:t>
            </a:r>
            <a:r>
              <a:rPr lang="vi-VN" dirty="0">
                <a:latin typeface="Regular"/>
              </a:rPr>
              <a:t> --</a:t>
            </a:r>
            <a:r>
              <a:rPr lang="vi-VN" dirty="0" err="1">
                <a:latin typeface="Regular"/>
              </a:rPr>
              <a:t>amend</a:t>
            </a:r>
            <a:r>
              <a:rPr lang="vi-VN" dirty="0">
                <a:latin typeface="Regular"/>
              </a:rPr>
              <a:t>  --no-</a:t>
            </a:r>
            <a:r>
              <a:rPr lang="vi-VN" dirty="0" err="1">
                <a:latin typeface="Regular"/>
              </a:rPr>
              <a:t>edit</a:t>
            </a:r>
            <a:endParaRPr dirty="0">
              <a:latin typeface="Regular"/>
            </a:endParaRPr>
          </a:p>
        </p:txBody>
      </p:sp>
    </p:spTree>
    <p:extLst>
      <p:ext uri="{BB962C8B-B14F-4D97-AF65-F5344CB8AC3E}">
        <p14:creationId xmlns:p14="http://schemas.microsoft.com/office/powerpoint/2010/main" val="1170720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CE26D-CC84-D73B-5F56-CB3386C38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B919B-FA70-EE4D-05BB-D2094413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FF271-A20A-7974-81ED-1757908F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status, git log</a:t>
            </a:r>
          </a:p>
        </p:txBody>
      </p:sp>
    </p:spTree>
    <p:extLst>
      <p:ext uri="{BB962C8B-B14F-4D97-AF65-F5344CB8AC3E}">
        <p14:creationId xmlns:p14="http://schemas.microsoft.com/office/powerpoint/2010/main" val="4269919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 branch</a:t>
            </a:r>
            <a:endParaRPr lang="vi-VN" dirty="0"/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(</a:t>
            </a:r>
            <a:r>
              <a:rPr lang="vi-VN" dirty="0" err="1">
                <a:latin typeface="Regular"/>
              </a:rPr>
              <a:t>show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all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branches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 (</a:t>
            </a:r>
            <a:r>
              <a:rPr lang="vi-VN" dirty="0" err="1">
                <a:latin typeface="Regular"/>
              </a:rPr>
              <a:t>create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new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)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–d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</a:p>
          <a:p>
            <a:r>
              <a:rPr lang="vi-VN" dirty="0" err="1">
                <a:latin typeface="Regular"/>
              </a:rPr>
              <a:t>git</a:t>
            </a:r>
            <a:r>
              <a:rPr lang="vi-VN" dirty="0">
                <a:latin typeface="Regular"/>
              </a:rPr>
              <a:t> </a:t>
            </a:r>
            <a:r>
              <a:rPr lang="vi-VN" dirty="0" err="1">
                <a:latin typeface="Regular"/>
              </a:rPr>
              <a:t>branch</a:t>
            </a:r>
            <a:r>
              <a:rPr lang="vi-VN" dirty="0">
                <a:latin typeface="Regular"/>
              </a:rPr>
              <a:t> –D &lt;</a:t>
            </a:r>
            <a:r>
              <a:rPr lang="vi-VN" dirty="0" err="1">
                <a:latin typeface="Regular"/>
              </a:rPr>
              <a:t>branch-name</a:t>
            </a:r>
            <a:r>
              <a:rPr lang="vi-VN" dirty="0">
                <a:latin typeface="Regular"/>
              </a:rPr>
              <a:t>&gt;</a:t>
            </a:r>
            <a:endParaRPr dirty="0">
              <a:latin typeface="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579</Words>
  <Application>Microsoft Office PowerPoint</Application>
  <PresentationFormat>On-screen Show (4:3)</PresentationFormat>
  <Paragraphs>111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Regular</vt:lpstr>
      <vt:lpstr>Office Theme</vt:lpstr>
      <vt:lpstr>Git</vt:lpstr>
      <vt:lpstr>What is Version Control?</vt:lpstr>
      <vt:lpstr>Git vs GitHub</vt:lpstr>
      <vt:lpstr>Git Installation &amp; Config</vt:lpstr>
      <vt:lpstr>Git Basics</vt:lpstr>
      <vt:lpstr>Git Basics</vt:lpstr>
      <vt:lpstr>Git Basics</vt:lpstr>
      <vt:lpstr>Git Basics</vt:lpstr>
      <vt:lpstr>Branching</vt:lpstr>
      <vt:lpstr>Branching</vt:lpstr>
      <vt:lpstr>Branching</vt:lpstr>
      <vt:lpstr>Branching</vt:lpstr>
      <vt:lpstr>Remote Repos &amp; GitHub</vt:lpstr>
      <vt:lpstr>Remote Repos &amp; GitHub</vt:lpstr>
      <vt:lpstr>Best Practices</vt:lpstr>
      <vt:lpstr>Workflow Types</vt:lpstr>
      <vt:lpstr>Advanced Git</vt:lpstr>
      <vt:lpstr>Advanced Git</vt:lpstr>
      <vt:lpstr>Troubleshooting</vt:lpstr>
      <vt:lpstr>Troubleshooting</vt:lpstr>
      <vt:lpstr>Exercises</vt:lpstr>
      <vt:lpstr>Real-World Scenarios</vt:lpstr>
      <vt:lpstr>Resources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Duong Xuan Bach 20203664</cp:lastModifiedBy>
  <cp:revision>3</cp:revision>
  <dcterms:created xsi:type="dcterms:W3CDTF">2013-01-27T09:14:16Z</dcterms:created>
  <dcterms:modified xsi:type="dcterms:W3CDTF">2025-04-23T18:00:59Z</dcterms:modified>
  <cp:category/>
</cp:coreProperties>
</file>