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1F7E5-1A23-9AAB-53FF-D8E6222B1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3B93AF-8BFD-29A1-5D99-8A823977B0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2A726-FA23-2374-1E6D-0C55B9432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192D4-A74B-445C-9CEF-C412A36CA229}" type="datetimeFigureOut">
              <a:rPr lang="vi-VN" smtClean="0"/>
              <a:t>28/05/2024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89943-6D88-E60E-A824-D1DE8ABAD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13845-6404-4E0B-F8F0-81FCDAC34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A3FF3-1518-44B0-AED5-BC41182E48F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39366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5DF9C-8941-AE1F-63E0-8CDA463F2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DDF6E9-06EF-B4D6-D34A-B2353158C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75B2E-6888-5431-81EE-D2ABE75E5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192D4-A74B-445C-9CEF-C412A36CA229}" type="datetimeFigureOut">
              <a:rPr lang="vi-VN" smtClean="0"/>
              <a:t>28/05/2024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97F3C-BCA1-08DD-AB10-2CA25AFD9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4CAB9-B381-5CB8-9DB2-660A1F3D4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A3FF3-1518-44B0-AED5-BC41182E48F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45392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EEB73D-D12A-47C9-CD3E-B6BAE8955F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1788EF-7492-8717-4235-657EEDBB7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9A862-F372-01C3-315A-FF99BAA22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192D4-A74B-445C-9CEF-C412A36CA229}" type="datetimeFigureOut">
              <a:rPr lang="vi-VN" smtClean="0"/>
              <a:t>28/05/2024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2C523-0766-0C99-062B-90251E40C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22828-80C2-4E58-1A5F-51C0D10A5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A3FF3-1518-44B0-AED5-BC41182E48F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45541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009BD-6F12-3E88-9B92-DF2B8E2CE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64842-6F3C-2B8F-2344-FB1CC5083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3DC8C-77B0-D52C-3C5B-510CB9CB0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192D4-A74B-445C-9CEF-C412A36CA229}" type="datetimeFigureOut">
              <a:rPr lang="vi-VN" smtClean="0"/>
              <a:t>28/05/2024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11C0E-5CCB-AFD5-1D13-7870BEB89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373CC-94CD-D8AC-62FD-34D93D1DB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A3FF3-1518-44B0-AED5-BC41182E48F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34471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82303-66C0-6071-B23A-728F6AD03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52468-A344-BA5B-0B5E-1450067F4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3DFD7-88A9-3484-B34D-7B3C2D0DA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192D4-A74B-445C-9CEF-C412A36CA229}" type="datetimeFigureOut">
              <a:rPr lang="vi-VN" smtClean="0"/>
              <a:t>28/05/2024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7F314-E23B-F8CF-A353-4E288E78E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C09EE-03C2-88FE-AC9A-EBB307A7C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A3FF3-1518-44B0-AED5-BC41182E48F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45236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7A19-9AC8-B997-C464-B93338E51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66775-8C1E-D9C5-4ED1-4FF0C0EF6B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6879BA-4ED4-32BA-0918-BB64B53BC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072FD-5001-40C6-46C1-659DCADEB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192D4-A74B-445C-9CEF-C412A36CA229}" type="datetimeFigureOut">
              <a:rPr lang="vi-VN" smtClean="0"/>
              <a:t>28/05/2024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C7F2C3-1369-5C8F-B4F6-0B18C0AC5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3B659-E28B-6194-3AF2-D803E5D46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A3FF3-1518-44B0-AED5-BC41182E48F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64760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6EA63-43EB-8C3B-83F3-2EDA3FED6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9345D7-AC56-060C-D52E-252D65B7F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645938-F1A6-ED39-7414-BF723AA42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121CD9-B310-54AF-E7B1-413DDB1153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45785B-AD75-1DAD-78AF-E3B26F1841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7D3C59-7416-723B-C58A-3BE7A2350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192D4-A74B-445C-9CEF-C412A36CA229}" type="datetimeFigureOut">
              <a:rPr lang="vi-VN" smtClean="0"/>
              <a:t>28/05/2024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F4F90C-C0DD-775B-96AE-033CEA0F5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9C9A9E-DD3C-82ED-121A-057F23721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A3FF3-1518-44B0-AED5-BC41182E48F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49912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07D6B-6EE1-7A91-F542-0F2A0C9C3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527825-4F59-7B84-64C9-49A5377E5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192D4-A74B-445C-9CEF-C412A36CA229}" type="datetimeFigureOut">
              <a:rPr lang="vi-VN" smtClean="0"/>
              <a:t>28/05/2024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78A644-3AA4-C55E-1D26-55B95BA5E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5B9781-D6DE-B6F7-E22C-3173F66E0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A3FF3-1518-44B0-AED5-BC41182E48F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2163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0243A4-FF56-16BA-720B-F98CE91AE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192D4-A74B-445C-9CEF-C412A36CA229}" type="datetimeFigureOut">
              <a:rPr lang="vi-VN" smtClean="0"/>
              <a:t>28/05/2024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F40248-8C2B-E55C-C348-2D87AFA32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79F09-FC24-26A3-0CA5-6D66EF5B1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A3FF3-1518-44B0-AED5-BC41182E48F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81119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546F0-66D7-021B-AD7C-8B1C79D13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288F6-BEC8-FDCE-F10A-171557903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04FAC5-1F1F-329F-78FD-5FD4908DEF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9FFE3F-753D-FE18-69BF-27CC8398F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192D4-A74B-445C-9CEF-C412A36CA229}" type="datetimeFigureOut">
              <a:rPr lang="vi-VN" smtClean="0"/>
              <a:t>28/05/2024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33C2F-BCA8-7902-DE32-8DDD1C16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A1166E-9D28-9DC0-D024-3B2F2255F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A3FF3-1518-44B0-AED5-BC41182E48F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40982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AAF0B-27A6-04D9-64C5-EBB6CEC9C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63C1A7-3E26-822A-D7CA-89E228489B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4ECCE2-8464-E040-4658-B9399CA58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B769AF-0C1E-4101-D7C1-0B59D94E4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192D4-A74B-445C-9CEF-C412A36CA229}" type="datetimeFigureOut">
              <a:rPr lang="vi-VN" smtClean="0"/>
              <a:t>28/05/2024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0A26F-92D3-9897-7699-7C0C8C09D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DBF5FF-05B6-21D4-8839-3124C3390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A3FF3-1518-44B0-AED5-BC41182E48F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77639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F18FF8-877F-8E59-92EC-ED46C0480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F8CB8-D77A-FF76-D05A-C10B5855B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ED8CA-0A03-27AF-8401-431FC4D89C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B192D4-A74B-445C-9CEF-C412A36CA229}" type="datetimeFigureOut">
              <a:rPr lang="vi-VN" smtClean="0"/>
              <a:t>28/05/2024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66900-BCD4-5F6A-3480-0432A5A766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DE724-6E68-51D0-1410-C1A842751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CA3FF3-1518-44B0-AED5-BC41182E48F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50388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9000/oauth2/authoriz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8081/login/oauth2/code/samsu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9000/oauth2/toke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D43A6-70BA-A9A7-2025-57B2FC6D73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7B736B-C9F8-027D-723F-382E4AC14A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67283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B4391-2E9E-DC75-23D5-1BD9102CE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for Authorization Code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CD393-0F5B-94B7-804F-D9642E386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Authentication Request</a:t>
            </a:r>
          </a:p>
          <a:p>
            <a:r>
              <a:rPr lang="en-US" dirty="0"/>
              <a:t>GET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http://localhost:9000/oauth2/authorize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dirty="0" err="1"/>
              <a:t>response_type</a:t>
            </a:r>
            <a:r>
              <a:rPr lang="en-US" dirty="0"/>
              <a:t>=code</a:t>
            </a:r>
          </a:p>
          <a:p>
            <a:pPr marL="0" indent="0">
              <a:buNone/>
            </a:pPr>
            <a:r>
              <a:rPr lang="en-US" dirty="0"/>
              <a:t>&amp;</a:t>
            </a:r>
            <a:r>
              <a:rPr lang="en-US" dirty="0" err="1"/>
              <a:t>client_id</a:t>
            </a:r>
            <a:r>
              <a:rPr lang="en-US" dirty="0"/>
              <a:t>=Samsung</a:t>
            </a:r>
          </a:p>
          <a:p>
            <a:pPr marL="0" indent="0">
              <a:buNone/>
            </a:pPr>
            <a:r>
              <a:rPr lang="en-US" dirty="0"/>
              <a:t>&amp;scope=</a:t>
            </a:r>
            <a:r>
              <a:rPr lang="en-US" dirty="0" err="1"/>
              <a:t>openid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&amp;</a:t>
            </a:r>
            <a:r>
              <a:rPr lang="en-US" dirty="0" err="1"/>
              <a:t>redirect_uri</a:t>
            </a:r>
            <a:r>
              <a:rPr lang="en-US" dirty="0"/>
              <a:t>=http://127.0.0.1:8081/login/oauth2/code/samsung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008974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B4391-2E9E-DC75-23D5-1BD9102CE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for Authorization Code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CD393-0F5B-94B7-804F-D9642E386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login page if user is unauthenticated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24160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B4391-2E9E-DC75-23D5-1BD9102CE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for Authorization Code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CD393-0F5B-94B7-804F-D9642E386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success authenticate user, authorization server response by redirect to </a:t>
            </a:r>
            <a:r>
              <a:rPr lang="en-US" dirty="0" err="1"/>
              <a:t>redirect_uri</a:t>
            </a:r>
            <a:r>
              <a:rPr lang="en-US" dirty="0"/>
              <a:t> with authorization code value</a:t>
            </a:r>
          </a:p>
          <a:p>
            <a:pPr>
              <a:lnSpc>
                <a:spcPct val="100000"/>
              </a:lnSpc>
              <a:buFont typeface="Symbol" panose="05050102010706020507" pitchFamily="18" charset="2"/>
              <a:buChar char="Þ"/>
            </a:pPr>
            <a:r>
              <a:rPr lang="en-US" dirty="0">
                <a:hlinkClick r:id="rId2"/>
              </a:rPr>
              <a:t>http://127.0.0.1:8081/login/oauth2/code/samsung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?code=ODlkTO0SEQAglwK1Y3JKNdSDsHVYRq6vwA1jJCJzrToRMgr09rGrwNJvaGZdVkzwJUfrMc9kuWAYYAhV8KEtfVJOZ405Pn4lX0L8rjQdOrMUbvX2ObJr33FFi98Lzhkt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484098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B4391-2E9E-DC75-23D5-1BD9102CE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for Authorization Code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CD393-0F5B-94B7-804F-D9642E386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665"/>
            <a:ext cx="10515600" cy="4351338"/>
          </a:xfrm>
        </p:spPr>
        <p:txBody>
          <a:bodyPr/>
          <a:lstStyle/>
          <a:p>
            <a:r>
              <a:rPr lang="en-US" dirty="0"/>
              <a:t>Token Request</a:t>
            </a:r>
          </a:p>
          <a:p>
            <a:r>
              <a:rPr lang="en-US" dirty="0"/>
              <a:t>POST </a:t>
            </a:r>
            <a:r>
              <a:rPr lang="en-US" dirty="0">
                <a:hlinkClick r:id="rId2"/>
              </a:rPr>
              <a:t>http://localhost:9000/oauth2/token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Content-type: application/x-www-form-</a:t>
            </a:r>
            <a:r>
              <a:rPr lang="en-US" dirty="0" err="1"/>
              <a:t>urlencoded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Authorization: Basic </a:t>
            </a:r>
            <a:r>
              <a:rPr lang="en-US" dirty="0" err="1"/>
              <a:t>clientId&amp;clientSecret</a:t>
            </a:r>
            <a:r>
              <a:rPr lang="en-US" dirty="0"/>
              <a:t>(base64encoded)</a:t>
            </a:r>
          </a:p>
          <a:p>
            <a:pPr marL="0" indent="0">
              <a:buNone/>
            </a:pPr>
            <a:r>
              <a:rPr lang="en-US" dirty="0"/>
              <a:t>Response: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329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B4391-2E9E-DC75-23D5-1BD9102CE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for Authorization Code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CD393-0F5B-94B7-804F-D9642E386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66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F04FA0-77B2-EF5E-06B5-AC1D825FD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800" y="2134043"/>
            <a:ext cx="8788400" cy="276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24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132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Symbol</vt:lpstr>
      <vt:lpstr>Times New Roman</vt:lpstr>
      <vt:lpstr>Office Theme</vt:lpstr>
      <vt:lpstr>PowerPoint Presentation</vt:lpstr>
      <vt:lpstr>Request for Authorization Code</vt:lpstr>
      <vt:lpstr>Request for Authorization Code</vt:lpstr>
      <vt:lpstr>Request for Authorization Code</vt:lpstr>
      <vt:lpstr>Request for Authorization Code</vt:lpstr>
      <vt:lpstr>Request for Authorization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Duong Xuan Bach 20203664</dc:creator>
  <cp:lastModifiedBy>Duong Xuan Bach 20203664</cp:lastModifiedBy>
  <cp:revision>1</cp:revision>
  <dcterms:created xsi:type="dcterms:W3CDTF">2024-05-27T17:32:57Z</dcterms:created>
  <dcterms:modified xsi:type="dcterms:W3CDTF">2024-05-27T17:57:10Z</dcterms:modified>
</cp:coreProperties>
</file>