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64" r:id="rId9"/>
    <p:sldId id="265" r:id="rId10"/>
    <p:sldId id="266" r:id="rId11"/>
    <p:sldId id="27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71A"/>
    <a:srgbClr val="EBC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E887-2C24-4E06-BC23-07DC6E56295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A4DCB-BB29-41E0-A02F-EC6BFDCE9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6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42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83E56-B88C-B47D-C0DE-35321A8C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4B81F-F83D-BFF9-8A70-295BF84E1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C3916-6947-E134-E2C4-F2948C63E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12ACD-A9DB-5C60-B6BF-0F6ABC7FD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957D-4273-1FD8-E19F-D2EE80BA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C0CCE-E1A1-83CF-D980-D9A3CFB5E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73521-AF41-DF58-5114-BF9894562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3341E-9B2A-FB99-970D-ECE3F74CB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F0F2-197F-7D1F-81DD-AEE4D742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7A13C-A7C7-7ECD-1E9E-9BB8FCAA8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D5E73-32AC-4447-0EF2-B3C6ED88D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F7D3D-227A-5CC1-409B-D9D214FFD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4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BBFA-B341-BEE5-BC49-7102DAA8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CB849-37A9-3BD5-AAAD-3240873E9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3C073-926A-8AA2-0807-B2D4A5026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9D02-6E9D-EF7C-7DBE-3E4329A6D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106B9-929B-2910-50B8-E421AED5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C67A8-F9C2-9888-B615-D961AEF11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04EF7-FFA2-3C26-B61C-4D0B3C40A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7244-A0D4-B694-1DDA-62C8DC1C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A4DCB-BB29-41E0-A02F-EC6BFDCE9F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228623" indent="-228623" algn="l" defTabSz="9144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6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114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360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606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B51C26-3B12-309F-5B31-1B10FF77EC28}"/>
              </a:ext>
            </a:extLst>
          </p:cNvPr>
          <p:cNvSpPr txBox="1"/>
          <p:nvPr/>
        </p:nvSpPr>
        <p:spPr>
          <a:xfrm>
            <a:off x="1218413" y="2409060"/>
            <a:ext cx="97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kern="180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Môn: Lập trình thiết bị di động</a:t>
            </a:r>
            <a:endParaRPr lang="en-US" sz="3600" b="1" kern="180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938DFE-FE5B-7514-CB35-F9D749F54573}"/>
              </a:ext>
            </a:extLst>
          </p:cNvPr>
          <p:cNvSpPr txBox="1"/>
          <p:nvPr/>
        </p:nvSpPr>
        <p:spPr>
          <a:xfrm>
            <a:off x="2389238" y="1415882"/>
            <a:ext cx="7246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15848B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BÁO CÁO GIỮA KÌ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5848B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01EE4-7F0B-7FBB-9B0B-6483475D1769}"/>
              </a:ext>
            </a:extLst>
          </p:cNvPr>
          <p:cNvSpPr txBox="1"/>
          <p:nvPr/>
        </p:nvSpPr>
        <p:spPr>
          <a:xfrm>
            <a:off x="1427963" y="3237735"/>
            <a:ext cx="975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80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Đề tài: Firebase (Flow Login)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6531F-97F1-F523-683B-114AB173C61F}"/>
              </a:ext>
            </a:extLst>
          </p:cNvPr>
          <p:cNvSpPr txBox="1"/>
          <p:nvPr/>
        </p:nvSpPr>
        <p:spPr>
          <a:xfrm>
            <a:off x="1599413" y="4364900"/>
            <a:ext cx="9755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743450" algn="r"/>
              </a:tabLst>
            </a:pPr>
            <a:r>
              <a:rPr kumimoji="0" lang="en-US" sz="3200" b="1" i="0" u="none" strike="noStrike" kern="1800" cap="none" spc="0" normalizeH="0" baseline="0" noProof="0">
                <a:ln>
                  <a:noFill/>
                </a:ln>
                <a:solidFill>
                  <a:srgbClr val="15848B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Giảng viên hướng dẫn: 	Trương Quang Tuấn</a:t>
            </a:r>
          </a:p>
          <a:p>
            <a:pPr>
              <a:tabLst>
                <a:tab pos="4743450" algn="r"/>
              </a:tabLst>
            </a:pPr>
            <a:r>
              <a:rPr kumimoji="0" lang="en-US" sz="3200" b="1" i="0" u="none" strike="noStrike" kern="1800" cap="none" spc="0" normalizeH="0" baseline="0" noProof="0">
                <a:ln>
                  <a:noFill/>
                </a:ln>
                <a:solidFill>
                  <a:srgbClr val="15848B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Sinh viên thực hiện: 	Cao Hải Dương</a:t>
            </a:r>
            <a:endParaRPr lang="en-US" sz="3600" b="1" kern="180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1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EF0F-C78D-1F41-ACE2-32A0EACE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7" y="840557"/>
            <a:ext cx="10515600" cy="767410"/>
          </a:xfrm>
        </p:spPr>
        <p:txBody>
          <a:bodyPr>
            <a:normAutofit/>
          </a:bodyPr>
          <a:lstStyle/>
          <a:p>
            <a:r>
              <a:rPr lang="en-US" sz="3200"/>
              <a:t>5. Kết luận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51DE-755D-E328-B4C6-6DE818D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607967"/>
            <a:ext cx="9859297" cy="4181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LUẬN</a:t>
            </a:r>
            <a:endParaRPr lang="vi-V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Authentication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một giải pháp xác thực mạnh mẽ, dễ sử dụng và bảo mật cao.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 </a:t>
            </a: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tiết kiệm thời gian phát triển 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nhờ các tính năng được tích hợp sẵn.</a:t>
            </a:r>
          </a:p>
          <a:p>
            <a:pPr lvl="1">
              <a:lnSpc>
                <a:spcPct val="100000"/>
              </a:lnSpc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Phù hợp với nhiều loại ứng dụng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từ MVP, ứng dụng startup đến các dự án lớn cần xác thực nhanh.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C1E-94A4-CD08-9CC7-0A20178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8FD7-26EF-28A0-3915-72EB5FED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5FFF-9A39-B038-8FC9-ED1C8B31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26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76AF-A66F-94D9-F38B-9FA0586F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3BA-18A9-9D40-A7C5-495D113C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7" y="840557"/>
            <a:ext cx="10515600" cy="767410"/>
          </a:xfrm>
        </p:spPr>
        <p:txBody>
          <a:bodyPr>
            <a:normAutofit/>
          </a:bodyPr>
          <a:lstStyle/>
          <a:p>
            <a:r>
              <a:rPr lang="en-US" sz="3200"/>
              <a:t>5. Kết luận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9F9-5296-C712-46E8-B2DA124A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607967"/>
            <a:ext cx="9859297" cy="4181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HƯỚNG PHÁT TRIỂN</a:t>
            </a:r>
          </a:p>
          <a:p>
            <a:pPr lvl="1">
              <a:lnSpc>
                <a:spcPct val="100000"/>
              </a:lnSpc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 xác thực bằng số điện thoại (OTP)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hợp với các dịch vụ khác của Firebase:</a:t>
            </a: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như Firestore, Cloud Storage để xây dựng ứng dụng hoàn chỉnh.</a:t>
            </a:r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 triển chức năng phân quyền người dùng: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(user roles, admin, editor, ...) để kiểm soát truy cập chi tiết hơn.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 cường bảo mật: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với xác thực hai yếu tố (2FA), giới hạn IP, hoặc xác minh email nâng cao.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 trợ OAuth nâng cao (Facebook, Apple,...)</a:t>
            </a: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CF2BE-5A30-F1DF-C425-096E6196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8A0A-A337-0BF8-259F-05D01EC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3996-8F39-36F9-9F0F-0CA9A48A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For Listening! - Minions Meme Generator">
            <a:extLst>
              <a:ext uri="{FF2B5EF4-FFF2-40B4-BE49-F238E27FC236}">
                <a16:creationId xmlns:a16="http://schemas.microsoft.com/office/drawing/2014/main" id="{7E943E03-D53B-6CC4-7CE7-A9F574D95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428750"/>
            <a:ext cx="8391525" cy="58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7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D4BA-910D-784C-8FDF-FC2E955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0" y="1148987"/>
            <a:ext cx="5828071" cy="767410"/>
          </a:xfrm>
        </p:spPr>
        <p:txBody>
          <a:bodyPr>
            <a:normAutofit/>
          </a:bodyPr>
          <a:lstStyle/>
          <a:p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cáo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4D61-A429-9C37-484D-AF822997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2224881"/>
            <a:ext cx="10906125" cy="271672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2800">
                <a:latin typeface="+mn-lt"/>
              </a:rPr>
              <a:t>Giới </a:t>
            </a:r>
            <a:r>
              <a:rPr lang="en-US" sz="2800" err="1">
                <a:latin typeface="+mn-lt"/>
              </a:rPr>
              <a:t>thiệu</a:t>
            </a:r>
            <a:r>
              <a:rPr lang="en-US" sz="2800">
                <a:latin typeface="+mn-lt"/>
              </a:rPr>
              <a:t> Firebase </a:t>
            </a:r>
            <a:endParaRPr lang="en-US" sz="2800" dirty="0">
              <a:latin typeface="+mn-lt"/>
            </a:endParaRPr>
          </a:p>
          <a:p>
            <a:pPr marL="742950" indent="-742950" algn="l">
              <a:buAutoNum type="arabicPeriod"/>
            </a:pPr>
            <a:r>
              <a:rPr lang="en-US" sz="2800">
                <a:latin typeface="+mn-lt"/>
              </a:rPr>
              <a:t>Các </a:t>
            </a:r>
            <a:r>
              <a:rPr lang="en-US" sz="2800" dirty="0" err="1">
                <a:latin typeface="+mn-lt"/>
              </a:rPr>
              <a:t>thành</a:t>
            </a:r>
            <a:r>
              <a:rPr lang="en-US" sz="2800" dirty="0">
                <a:latin typeface="+mn-lt"/>
              </a:rPr>
              <a:t> </a:t>
            </a:r>
            <a:r>
              <a:rPr lang="en-US" sz="2800" err="1">
                <a:latin typeface="+mn-lt"/>
              </a:rPr>
              <a:t>phần</a:t>
            </a:r>
            <a:r>
              <a:rPr lang="en-US" sz="2800">
                <a:latin typeface="+mn-lt"/>
              </a:rPr>
              <a:t> Firebase Authentication</a:t>
            </a:r>
            <a:endParaRPr lang="en-US" sz="2800" dirty="0">
              <a:latin typeface="+mn-lt"/>
            </a:endParaRPr>
          </a:p>
          <a:p>
            <a:pPr marL="742950" indent="-742950" algn="l">
              <a:buAutoNum type="arabicPeriod"/>
            </a:pPr>
            <a:r>
              <a:rPr lang="en-US" sz="2800">
                <a:latin typeface="+mn-lt"/>
              </a:rPr>
              <a:t>Flow </a:t>
            </a:r>
            <a:r>
              <a:rPr lang="en-US" sz="2800" dirty="0">
                <a:latin typeface="+mn-lt"/>
              </a:rPr>
              <a:t>Login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Firebase</a:t>
            </a:r>
          </a:p>
          <a:p>
            <a:pPr marL="742950" indent="-742950" algn="l">
              <a:buAutoNum type="arabicPeriod"/>
            </a:pPr>
            <a:r>
              <a:rPr lang="en-US" sz="2800">
                <a:latin typeface="+mn-lt"/>
              </a:rPr>
              <a:t>DEMO</a:t>
            </a:r>
            <a:endParaRPr lang="en-US" sz="2800" dirty="0">
              <a:latin typeface="+mn-lt"/>
            </a:endParaRPr>
          </a:p>
          <a:p>
            <a:pPr marL="742950" indent="-742950" algn="l">
              <a:buAutoNum type="arabicPeriod"/>
            </a:pPr>
            <a:r>
              <a:rPr lang="vi-VN" sz="2800">
                <a:latin typeface="+mn-lt"/>
              </a:rPr>
              <a:t>Kết </a:t>
            </a:r>
            <a:r>
              <a:rPr lang="vi-VN" sz="2800" dirty="0">
                <a:latin typeface="+mn-lt"/>
              </a:rPr>
              <a:t>luận và </a:t>
            </a:r>
            <a:r>
              <a:rPr lang="vi-VN" sz="2800">
                <a:latin typeface="+mn-lt"/>
              </a:rPr>
              <a:t>hướng phá</a:t>
            </a:r>
            <a:r>
              <a:rPr lang="en-US" sz="2800">
                <a:latin typeface="+mn-lt"/>
              </a:rPr>
              <a:t>t</a:t>
            </a:r>
            <a:r>
              <a:rPr lang="vi-VN" sz="2800">
                <a:latin typeface="+mn-lt"/>
              </a:rPr>
              <a:t> </a:t>
            </a:r>
            <a:r>
              <a:rPr lang="vi-VN" sz="2800" dirty="0">
                <a:latin typeface="+mn-lt"/>
              </a:rPr>
              <a:t>triển</a:t>
            </a:r>
            <a:endParaRPr lang="en-US" sz="28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D55A2-97DB-9F78-1746-A633880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20F4-1E7B-3EB0-F11B-9EE69B8F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987C-A342-20AF-7153-039F809F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84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0FCE-5201-574C-9EA1-DCB565FB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688D-E664-2488-8647-CB8816E5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0" y="1148987"/>
            <a:ext cx="7949995" cy="767410"/>
          </a:xfrm>
        </p:spPr>
        <p:txBody>
          <a:bodyPr>
            <a:normAutofit/>
          </a:bodyPr>
          <a:lstStyle/>
          <a:p>
            <a:r>
              <a:rPr lang="en-US" sz="3200"/>
              <a:t>1. Giới thiệu về Firebase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E5E7-496C-BFB2-0382-AE6C9AC8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0CC3C-3B1A-7850-03B1-81EDA19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C7E9-F496-84C1-D209-A8FAB21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04912-0D11-2E48-1756-844A8758898A}"/>
              </a:ext>
            </a:extLst>
          </p:cNvPr>
          <p:cNvSpPr txBox="1"/>
          <p:nvPr/>
        </p:nvSpPr>
        <p:spPr>
          <a:xfrm>
            <a:off x="838200" y="2000251"/>
            <a:ext cx="11020425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là một </a:t>
            </a: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nền tảng Backend-as-a-Service (BaaS)</a:t>
            </a: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Google phát triển.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Cung cấp các công cụ mạnh mẽ để </a:t>
            </a: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xây dựng, vận hành và phát triển ứng dụng</a:t>
            </a: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dễ dàng hơn.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 trợ nhiều nền tảng: </a:t>
            </a: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Web, Android, iOS</a:t>
            </a: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97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3164-1F78-FBA6-B72D-BEB00046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A8D-EBCC-8E90-898F-9B6B395D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0" y="1148987"/>
            <a:ext cx="7949995" cy="767410"/>
          </a:xfrm>
        </p:spPr>
        <p:txBody>
          <a:bodyPr>
            <a:normAutofit/>
          </a:bodyPr>
          <a:lstStyle/>
          <a:p>
            <a:r>
              <a:rPr lang="en-US" sz="3200"/>
              <a:t>1. Giới thiệu về Firebase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0D6C-9EC3-4D82-D98B-D2179F22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FB39-F975-9219-BC1F-5B350E26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F305-7E6B-CAD2-7FDA-66A8F8A1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FB74F-FCC4-2E7F-988F-B6AE61879107}"/>
              </a:ext>
            </a:extLst>
          </p:cNvPr>
          <p:cNvSpPr txBox="1"/>
          <p:nvPr/>
        </p:nvSpPr>
        <p:spPr>
          <a:xfrm>
            <a:off x="838200" y="1873073"/>
            <a:ext cx="507682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dịch vụ nổi bật của Firebase: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B2FAF-9688-8D0C-B513-C8939B8FC798}"/>
              </a:ext>
            </a:extLst>
          </p:cNvPr>
          <p:cNvSpPr txBox="1"/>
          <p:nvPr/>
        </p:nvSpPr>
        <p:spPr>
          <a:xfrm>
            <a:off x="241505" y="2867590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u="sng"/>
              <a:t>Build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Firestore + Realtime Database.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Authentication.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Cloud Functions.</a:t>
            </a:r>
          </a:p>
          <a:p>
            <a:pPr lvl="1"/>
            <a:r>
              <a:rPr lang="en-US" sz="2800"/>
              <a:t>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75D3F-CC38-C942-4C94-90028E4CEC6C}"/>
              </a:ext>
            </a:extLst>
          </p:cNvPr>
          <p:cNvSpPr txBox="1"/>
          <p:nvPr/>
        </p:nvSpPr>
        <p:spPr>
          <a:xfrm>
            <a:off x="4471988" y="2867590"/>
            <a:ext cx="3595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u="sng"/>
              <a:t>Release &amp; Monitor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Crashlytics.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Performance Monitoring.</a:t>
            </a:r>
          </a:p>
          <a:p>
            <a:pPr lvl="1"/>
            <a:r>
              <a:rPr lang="en-US" sz="280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7F43A-6363-227F-7A2A-E57C0DF3F2E7}"/>
              </a:ext>
            </a:extLst>
          </p:cNvPr>
          <p:cNvSpPr txBox="1"/>
          <p:nvPr/>
        </p:nvSpPr>
        <p:spPr>
          <a:xfrm>
            <a:off x="8221458" y="2867590"/>
            <a:ext cx="3595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u="sng"/>
              <a:t>Grow &amp; Engage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Remote Config.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A/B Testing.</a:t>
            </a:r>
          </a:p>
          <a:p>
            <a:pPr marL="742858" lvl="1" indent="-285750">
              <a:buFont typeface="Arial" panose="020B0604020202020204" pitchFamily="34" charset="0"/>
              <a:buChar char="•"/>
            </a:pPr>
            <a:r>
              <a:rPr lang="en-US" sz="2800"/>
              <a:t>Dynamic Link.</a:t>
            </a:r>
          </a:p>
          <a:p>
            <a:pPr lvl="1"/>
            <a:r>
              <a:rPr lang="en-US" sz="28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1234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F3101-1DB4-550F-C4AE-49426E88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9459-6762-6F28-CC8C-4BB163D9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0" y="1148987"/>
            <a:ext cx="7949995" cy="767410"/>
          </a:xfrm>
        </p:spPr>
        <p:txBody>
          <a:bodyPr>
            <a:normAutofit/>
          </a:bodyPr>
          <a:lstStyle/>
          <a:p>
            <a:r>
              <a:rPr lang="en-US" sz="3200"/>
              <a:t>1. Giới thiệu về Firebase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9992F-1614-38F7-9EBA-DEBF4838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7243-DBF3-BCB3-8318-10B229D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3CE10-E4CC-D815-02FA-36B37DB6E563}"/>
              </a:ext>
            </a:extLst>
          </p:cNvPr>
          <p:cNvSpPr txBox="1"/>
          <p:nvPr/>
        </p:nvSpPr>
        <p:spPr>
          <a:xfrm>
            <a:off x="838200" y="1790185"/>
            <a:ext cx="507682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⚡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Ưu điểm của Firebase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47E20-86D9-A970-6422-0D77539DA3A1}"/>
              </a:ext>
            </a:extLst>
          </p:cNvPr>
          <p:cNvSpPr txBox="1"/>
          <p:nvPr/>
        </p:nvSpPr>
        <p:spPr>
          <a:xfrm>
            <a:off x="517729" y="2557595"/>
            <a:ext cx="11283745" cy="31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 khai nhanh</a:t>
            </a: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chỉ vài dòng code là có thể tích hợp.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800" b="1"/>
              <a:t>Realtime</a:t>
            </a:r>
            <a:r>
              <a:rPr lang="it-IT" sz="2800"/>
              <a:t> Database &amp; Firestore mạnh mẽ.</a:t>
            </a:r>
            <a:endParaRPr lang="vi-V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vi-VN" sz="2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Bảo mật cao</a:t>
            </a:r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 Google quản lý và liên tục cập nhật.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Tiết kiệm thời gian phát triển:</a:t>
            </a:r>
            <a:r>
              <a:rPr lang="en-US" sz="2800"/>
              <a:t> Không cần xây dựng backend từ đầu nhờ các dịch vụ có sẵn.</a:t>
            </a:r>
            <a:endParaRPr lang="vi-V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/>
              <a:t>Authentication</a:t>
            </a:r>
            <a:r>
              <a:rPr lang="en-US" sz="2800"/>
              <a:t> đa dạng và an toàn.</a:t>
            </a:r>
            <a:endParaRPr lang="vi-V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4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0002-D49C-7674-EA34-8DCB4D7E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2718-DB45-02A0-4DA1-07B813A2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30" y="1148987"/>
            <a:ext cx="7949995" cy="767410"/>
          </a:xfrm>
        </p:spPr>
        <p:txBody>
          <a:bodyPr>
            <a:normAutofit/>
          </a:bodyPr>
          <a:lstStyle/>
          <a:p>
            <a:r>
              <a:rPr lang="en-US" sz="3200"/>
              <a:t>1. Giới thiệu về Firebase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1D52-FA43-3135-09C5-EE23D309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DCFEA-2F6D-E4D2-13C8-021DC17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87DD-4B3A-74E8-AECB-12CC684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1366-6187-F781-BE81-836982C6374C}"/>
              </a:ext>
            </a:extLst>
          </p:cNvPr>
          <p:cNvSpPr txBox="1"/>
          <p:nvPr/>
        </p:nvSpPr>
        <p:spPr>
          <a:xfrm>
            <a:off x="838200" y="1790185"/>
            <a:ext cx="507682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❌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Nhược điểm của Firebase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5F633-BED7-6CED-3868-458E64BE613F}"/>
              </a:ext>
            </a:extLst>
          </p:cNvPr>
          <p:cNvSpPr txBox="1"/>
          <p:nvPr/>
        </p:nvSpPr>
        <p:spPr>
          <a:xfrm>
            <a:off x="517729" y="2557595"/>
            <a:ext cx="11283745" cy="26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Khó thực hiện truy vấn phức tạp.</a:t>
            </a: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Phụ thuộc vào hệ sinh thái Google.</a:t>
            </a: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Chi phí tăng nhanh khi mở rộng.</a:t>
            </a: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Giới hạn logic backend.</a:t>
            </a:r>
          </a:p>
          <a:p>
            <a:pPr marL="914308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/>
              <a:t>Khó tích hợp các công cụ quản trị CSDL nâng cao.</a:t>
            </a:r>
            <a:endParaRPr lang="vi-V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F8FFC-CF8F-258A-EF1C-834D45F3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B5-C426-8922-0E44-CD96C40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80" y="850669"/>
            <a:ext cx="7949995" cy="767410"/>
          </a:xfrm>
        </p:spPr>
        <p:txBody>
          <a:bodyPr>
            <a:normAutofit/>
          </a:bodyPr>
          <a:lstStyle/>
          <a:p>
            <a:r>
              <a:rPr lang="en-US" sz="3200"/>
              <a:t>2. Firebase Authentication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33EA-9088-BE5D-D30D-3A5A137F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DE79-1DB5-2CAF-7243-2875E3E7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1846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2C06-E9FC-C51D-1BCC-FA6C717E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3E45-F5EE-8912-5FA8-B01AB3E337D7}"/>
              </a:ext>
            </a:extLst>
          </p:cNvPr>
          <p:cNvSpPr txBox="1"/>
          <p:nvPr/>
        </p:nvSpPr>
        <p:spPr>
          <a:xfrm>
            <a:off x="609600" y="1464488"/>
            <a:ext cx="112742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Authentication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một dịch vụ xác thực người dùng được cung cấp bởi Google, giúp các nhà phát triển </a:t>
            </a: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 dàng thêm tính năng đăng nhập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vào ứng dụng một cách nhanh chóng và bảo mật.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D528-4410-499C-1A37-4DF735EFB0D3}"/>
              </a:ext>
            </a:extLst>
          </p:cNvPr>
          <p:cNvSpPr txBox="1"/>
          <p:nvPr/>
        </p:nvSpPr>
        <p:spPr>
          <a:xfrm>
            <a:off x="-95250" y="3037548"/>
            <a:ext cx="3790950" cy="58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🔑  </a:t>
            </a:r>
            <a:r>
              <a:rPr lang="en-US" sz="2400" b="1">
                <a:ea typeface="Calibri" panose="020F0502020204030204" pitchFamily="34" charset="0"/>
                <a:cs typeface="Calibri" panose="020F0502020204030204" pitchFamily="34" charset="0"/>
              </a:rPr>
              <a:t>Tính năng nổi bật: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30835-9626-718B-CAFE-2F31516E7F6E}"/>
              </a:ext>
            </a:extLst>
          </p:cNvPr>
          <p:cNvSpPr txBox="1"/>
          <p:nvPr/>
        </p:nvSpPr>
        <p:spPr>
          <a:xfrm>
            <a:off x="2976563" y="3209181"/>
            <a:ext cx="7853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Hỗ trợ nhiều phương thức đăng nhập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008" lvl="1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&amp; Password</a:t>
            </a:r>
          </a:p>
          <a:p>
            <a:pPr marL="800008" lvl="1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Tài khoản Mạng xã hội – Google, Facebook,…</a:t>
            </a:r>
          </a:p>
          <a:p>
            <a:pPr marL="800008" lvl="1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 điện thoại</a:t>
            </a:r>
          </a:p>
          <a:p>
            <a:pPr marL="800008" lvl="1" indent="-342900">
              <a:buFontTx/>
              <a:buChar char="-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Đăng nhập ẩn danh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 hợp dễ dàng: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 hỗ trợ nhiều nền tảng.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Bảo mật cao: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bảo vệ bơi hạ tầng của Google.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Quản lý người dùng trực quan.</a:t>
            </a:r>
          </a:p>
        </p:txBody>
      </p:sp>
    </p:spTree>
    <p:extLst>
      <p:ext uri="{BB962C8B-B14F-4D97-AF65-F5344CB8AC3E}">
        <p14:creationId xmlns:p14="http://schemas.microsoft.com/office/powerpoint/2010/main" val="82675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51EF-8A1A-BE16-9270-5A22428A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" y="894857"/>
            <a:ext cx="10525125" cy="646331"/>
          </a:xfrm>
        </p:spPr>
        <p:txBody>
          <a:bodyPr>
            <a:normAutofit/>
          </a:bodyPr>
          <a:lstStyle/>
          <a:p>
            <a:r>
              <a:rPr lang="en-US" sz="3200" dirty="0"/>
              <a:t>3. Flow Login </a:t>
            </a:r>
            <a:r>
              <a:rPr lang="en-US" sz="3200" dirty="0" err="1"/>
              <a:t>với</a:t>
            </a:r>
            <a:r>
              <a:rPr lang="en-US" sz="3200" dirty="0"/>
              <a:t> Firebase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6A20-4195-8915-E3FC-A13005D5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51" y="2118097"/>
            <a:ext cx="11204474" cy="4101727"/>
          </a:xfrm>
        </p:spPr>
        <p:txBody>
          <a:bodyPr>
            <a:normAutofit/>
          </a:bodyPr>
          <a:lstStyle/>
          <a:p>
            <a:pPr algn="l"/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Người dùng nhập email và mật khẩu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sử dụng SDK để gọi hàm đăng nhập</a:t>
            </a:r>
          </a:p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signInWithEmailAndPassword(email, password)</a:t>
            </a:r>
            <a:endParaRPr lang="vi-VN" sz="2400" dirty="0">
              <a:solidFill>
                <a:schemeClr val="bg1"/>
              </a:solidFill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Firebase xác thực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thông tin</a:t>
            </a:r>
            <a:endParaRPr lang="vi-V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Thành công →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 phiên đăng nhập và 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màn hình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đến Profile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Thất 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bại → </a:t>
            </a:r>
            <a:r>
              <a:rPr lang="vi-V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báo lỗi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45" lvl="1" indent="0" algn="l">
              <a:buNone/>
            </a:pPr>
            <a:endParaRPr lang="vi-V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 tự động lưu và quản lý người dùng trong Authentication → Users trên Firebase Console.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8CAA-B200-00BB-929A-4968E21B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9FB8-6A21-1AAC-F310-332FDC37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1102-4042-1391-EBB0-952B092B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4EF4E-7E25-884E-011F-5F5044FCB94A}"/>
              </a:ext>
            </a:extLst>
          </p:cNvPr>
          <p:cNvSpPr txBox="1"/>
          <p:nvPr/>
        </p:nvSpPr>
        <p:spPr>
          <a:xfrm>
            <a:off x="180974" y="1481292"/>
            <a:ext cx="770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Đăng nhập với Email &amp; Password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5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C7C2-DA66-E5EA-CE46-BEA6C5BD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4" y="929039"/>
            <a:ext cx="5533103" cy="560440"/>
          </a:xfrm>
        </p:spPr>
        <p:txBody>
          <a:bodyPr>
            <a:normAutofit/>
          </a:bodyPr>
          <a:lstStyle/>
          <a:p>
            <a:r>
              <a:rPr lang="en-US" sz="3200" dirty="0"/>
              <a:t>4</a:t>
            </a:r>
            <a:r>
              <a:rPr lang="en-US" sz="3200"/>
              <a:t>. DEMO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A5ED-B2DC-07A8-C8BC-D30FA1D9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1264" y="6477878"/>
            <a:ext cx="2743200" cy="365125"/>
          </a:xfrm>
        </p:spPr>
        <p:txBody>
          <a:bodyPr/>
          <a:lstStyle/>
          <a:p>
            <a:fld id="{19E0BBC2-331D-455A-8F34-6CACAAA7B272}" type="datetime1">
              <a:rPr lang="en-GB" smtClean="0"/>
              <a:pPr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1ECD-D135-A0AA-B5C4-F27AB73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F373-D102-6F67-C826-B5969382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60C229-EA4C-BBAC-CC7A-139B9AE4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2" y="1679266"/>
            <a:ext cx="2283770" cy="485965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2B14F72-3DA9-EB2E-A790-8C5FC1BC1948}"/>
              </a:ext>
            </a:extLst>
          </p:cNvPr>
          <p:cNvSpPr/>
          <p:nvPr/>
        </p:nvSpPr>
        <p:spPr>
          <a:xfrm>
            <a:off x="3585733" y="3426228"/>
            <a:ext cx="604838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157EFB-312F-41D9-7B58-7B63FCFB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29" y="1590675"/>
            <a:ext cx="2283770" cy="479801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D25102-469C-F349-D8E4-ABE08FB1ABC8}"/>
              </a:ext>
            </a:extLst>
          </p:cNvPr>
          <p:cNvSpPr/>
          <p:nvPr/>
        </p:nvSpPr>
        <p:spPr>
          <a:xfrm>
            <a:off x="7551096" y="3500437"/>
            <a:ext cx="604838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F8D72-D1DD-3A5F-68F8-2BD78446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515" y="1570037"/>
            <a:ext cx="2144172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6000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" id="{2763F190-FCB6-4FC7-BA38-A1E39173AA87}" vid="{E1D9DFA4-F8AD-4E2F-9982-D367BC00A6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 (1)</Template>
  <TotalTime>362</TotalTime>
  <Words>789</Words>
  <Application>Microsoft Office PowerPoint</Application>
  <PresentationFormat>Widescreen</PresentationFormat>
  <Paragraphs>115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Segoe UI Black</vt:lpstr>
      <vt:lpstr>Times New Roman</vt:lpstr>
      <vt:lpstr>Wingdings</vt:lpstr>
      <vt:lpstr>UTH-Slide-Theme</vt:lpstr>
      <vt:lpstr>PowerPoint Presentation</vt:lpstr>
      <vt:lpstr>Nội dung báo cáo</vt:lpstr>
      <vt:lpstr>1. Giới thiệu về Firebase</vt:lpstr>
      <vt:lpstr>1. Giới thiệu về Firebase</vt:lpstr>
      <vt:lpstr>1. Giới thiệu về Firebase</vt:lpstr>
      <vt:lpstr>1. Giới thiệu về Firebase</vt:lpstr>
      <vt:lpstr>2. Firebase Authentication</vt:lpstr>
      <vt:lpstr>3. Flow Login với Firebase </vt:lpstr>
      <vt:lpstr>4. DEMO</vt:lpstr>
      <vt:lpstr>5. Kết luận</vt:lpstr>
      <vt:lpstr>5.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Thành Can-CN22D</dc:creator>
  <cp:lastModifiedBy>Cao Hải Dương</cp:lastModifiedBy>
  <cp:revision>44</cp:revision>
  <dcterms:created xsi:type="dcterms:W3CDTF">2025-03-20T12:33:19Z</dcterms:created>
  <dcterms:modified xsi:type="dcterms:W3CDTF">2025-04-11T10:14:41Z</dcterms:modified>
</cp:coreProperties>
</file>