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701" r:id="rId4"/>
    <p:sldMasterId id="2147484716" r:id="rId5"/>
  </p:sldMasterIdLst>
  <p:notesMasterIdLst>
    <p:notesMasterId r:id="rId19"/>
  </p:notesMasterIdLst>
  <p:handoutMasterIdLst>
    <p:handoutMasterId r:id="rId20"/>
  </p:handoutMasterIdLst>
  <p:sldIdLst>
    <p:sldId id="630" r:id="rId6"/>
    <p:sldId id="642" r:id="rId7"/>
    <p:sldId id="648" r:id="rId8"/>
    <p:sldId id="649" r:id="rId9"/>
    <p:sldId id="650" r:id="rId10"/>
    <p:sldId id="651" r:id="rId11"/>
    <p:sldId id="652" r:id="rId12"/>
    <p:sldId id="653" r:id="rId13"/>
    <p:sldId id="654" r:id="rId14"/>
    <p:sldId id="655" r:id="rId15"/>
    <p:sldId id="644" r:id="rId16"/>
    <p:sldId id="645" r:id="rId17"/>
    <p:sldId id="631" r:id="rId18"/>
  </p:sldIdLst>
  <p:sldSz cx="9144000" cy="6858000" type="screen4x3"/>
  <p:notesSz cx="6797675" cy="992663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CCCC"/>
    <a:srgbClr val="FFD9D9"/>
    <a:srgbClr val="33CCCC"/>
    <a:srgbClr val="0D91AB"/>
    <a:srgbClr val="0000FF"/>
    <a:srgbClr val="3AA8CA"/>
    <a:srgbClr val="A2D6E6"/>
    <a:srgbClr val="FF6699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32" autoAdjust="0"/>
    <p:restoredTop sz="87340" autoAdjust="0"/>
  </p:normalViewPr>
  <p:slideViewPr>
    <p:cSldViewPr snapToObjects="1">
      <p:cViewPr varScale="1">
        <p:scale>
          <a:sx n="74" d="100"/>
          <a:sy n="74" d="100"/>
        </p:scale>
        <p:origin x="14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9" d="100"/>
          <a:sy n="79" d="100"/>
        </p:scale>
        <p:origin x="-2082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SimHei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SimHei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SimHei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SimHei" pitchFamily="2" charset="-122"/>
                <a:cs typeface="+mn-cs"/>
              </a:defRPr>
            </a:lvl1pPr>
          </a:lstStyle>
          <a:p>
            <a:pPr>
              <a:defRPr/>
            </a:pPr>
            <a:fld id="{75F7F100-A0A8-47FE-BC30-B6C934609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33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SimHei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SimHei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153"/>
            <a:ext cx="4984962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SimHei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SimHei" pitchFamily="2" charset="-122"/>
                <a:cs typeface="+mn-cs"/>
              </a:defRPr>
            </a:lvl1pPr>
          </a:lstStyle>
          <a:p>
            <a:pPr>
              <a:defRPr/>
            </a:pPr>
            <a:fld id="{64E59A66-D821-4BB9-AEE3-33636DA35E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734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Hei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Hei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Hei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Hei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SimHei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F5E6268-DEBA-4F33-AF28-FA3BD0AD4137}" type="datetime1">
              <a:rPr lang="ja-JP" altLang="en-US" smtClean="0"/>
              <a:pPr>
                <a:defRPr/>
              </a:pPr>
              <a:t>2018/11/5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C1FA8B-F49C-4B26-AE7C-A7D90A71E02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F5E6268-DEBA-4F33-AF28-FA3BD0AD4137}" type="datetime1">
              <a:rPr lang="ja-JP" altLang="en-US" smtClean="0"/>
              <a:pPr>
                <a:defRPr/>
              </a:pPr>
              <a:t>2018/11/5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C1FA8B-F49C-4B26-AE7C-A7D90A71E02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F5E6268-DEBA-4F33-AF28-FA3BD0AD4137}" type="datetime1">
              <a:rPr lang="ja-JP" altLang="en-US" smtClean="0"/>
              <a:pPr>
                <a:defRPr/>
              </a:pPr>
              <a:t>2018/11/5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C1FA8B-F49C-4B26-AE7C-A7D90A71E02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8" name="Picture 7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0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43000"/>
          </a:xfrm>
        </p:spPr>
        <p:txBody>
          <a:bodyPr tIns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962400" y="677545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71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11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139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6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6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70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38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952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84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269800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F5E6268-DEBA-4F33-AF28-FA3BD0AD4137}" type="datetime1">
              <a:rPr lang="ja-JP" altLang="en-US" smtClean="0"/>
              <a:pPr>
                <a:defRPr/>
              </a:pPr>
              <a:t>2018/11/5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C1FA8B-F49C-4B26-AE7C-A7D90A71E02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866900"/>
            <a:ext cx="8229600" cy="4289426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F5E6268-DEBA-4F33-AF28-FA3BD0AD4137}" type="datetime1">
              <a:rPr lang="ja-JP" altLang="en-US" smtClean="0"/>
              <a:pPr>
                <a:defRPr/>
              </a:pPr>
              <a:t>2018/11/5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C1FA8B-F49C-4B26-AE7C-A7D90A71E02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F5E6268-DEBA-4F33-AF28-FA3BD0AD4137}" type="datetime1">
              <a:rPr lang="ja-JP" altLang="en-US" smtClean="0"/>
              <a:pPr>
                <a:defRPr/>
              </a:pPr>
              <a:t>2018/11/5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C1FA8B-F49C-4B26-AE7C-A7D90A71E02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F5E6268-DEBA-4F33-AF28-FA3BD0AD4137}" type="datetime1">
              <a:rPr lang="ja-JP" altLang="en-US" smtClean="0"/>
              <a:pPr>
                <a:defRPr/>
              </a:pPr>
              <a:t>2018/11/5</a:t>
            </a:fld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C1FA8B-F49C-4B26-AE7C-A7D90A71E02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F5E6268-DEBA-4F33-AF28-FA3BD0AD4137}" type="datetime1">
              <a:rPr lang="ja-JP" altLang="en-US" smtClean="0"/>
              <a:pPr>
                <a:defRPr/>
              </a:pPr>
              <a:t>2018/11/5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C1FA8B-F49C-4B26-AE7C-A7D90A71E02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F5E6268-DEBA-4F33-AF28-FA3BD0AD4137}" type="datetime1">
              <a:rPr lang="ja-JP" altLang="en-US" smtClean="0"/>
              <a:pPr>
                <a:defRPr/>
              </a:pPr>
              <a:t>2018/11/5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C1FA8B-F49C-4B26-AE7C-A7D90A71E02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F5E6268-DEBA-4F33-AF28-FA3BD0AD4137}" type="datetime1">
              <a:rPr lang="ja-JP" altLang="en-US" smtClean="0"/>
              <a:pPr>
                <a:defRPr/>
              </a:pPr>
              <a:t>2018/11/5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C1FA8B-F49C-4B26-AE7C-A7D90A71E02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F5E6268-DEBA-4F33-AF28-FA3BD0AD4137}" type="datetime1">
              <a:rPr lang="ja-JP" altLang="en-US" smtClean="0"/>
              <a:pPr>
                <a:defRPr/>
              </a:pPr>
              <a:t>2018/11/5</a:t>
            </a:fld>
            <a:endParaRPr lang="en-US" altLang="ja-JP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0C1FA8B-F49C-4B26-AE7C-A7D90A71E02F}" type="slidenum">
              <a:rPr lang="en-US" altLang="ja-JP" smtClean="0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02" r:id="rId1"/>
    <p:sldLayoutId id="2147484703" r:id="rId2"/>
    <p:sldLayoutId id="2147484704" r:id="rId3"/>
    <p:sldLayoutId id="2147484705" r:id="rId4"/>
    <p:sldLayoutId id="2147484706" r:id="rId5"/>
    <p:sldLayoutId id="2147484707" r:id="rId6"/>
    <p:sldLayoutId id="2147484708" r:id="rId7"/>
    <p:sldLayoutId id="2147484709" r:id="rId8"/>
    <p:sldLayoutId id="2147484710" r:id="rId9"/>
    <p:sldLayoutId id="2147484711" r:id="rId10"/>
    <p:sldLayoutId id="2147484712" r:id="rId11"/>
    <p:sldLayoutId id="2147484713" r:id="rId12"/>
  </p:sldLayoutIdLst>
  <p:timing>
    <p:tnLst>
      <p:par>
        <p:cTn id="1" dur="indefinite" restart="never" nodeType="tmRoot"/>
      </p:par>
    </p:tnLst>
  </p:timing>
  <p:hf hdr="0"/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3"/>
                </a:solidFill>
              </a:rPr>
              <a:t>INTERNAL USE</a:t>
            </a:r>
            <a:endParaRPr lang="en-US" altLang="zh-TW" sz="800" b="1" dirty="0">
              <a:solidFill>
                <a:schemeClr val="accent3"/>
              </a:solidFill>
            </a:endParaRPr>
          </a:p>
        </p:txBody>
      </p:sp>
      <p:pic>
        <p:nvPicPr>
          <p:cNvPr id="17" name="Picture 16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167"/>
            <a:ext cx="8229600" cy="461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  <p:sldLayoutId id="2147484728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uterbach.com/cgi-bin/download.pl?file=simarm.zip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 fontAlgn="ctr"/>
            <a:r>
              <a:rPr lang="en-US" altLang="zh-TW" dirty="0" smtClean="0">
                <a:ea typeface="SimHei" pitchFamily="2" charset="-122"/>
              </a:rPr>
              <a:t>2018/03/27</a:t>
            </a:r>
          </a:p>
          <a:p>
            <a:pPr algn="r" fontAlgn="ctr"/>
            <a:r>
              <a:rPr lang="en-US" altLang="zh-TW" dirty="0" err="1" smtClean="0">
                <a:ea typeface="SimHei" pitchFamily="2" charset="-122"/>
              </a:rPr>
              <a:t>Airoha</a:t>
            </a:r>
            <a:endParaRPr lang="en-US" altLang="zh-TW" dirty="0" smtClean="0">
              <a:ea typeface="SimHei" pitchFamily="2" charset="-122"/>
            </a:endParaRPr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u="sng" dirty="0" smtClean="0">
                <a:ea typeface="SimHei" pitchFamily="2" charset="-122"/>
              </a:rPr>
              <a:t>IOT</a:t>
            </a:r>
            <a:r>
              <a:rPr lang="en-US" altLang="zh-TW" sz="4000" dirty="0" smtClean="0">
                <a:ea typeface="SimHei" pitchFamily="2" charset="-122"/>
              </a:rPr>
              <a:t/>
            </a:r>
            <a:br>
              <a:rPr lang="en-US" altLang="zh-TW" sz="4000" dirty="0" smtClean="0">
                <a:ea typeface="SimHei" pitchFamily="2" charset="-122"/>
              </a:rPr>
            </a:br>
            <a:r>
              <a:rPr lang="en-US" altLang="zh-TW" sz="4000" dirty="0" err="1" smtClean="0">
                <a:ea typeface="SimHei" pitchFamily="2" charset="-122"/>
              </a:rPr>
              <a:t>OfflineDebugSuite</a:t>
            </a:r>
            <a:r>
              <a:rPr lang="en-US" altLang="zh-TW" sz="4000" dirty="0" smtClean="0">
                <a:ea typeface="SimHei" pitchFamily="2" charset="-122"/>
              </a:rPr>
              <a:t/>
            </a:r>
            <a:br>
              <a:rPr lang="en-US" altLang="zh-TW" sz="4000" dirty="0" smtClean="0">
                <a:ea typeface="SimHei" pitchFamily="2" charset="-122"/>
              </a:rPr>
            </a:br>
            <a:r>
              <a:rPr lang="en-US" altLang="zh-TW" sz="3600" dirty="0" smtClean="0">
                <a:ea typeface="SimHei" pitchFamily="2" charset="-122"/>
              </a:rPr>
              <a:t>V0.1845.00</a:t>
            </a:r>
            <a:endParaRPr lang="zh-TW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5E6268-DEBA-4F33-AF28-FA3BD0AD4137}" type="datetime1">
              <a:rPr lang="ja-JP" altLang="en-US" smtClean="0"/>
              <a:pPr>
                <a:defRPr/>
              </a:pPr>
              <a:t>2018/11/5</a:t>
            </a:fld>
            <a:endParaRPr lang="en-US" altLang="ja-JP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1FA8B-F49C-4B26-AE7C-A7D90A71E02F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8229600" cy="4289426"/>
          </a:xfrm>
        </p:spPr>
        <p:txBody>
          <a:bodyPr/>
          <a:lstStyle/>
          <a:p>
            <a:r>
              <a:rPr lang="en-US" dirty="0" smtClean="0"/>
              <a:t>Add control block usage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060848"/>
            <a:ext cx="3779684" cy="301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24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8216900" y="6278563"/>
            <a:ext cx="927100" cy="365125"/>
          </a:xfrm>
        </p:spPr>
        <p:txBody>
          <a:bodyPr/>
          <a:lstStyle/>
          <a:p>
            <a:pPr>
              <a:defRPr/>
            </a:pPr>
            <a:fld id="{CF5E6268-DEBA-4F33-AF28-FA3BD0AD4137}" type="datetime1">
              <a:rPr lang="ja-JP" altLang="en-US" smtClean="0"/>
              <a:pPr>
                <a:defRPr/>
              </a:pPr>
              <a:t>2018/11/5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6108700" y="6278563"/>
            <a:ext cx="3035300" cy="365125"/>
          </a:xfrm>
        </p:spPr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83550" y="6278563"/>
            <a:ext cx="1060450" cy="365125"/>
          </a:xfrm>
        </p:spPr>
        <p:txBody>
          <a:bodyPr/>
          <a:lstStyle/>
          <a:p>
            <a:pPr>
              <a:defRPr/>
            </a:pPr>
            <a:fld id="{40C1FA8B-F49C-4B26-AE7C-A7D90A71E02F}" type="slidenum">
              <a:rPr lang="en-US" altLang="ja-JP" smtClean="0"/>
              <a:pPr>
                <a:defRPr/>
              </a:pPr>
              <a:t>10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Trace32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http://www.lauterbach.com/cgi-bin/download.pl?file=simarm.zip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1628800"/>
            <a:ext cx="8229600" cy="4289426"/>
          </a:xfrm>
        </p:spPr>
        <p:txBody>
          <a:bodyPr>
            <a:normAutofit/>
          </a:bodyPr>
          <a:lstStyle/>
          <a:p>
            <a:r>
              <a:rPr lang="en-US" dirty="0" smtClean="0"/>
              <a:t>Unzip tool packet to any folder</a:t>
            </a:r>
          </a:p>
          <a:p>
            <a:endParaRPr lang="en-US" dirty="0"/>
          </a:p>
          <a:p>
            <a:r>
              <a:rPr lang="en-US" dirty="0" smtClean="0"/>
              <a:t>Run install.bat</a:t>
            </a:r>
          </a:p>
          <a:p>
            <a:pPr>
              <a:buNone/>
            </a:pPr>
            <a:endParaRPr lang="en-US" sz="20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121" y="2277368"/>
            <a:ext cx="1466830" cy="3600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045" y="3573016"/>
            <a:ext cx="2990850" cy="1695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57200" y="1196752"/>
            <a:ext cx="8229600" cy="4289426"/>
          </a:xfrm>
        </p:spPr>
        <p:txBody>
          <a:bodyPr>
            <a:normAutofit/>
          </a:bodyPr>
          <a:lstStyle/>
          <a:p>
            <a:r>
              <a:rPr lang="en-US" dirty="0" smtClean="0"/>
              <a:t>Confirm to import </a:t>
            </a:r>
            <a:r>
              <a:rPr lang="en-US" dirty="0" err="1" smtClean="0"/>
              <a:t>reg</a:t>
            </a:r>
            <a:r>
              <a:rPr lang="en-US" dirty="0" smtClean="0"/>
              <a:t> file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Yes to finish install procedure </a:t>
            </a:r>
          </a:p>
          <a:p>
            <a:endParaRPr lang="en-US" dirty="0"/>
          </a:p>
          <a:p>
            <a:pPr>
              <a:buNone/>
            </a:pPr>
            <a:endParaRPr lang="en-US" sz="20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844824"/>
            <a:ext cx="5657850" cy="2705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5229200"/>
            <a:ext cx="541972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8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5E6268-DEBA-4F33-AF28-FA3BD0AD4137}" type="datetime1">
              <a:rPr lang="ja-JP" altLang="en-US" smtClean="0"/>
              <a:pPr>
                <a:defRPr/>
              </a:pPr>
              <a:t>2018/11/5</a:t>
            </a:fld>
            <a:endParaRPr lang="en-US" altLang="ja-JP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1FA8B-F49C-4B26-AE7C-A7D90A71E02F}" type="slidenum">
              <a:rPr lang="en-US" altLang="ja-JP" smtClean="0"/>
              <a:pPr>
                <a:defRPr/>
              </a:pPr>
              <a:t>3</a:t>
            </a:fld>
            <a:endParaRPr lang="en-US" altLang="ja-JP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457200" y="1340768"/>
            <a:ext cx="8435280" cy="4289426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  <a:buFont typeface="Lucida Grande"/>
              <a:buChar char="▪"/>
            </a:pPr>
            <a:r>
              <a:rPr lang="en-US" sz="3200" dirty="0"/>
              <a:t>Make sure memory dump and symbol </a:t>
            </a:r>
            <a:r>
              <a:rPr lang="en-US" sz="3200" dirty="0" smtClean="0"/>
              <a:t>file (</a:t>
            </a:r>
            <a:r>
              <a:rPr lang="en-US" sz="3200" dirty="0"/>
              <a:t>elf/</a:t>
            </a:r>
            <a:r>
              <a:rPr lang="en-US" sz="3200" dirty="0" err="1"/>
              <a:t>axf</a:t>
            </a:r>
            <a:r>
              <a:rPr lang="en-US" sz="3200" dirty="0"/>
              <a:t>/out) are in the same folder</a:t>
            </a:r>
            <a:r>
              <a:rPr lang="en-US" sz="3200" dirty="0" smtClean="0"/>
              <a:t>.</a:t>
            </a:r>
          </a:p>
          <a:p>
            <a:pPr marL="342900" lvl="1" indent="-342900">
              <a:buClr>
                <a:schemeClr val="accent1"/>
              </a:buClr>
              <a:buFont typeface="Lucida Grande"/>
              <a:buChar char="▪"/>
            </a:pPr>
            <a:r>
              <a:rPr lang="en-US" sz="3200" dirty="0" smtClean="0"/>
              <a:t>Make sure memory totally dump complete</a:t>
            </a:r>
            <a:endParaRPr lang="en-US" sz="3200" dirty="0"/>
          </a:p>
          <a:p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3" y="3140968"/>
            <a:ext cx="3171825" cy="1266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3" y="5041753"/>
            <a:ext cx="4762500" cy="1028700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4558855" y="3174889"/>
            <a:ext cx="1926134" cy="648072"/>
          </a:xfrm>
          <a:prstGeom prst="round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Dump 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863901" y="4994896"/>
            <a:ext cx="2588419" cy="648072"/>
          </a:xfrm>
          <a:prstGeom prst="roundRect">
            <a:avLst/>
          </a:prstGeom>
          <a:noFill/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Dump complete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369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5E6268-DEBA-4F33-AF28-FA3BD0AD4137}" type="datetime1">
              <a:rPr lang="ja-JP" altLang="en-US" smtClean="0"/>
              <a:pPr>
                <a:defRPr/>
              </a:pPr>
              <a:t>2018/11/5</a:t>
            </a:fld>
            <a:endParaRPr lang="en-US" altLang="ja-JP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1FA8B-F49C-4B26-AE7C-A7D90A71E02F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480684" y="1196752"/>
            <a:ext cx="8229600" cy="4289426"/>
          </a:xfrm>
        </p:spPr>
        <p:txBody>
          <a:bodyPr/>
          <a:lstStyle/>
          <a:p>
            <a:r>
              <a:rPr lang="en-US" dirty="0" smtClean="0"/>
              <a:t>Right click memory dump file, choose context menu “</a:t>
            </a:r>
            <a:r>
              <a:rPr lang="en-US" dirty="0" err="1" smtClean="0"/>
              <a:t>IotLog</a:t>
            </a:r>
            <a:r>
              <a:rPr lang="en-US" dirty="0" smtClean="0"/>
              <a:t>-Parse”, running parser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466552"/>
            <a:ext cx="353377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3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5E6268-DEBA-4F33-AF28-FA3BD0AD4137}" type="datetime1">
              <a:rPr lang="ja-JP" altLang="en-US" smtClean="0"/>
              <a:pPr>
                <a:defRPr/>
              </a:pPr>
              <a:t>2018/11/5</a:t>
            </a:fld>
            <a:endParaRPr lang="en-US" altLang="ja-JP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1FA8B-F49C-4B26-AE7C-A7D90A71E02F}" type="slidenum">
              <a:rPr lang="en-US" altLang="ja-JP" smtClean="0"/>
              <a:pPr>
                <a:defRPr/>
              </a:pPr>
              <a:t>5</a:t>
            </a:fld>
            <a:endParaRPr lang="en-US" altLang="ja-JP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480684" y="1196752"/>
            <a:ext cx="8229600" cy="4289426"/>
          </a:xfrm>
        </p:spPr>
        <p:txBody>
          <a:bodyPr/>
          <a:lstStyle/>
          <a:p>
            <a:r>
              <a:rPr lang="en-US" dirty="0" smtClean="0"/>
              <a:t>Parser running as below.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116" y="2060848"/>
            <a:ext cx="63246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6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5E6268-DEBA-4F33-AF28-FA3BD0AD4137}" type="datetime1">
              <a:rPr lang="ja-JP" altLang="en-US" smtClean="0"/>
              <a:pPr>
                <a:defRPr/>
              </a:pPr>
              <a:t>2018/11/5</a:t>
            </a:fld>
            <a:endParaRPr lang="en-US" altLang="ja-JP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1FA8B-F49C-4B26-AE7C-A7D90A71E02F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539552" y="1268760"/>
            <a:ext cx="8229600" cy="4289426"/>
          </a:xfrm>
        </p:spPr>
        <p:txBody>
          <a:bodyPr/>
          <a:lstStyle/>
          <a:p>
            <a:r>
              <a:rPr lang="en-US" dirty="0" smtClean="0"/>
              <a:t>After parse </a:t>
            </a:r>
            <a:r>
              <a:rPr lang="en-US" dirty="0"/>
              <a:t>finish, parse result locate at </a:t>
            </a:r>
            <a:r>
              <a:rPr lang="en-US" dirty="0" err="1"/>
              <a:t>x_dump</a:t>
            </a:r>
            <a:r>
              <a:rPr lang="en-US" dirty="0"/>
              <a:t> folder</a:t>
            </a:r>
          </a:p>
          <a:p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7" y="2538560"/>
            <a:ext cx="2505075" cy="1924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297" y="2422285"/>
            <a:ext cx="3133725" cy="3238500"/>
          </a:xfrm>
          <a:prstGeom prst="rect">
            <a:avLst/>
          </a:prstGeom>
        </p:spPr>
      </p:pic>
      <p:sp>
        <p:nvSpPr>
          <p:cNvPr id="9" name="椭圆形标注 8"/>
          <p:cNvSpPr/>
          <p:nvPr/>
        </p:nvSpPr>
        <p:spPr>
          <a:xfrm>
            <a:off x="5076056" y="2010743"/>
            <a:ext cx="1080120" cy="698177"/>
          </a:xfrm>
          <a:prstGeom prst="wedgeEllipseCallout">
            <a:avLst>
              <a:gd name="adj1" fmla="val -48257"/>
              <a:gd name="adj2" fmla="val 458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Analysis report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椭圆形标注 9"/>
          <p:cNvSpPr/>
          <p:nvPr/>
        </p:nvSpPr>
        <p:spPr>
          <a:xfrm>
            <a:off x="5346059" y="2847503"/>
            <a:ext cx="1464315" cy="797521"/>
          </a:xfrm>
          <a:prstGeom prst="wedgeEllipseCallout">
            <a:avLst>
              <a:gd name="adj1" fmla="val -67335"/>
              <a:gd name="adj2" fmla="val -2788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TX/RX buffer and control block detail info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4805998" y="3692446"/>
            <a:ext cx="1350177" cy="698177"/>
          </a:xfrm>
          <a:prstGeom prst="wedgeEllipseCallout">
            <a:avLst>
              <a:gd name="adj1" fmla="val -61373"/>
              <a:gd name="adj2" fmla="val -21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Use trace32 sim to analysis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9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5E6268-DEBA-4F33-AF28-FA3BD0AD4137}" type="datetime1">
              <a:rPr lang="ja-JP" altLang="en-US" smtClean="0"/>
              <a:pPr>
                <a:defRPr/>
              </a:pPr>
              <a:t>2018/11/5</a:t>
            </a:fld>
            <a:endParaRPr lang="en-US" altLang="ja-JP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1FA8B-F49C-4B26-AE7C-A7D90A71E02F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467162" y="1268760"/>
            <a:ext cx="8229600" cy="4289426"/>
          </a:xfrm>
        </p:spPr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Tx</a:t>
            </a:r>
            <a:r>
              <a:rPr lang="en-US" dirty="0" smtClean="0"/>
              <a:t>/Rx buffer checker in analysis report </a:t>
            </a:r>
            <a:endParaRPr 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583" y="2348880"/>
            <a:ext cx="49815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9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5E6268-DEBA-4F33-AF28-FA3BD0AD4137}" type="datetime1">
              <a:rPr lang="ja-JP" altLang="en-US" smtClean="0"/>
              <a:pPr>
                <a:defRPr/>
              </a:pPr>
              <a:t>2018/11/5</a:t>
            </a:fld>
            <a:endParaRPr lang="en-US" altLang="ja-JP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Copyright © MediaTek Inc. All rights reserved.</a:t>
            </a:r>
            <a:endParaRPr lang="en-US" altLang="zh-TW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1FA8B-F49C-4B26-AE7C-A7D90A71E02F}" type="slidenum">
              <a:rPr lang="en-US" altLang="ja-JP" smtClean="0"/>
              <a:pPr>
                <a:defRPr/>
              </a:pPr>
              <a:t>8</a:t>
            </a:fld>
            <a:endParaRPr lang="en-US" altLang="ja-JP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>
          <a:xfrm>
            <a:off x="457200" y="1268760"/>
            <a:ext cx="8229600" cy="4289426"/>
          </a:xfrm>
        </p:spPr>
        <p:txBody>
          <a:bodyPr/>
          <a:lstStyle/>
          <a:p>
            <a:r>
              <a:rPr lang="en-US" dirty="0" smtClean="0"/>
              <a:t>Add TX/RX buffer detail info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89510"/>
            <a:ext cx="3295650" cy="2447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812" y="2181561"/>
            <a:ext cx="34004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10468"/>
      </p:ext>
    </p:extLst>
  </p:cSld>
  <p:clrMapOvr>
    <a:masterClrMapping/>
  </p:clrMapOvr>
</p:sld>
</file>

<file path=ppt/theme/theme1.xml><?xml version="1.0" encoding="utf-8"?>
<a:theme xmlns:a="http://schemas.openxmlformats.org/drawingml/2006/main" name="MediaTek-Internal_Use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SCEnDecrypt xmlns="http://schemas.microsoft.com/sharepoint/v3">Not Encrypted</SCEnDecrypt>
    <SCEncryptBy xmlns="http://schemas.microsoft.com/sharepoint/v3">
      <UserInfo>
        <DisplayName/>
        <AccountId xsi:nil="true"/>
        <AccountType/>
      </UserInfo>
    </SCEncryptBy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9F6CF37329B7498221B0D07484AC02" ma:contentTypeVersion="2" ma:contentTypeDescription="Create a new document." ma:contentTypeScope="" ma:versionID="b749a31de22de33943b9cc62d00cca01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7fb04d284c6857e9523d4205e502470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CEnDecrypt" minOccurs="0"/>
                <xsd:element ref="ns1:SCEncryptB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SCEnDecrypt" ma:index="8" nillable="true" ma:displayName="En/Decrypt" ma:default="Not Encrypted" ma:format="RadioButtons" ma:internalName="SCEnDecrypt">
      <xsd:simpleType>
        <xsd:restriction base="dms:Choice">
          <xsd:enumeration value="Not Encrypted"/>
          <xsd:enumeration value="Encrypted"/>
          <xsd:enumeration value="Queue"/>
        </xsd:restriction>
      </xsd:simpleType>
    </xsd:element>
    <xsd:element name="SCEncryptBy" ma:index="9" nillable="true" ma:displayName="Encrypt By" ma:list="UserInfo" ma:internalName="SCEncrypt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C85730-AF45-43CD-8CD1-C75581DB514E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D1DF0FE-DE7B-429A-9683-D32DF4FDE0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A6EE679C-8928-4A29-A260-5654791615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MediaTek-Standard</Template>
  <TotalTime>210960</TotalTime>
  <Words>209</Words>
  <Application>Microsoft Office PowerPoint</Application>
  <PresentationFormat>全屏显示(4:3)</PresentationFormat>
  <Paragraphs>62</Paragraphs>
  <Slides>13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標楷體</vt:lpstr>
      <vt:lpstr>Lucida Grande</vt:lpstr>
      <vt:lpstr>新細明體</vt:lpstr>
      <vt:lpstr>SimHei</vt:lpstr>
      <vt:lpstr>宋体</vt:lpstr>
      <vt:lpstr>Arial</vt:lpstr>
      <vt:lpstr>Calibri</vt:lpstr>
      <vt:lpstr>Wingdings</vt:lpstr>
      <vt:lpstr>MediaTek-Internal_Use</vt:lpstr>
      <vt:lpstr>Custom Design</vt:lpstr>
      <vt:lpstr>IOT OfflineDebugSuite V0.1845.00</vt:lpstr>
      <vt:lpstr>Install </vt:lpstr>
      <vt:lpstr>Install </vt:lpstr>
      <vt:lpstr>Usage</vt:lpstr>
      <vt:lpstr>Usage</vt:lpstr>
      <vt:lpstr>Usage</vt:lpstr>
      <vt:lpstr>Usage</vt:lpstr>
      <vt:lpstr>Usage</vt:lpstr>
      <vt:lpstr>Usage</vt:lpstr>
      <vt:lpstr>Usage</vt:lpstr>
      <vt:lpstr>appendix</vt:lpstr>
      <vt:lpstr>Trace32 download</vt:lpstr>
      <vt:lpstr>PowerPoint 演示文稿</vt:lpstr>
    </vt:vector>
  </TitlesOfParts>
  <Company>MediaTek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WCP/SE2/CS5 Regular Meeting</dc:title>
  <dc:creator>mtk00576</dc:creator>
  <cp:keywords>Internal Use</cp:keywords>
  <dc:description>Internal Use</dc:description>
  <cp:lastModifiedBy>HF Wang (王槐飞)</cp:lastModifiedBy>
  <cp:revision>10731</cp:revision>
  <dcterms:created xsi:type="dcterms:W3CDTF">2008-02-25T00:37:40Z</dcterms:created>
  <dcterms:modified xsi:type="dcterms:W3CDTF">2018-11-05T03:56:32Z</dcterms:modified>
  <cp:category>Internal Use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0x010100DD9F6CF37329B7498221B0D07484AC02</vt:lpwstr>
  </property>
  <property fmtid="{D5CDD505-2E9C-101B-9397-08002B2CF9AE}" pid="3" name="_AdHocReviewCycleID">
    <vt:i4>-1594336580</vt:i4>
  </property>
  <property fmtid="{D5CDD505-2E9C-101B-9397-08002B2CF9AE}" pid="4" name="_NewReviewCycle">
    <vt:lpwstr/>
  </property>
  <property fmtid="{D5CDD505-2E9C-101B-9397-08002B2CF9AE}" pid="5" name="_EmailSubject">
    <vt:lpwstr>[MD]OfflineDebugSuite User Guide</vt:lpwstr>
  </property>
  <property fmtid="{D5CDD505-2E9C-101B-9397-08002B2CF9AE}" pid="6" name="_AuthorEmail">
    <vt:lpwstr>qmei.yang@mediatek.com</vt:lpwstr>
  </property>
  <property fmtid="{D5CDD505-2E9C-101B-9397-08002B2CF9AE}" pid="7" name="_AuthorEmailDisplayName">
    <vt:lpwstr>Qmei Yang (楊鈞筑)</vt:lpwstr>
  </property>
</Properties>
</file>