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Department 1</c:v>
                </c:pt>
                <c:pt idx="1">
                  <c:v>Department 2</c:v>
                </c:pt>
                <c:pt idx="2">
                  <c:v>Department 3</c:v>
                </c:pt>
                <c:pt idx="3">
                  <c:v>部门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4-4DEA-A309-60E233302C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已完成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Department 1</c:v>
                </c:pt>
                <c:pt idx="1">
                  <c:v>Department 2</c:v>
                </c:pt>
                <c:pt idx="2">
                  <c:v>Department 3</c:v>
                </c:pt>
                <c:pt idx="3">
                  <c:v>部门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4-4DEA-A309-60E233302C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未完成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Department 1</c:v>
                </c:pt>
                <c:pt idx="1">
                  <c:v>Department 2</c:v>
                </c:pt>
                <c:pt idx="2">
                  <c:v>Department 3</c:v>
                </c:pt>
                <c:pt idx="3">
                  <c:v>部门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4-4DEA-A309-60E233302C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82977008"/>
        <c:axId val="1282980752"/>
      </c:barChart>
      <c:catAx>
        <c:axId val="128297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980752"/>
        <c:crosses val="autoZero"/>
        <c:auto val="1"/>
        <c:lblAlgn val="ctr"/>
        <c:lblOffset val="100"/>
        <c:noMultiLvlLbl val="0"/>
      </c:catAx>
      <c:valAx>
        <c:axId val="1282980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297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C90C-ECBA-4BB9-984B-248126F73589}" type="datetimeFigureOut">
              <a:rPr lang="en-US" smtClean="0"/>
              <a:t>2023-06-02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6446-551D-432C-91A8-296BAD60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4145" y="1671782"/>
            <a:ext cx="6183746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26691" y="2641598"/>
            <a:ext cx="5218546" cy="600364"/>
            <a:chOff x="2595419" y="600363"/>
            <a:chExt cx="5218546" cy="600364"/>
          </a:xfrm>
        </p:grpSpPr>
        <p:sp>
          <p:nvSpPr>
            <p:cNvPr id="5" name="矩形 4"/>
            <p:cNvSpPr/>
            <p:nvPr/>
          </p:nvSpPr>
          <p:spPr>
            <a:xfrm>
              <a:off x="2595419" y="600363"/>
              <a:ext cx="5218546" cy="6003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26327" y="715879"/>
              <a:ext cx="114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账号：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073237" y="715879"/>
              <a:ext cx="3435927" cy="369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11254" y="2029842"/>
            <a:ext cx="30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</a:t>
            </a: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426691" y="3411696"/>
            <a:ext cx="5218546" cy="600364"/>
            <a:chOff x="2595419" y="600363"/>
            <a:chExt cx="5218546" cy="600364"/>
          </a:xfrm>
        </p:grpSpPr>
        <p:sp>
          <p:nvSpPr>
            <p:cNvPr id="11" name="矩形 10"/>
            <p:cNvSpPr/>
            <p:nvPr/>
          </p:nvSpPr>
          <p:spPr>
            <a:xfrm>
              <a:off x="2595419" y="600363"/>
              <a:ext cx="5218546" cy="6003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26327" y="715879"/>
              <a:ext cx="114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密码</a:t>
              </a:r>
              <a:r>
                <a:rPr lang="zh-CN" altLang="en-US" dirty="0" smtClean="0"/>
                <a:t>：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073237" y="715879"/>
              <a:ext cx="3435927" cy="369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611254" y="4250466"/>
            <a:ext cx="1228436" cy="5357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6802581" y="4255088"/>
            <a:ext cx="1228436" cy="5357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36195" y="432545"/>
            <a:ext cx="720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Task manager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76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764145" y="1191491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1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849091" y="1191491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2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007929" y="1191491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3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764145" y="3906982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4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849091" y="3906982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5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8007929" y="3906981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6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：登录成功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0381675" y="554180"/>
            <a:ext cx="628073" cy="480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74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49091" y="1219207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Team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915566" y="1219207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Team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64145" y="1219207"/>
            <a:ext cx="2253673" cy="1810327"/>
            <a:chOff x="1764145" y="1219207"/>
            <a:chExt cx="2253673" cy="1810327"/>
          </a:xfrm>
        </p:grpSpPr>
        <p:sp>
          <p:nvSpPr>
            <p:cNvPr id="6" name="矩形 5"/>
            <p:cNvSpPr/>
            <p:nvPr/>
          </p:nvSpPr>
          <p:spPr>
            <a:xfrm>
              <a:off x="1764145" y="1219207"/>
              <a:ext cx="2253673" cy="181032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Team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657600" y="1219207"/>
              <a:ext cx="360217" cy="3140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~</a:t>
              </a:r>
              <a:endParaRPr 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6742547" y="1219207"/>
            <a:ext cx="360217" cy="3140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~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9809022" y="1219207"/>
            <a:ext cx="360217" cy="3140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~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10381675" y="554180"/>
            <a:ext cx="628073" cy="480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6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10381675" y="554180"/>
            <a:ext cx="628073" cy="480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添加</a:t>
            </a:r>
            <a:endParaRPr 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838035" y="1157001"/>
            <a:ext cx="8543640" cy="480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 1</a:t>
            </a:r>
            <a:endParaRPr 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838036" y="1745672"/>
            <a:ext cx="8543640" cy="480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 2</a:t>
            </a:r>
            <a:endParaRPr 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838036" y="2378356"/>
            <a:ext cx="8543640" cy="480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 3</a:t>
            </a:r>
            <a:endParaRPr 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38036" y="3047992"/>
            <a:ext cx="8543640" cy="480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 4</a:t>
            </a:r>
            <a:endParaRPr 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38036" y="3717628"/>
            <a:ext cx="8543640" cy="480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 5</a:t>
            </a:r>
            <a:endParaRPr 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838036" y="4412655"/>
            <a:ext cx="8543640" cy="480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 6</a:t>
            </a:r>
            <a:endParaRPr 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38036" y="1099126"/>
            <a:ext cx="8774549" cy="729672"/>
            <a:chOff x="1838036" y="923636"/>
            <a:chExt cx="8774549" cy="729672"/>
          </a:xfrm>
        </p:grpSpPr>
        <p:sp>
          <p:nvSpPr>
            <p:cNvPr id="27" name="矩形 26"/>
            <p:cNvSpPr/>
            <p:nvPr/>
          </p:nvSpPr>
          <p:spPr>
            <a:xfrm>
              <a:off x="9933710" y="1052945"/>
              <a:ext cx="678875" cy="480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编辑</a:t>
              </a:r>
              <a:endParaRPr 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38036" y="923636"/>
              <a:ext cx="7832437" cy="729672"/>
              <a:chOff x="1838036" y="1717964"/>
              <a:chExt cx="7832437" cy="7296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38036" y="1717964"/>
                <a:ext cx="7832437" cy="729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21163" y="1847273"/>
                <a:ext cx="3352799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Task1</a:t>
                </a:r>
                <a:endParaRPr 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23344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进度</a:t>
                </a:r>
                <a:endParaRPr 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862616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Partner</a:t>
                </a:r>
                <a:endParaRPr 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201887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Deadline</a:t>
                </a:r>
                <a:endParaRPr 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465456" y="1163906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832437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180947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838036" y="2165928"/>
            <a:ext cx="8774549" cy="729672"/>
            <a:chOff x="1838036" y="923636"/>
            <a:chExt cx="8774549" cy="729672"/>
          </a:xfrm>
        </p:grpSpPr>
        <p:sp>
          <p:nvSpPr>
            <p:cNvPr id="66" name="矩形 65"/>
            <p:cNvSpPr/>
            <p:nvPr/>
          </p:nvSpPr>
          <p:spPr>
            <a:xfrm>
              <a:off x="9933710" y="1052945"/>
              <a:ext cx="678875" cy="480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编辑</a:t>
              </a:r>
              <a:endParaRPr lang="en-US" dirty="0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838036" y="923636"/>
              <a:ext cx="7832437" cy="729672"/>
              <a:chOff x="1838036" y="1717964"/>
              <a:chExt cx="7832437" cy="72967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838036" y="1717964"/>
                <a:ext cx="7832437" cy="729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921163" y="1847273"/>
                <a:ext cx="3352799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Task2</a:t>
                </a:r>
                <a:endParaRPr 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523344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进度</a:t>
                </a:r>
                <a:endParaRPr 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62616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Partner</a:t>
                </a:r>
                <a:endParaRPr 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8201887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Deadline</a:t>
                </a:r>
                <a:endParaRPr lang="en-US" dirty="0"/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6465456" y="1163906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832437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180947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838036" y="3214254"/>
            <a:ext cx="8774549" cy="729672"/>
            <a:chOff x="1838036" y="923636"/>
            <a:chExt cx="8774549" cy="729672"/>
          </a:xfrm>
        </p:grpSpPr>
        <p:sp>
          <p:nvSpPr>
            <p:cNvPr id="77" name="矩形 76"/>
            <p:cNvSpPr/>
            <p:nvPr/>
          </p:nvSpPr>
          <p:spPr>
            <a:xfrm>
              <a:off x="9933710" y="1052945"/>
              <a:ext cx="678875" cy="480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编辑</a:t>
              </a:r>
              <a:endParaRPr lang="en-US" dirty="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838036" y="923636"/>
              <a:ext cx="7832437" cy="729672"/>
              <a:chOff x="1838036" y="1717964"/>
              <a:chExt cx="7832437" cy="729672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838036" y="1717964"/>
                <a:ext cx="7832437" cy="729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921163" y="1847273"/>
                <a:ext cx="3352799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Task3</a:t>
                </a:r>
                <a:endParaRPr lang="en-US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523344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进度</a:t>
                </a:r>
                <a:endParaRPr 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862616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Partner</a:t>
                </a:r>
                <a:endParaRPr 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8201887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Deadline</a:t>
                </a:r>
                <a:endParaRPr lang="en-US" dirty="0"/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6465456" y="1163906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832437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180947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</a:t>
            </a:r>
            <a:endParaRPr lang="en-US" dirty="0"/>
          </a:p>
        </p:txBody>
      </p:sp>
      <p:sp>
        <p:nvSpPr>
          <p:cNvPr id="88" name="矩形 87"/>
          <p:cNvSpPr/>
          <p:nvPr/>
        </p:nvSpPr>
        <p:spPr>
          <a:xfrm>
            <a:off x="10381675" y="554180"/>
            <a:ext cx="628073" cy="480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22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38036" y="1099126"/>
            <a:ext cx="8774549" cy="729672"/>
            <a:chOff x="1838036" y="923636"/>
            <a:chExt cx="8774549" cy="729672"/>
          </a:xfrm>
        </p:grpSpPr>
        <p:sp>
          <p:nvSpPr>
            <p:cNvPr id="27" name="矩形 26"/>
            <p:cNvSpPr/>
            <p:nvPr/>
          </p:nvSpPr>
          <p:spPr>
            <a:xfrm>
              <a:off x="9933710" y="1052945"/>
              <a:ext cx="678875" cy="480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编辑</a:t>
              </a:r>
              <a:endParaRPr 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38036" y="923636"/>
              <a:ext cx="7832437" cy="729672"/>
              <a:chOff x="1838036" y="1717964"/>
              <a:chExt cx="7832437" cy="7296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38036" y="1717964"/>
                <a:ext cx="7832437" cy="7296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21163" y="1847273"/>
                <a:ext cx="5039322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提醒内容</a:t>
                </a:r>
                <a:endParaRPr 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40861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相关者</a:t>
                </a:r>
                <a:endParaRPr 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80133" y="1847273"/>
                <a:ext cx="1209964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情况</a:t>
                </a:r>
                <a:endParaRPr 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9349954" y="1159343"/>
              <a:ext cx="2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˅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：提醒 </a:t>
            </a:r>
            <a:r>
              <a:rPr lang="en-US" altLang="zh-CN" dirty="0" smtClean="0"/>
              <a:t>Click</a:t>
            </a:r>
            <a:endParaRPr lang="en-US" dirty="0"/>
          </a:p>
        </p:txBody>
      </p:sp>
      <p:sp>
        <p:nvSpPr>
          <p:cNvPr id="88" name="矩形 87"/>
          <p:cNvSpPr/>
          <p:nvPr/>
        </p:nvSpPr>
        <p:spPr>
          <a:xfrm>
            <a:off x="10381675" y="554180"/>
            <a:ext cx="628073" cy="480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添加</a:t>
            </a:r>
            <a:endParaRPr 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5906656" y="5883564"/>
            <a:ext cx="119453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sp>
        <p:nvSpPr>
          <p:cNvPr id="87" name="矩形 86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：提案改善 </a:t>
            </a:r>
            <a:r>
              <a:rPr lang="en-US" altLang="zh-CN" dirty="0" smtClean="0"/>
              <a:t>Click</a:t>
            </a:r>
            <a:endParaRPr lang="en-US" dirty="0"/>
          </a:p>
        </p:txBody>
      </p:sp>
      <p:sp>
        <p:nvSpPr>
          <p:cNvPr id="40" name="矩形 39"/>
          <p:cNvSpPr/>
          <p:nvPr/>
        </p:nvSpPr>
        <p:spPr>
          <a:xfrm>
            <a:off x="3325091" y="2184405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个人提案改善</a:t>
            </a:r>
            <a:endParaRPr lang="en-US" dirty="0"/>
          </a:p>
        </p:txBody>
      </p:sp>
      <p:sp>
        <p:nvSpPr>
          <p:cNvPr id="53" name="矩形 52"/>
          <p:cNvSpPr/>
          <p:nvPr/>
        </p:nvSpPr>
        <p:spPr>
          <a:xfrm>
            <a:off x="6728690" y="2184406"/>
            <a:ext cx="2253673" cy="1810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部门提案改善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sp>
        <p:nvSpPr>
          <p:cNvPr id="87" name="矩形 86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：个人提案改善 </a:t>
            </a:r>
            <a:r>
              <a:rPr lang="en-US" altLang="zh-CN" dirty="0" smtClean="0"/>
              <a:t>Click</a:t>
            </a:r>
            <a:endParaRPr 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838036" y="1043707"/>
            <a:ext cx="9134763" cy="729672"/>
            <a:chOff x="1838036" y="923636"/>
            <a:chExt cx="9134763" cy="729672"/>
          </a:xfrm>
        </p:grpSpPr>
        <p:grpSp>
          <p:nvGrpSpPr>
            <p:cNvPr id="43" name="组合 42"/>
            <p:cNvGrpSpPr/>
            <p:nvPr/>
          </p:nvGrpSpPr>
          <p:grpSpPr>
            <a:xfrm>
              <a:off x="1838036" y="923636"/>
              <a:ext cx="9134763" cy="729672"/>
              <a:chOff x="1838036" y="923636"/>
              <a:chExt cx="9134763" cy="72967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822873" y="1048318"/>
                <a:ext cx="1149926" cy="480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已发送</a:t>
                </a:r>
                <a:endParaRPr lang="en-US" dirty="0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838036" y="923636"/>
                <a:ext cx="7832437" cy="729672"/>
                <a:chOff x="1838036" y="1717964"/>
                <a:chExt cx="7832437" cy="729672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838036" y="1717964"/>
                  <a:ext cx="7832437" cy="72967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921164" y="1847273"/>
                  <a:ext cx="4745184" cy="48029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内容</a:t>
                  </a:r>
                  <a:endParaRPr lang="en-US" dirty="0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8552872" y="1847273"/>
                  <a:ext cx="955967" cy="48029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配合者</a:t>
                  </a:r>
                  <a:endParaRPr lang="en-US" dirty="0"/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6749476" y="1048318"/>
              <a:ext cx="1727196" cy="480298"/>
              <a:chOff x="8873840" y="1205340"/>
              <a:chExt cx="1727196" cy="48029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873840" y="1205340"/>
                <a:ext cx="1727196" cy="48029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实施情况</a:t>
                </a:r>
                <a:endParaRPr lang="en-US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157693" y="1316301"/>
                <a:ext cx="240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˅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1833416" y="2110497"/>
            <a:ext cx="9134763" cy="729672"/>
            <a:chOff x="1838036" y="923636"/>
            <a:chExt cx="9134763" cy="729672"/>
          </a:xfrm>
        </p:grpSpPr>
        <p:grpSp>
          <p:nvGrpSpPr>
            <p:cNvPr id="58" name="组合 57"/>
            <p:cNvGrpSpPr/>
            <p:nvPr/>
          </p:nvGrpSpPr>
          <p:grpSpPr>
            <a:xfrm>
              <a:off x="1838036" y="923636"/>
              <a:ext cx="9134763" cy="729672"/>
              <a:chOff x="1838036" y="923636"/>
              <a:chExt cx="9134763" cy="72967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9822873" y="1048318"/>
                <a:ext cx="1149926" cy="4802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发送汇总</a:t>
                </a:r>
                <a:endParaRPr lang="en-US" dirty="0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1838036" y="923636"/>
                <a:ext cx="7832437" cy="729672"/>
                <a:chOff x="1838036" y="1717964"/>
                <a:chExt cx="7832437" cy="729672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1838036" y="1717964"/>
                  <a:ext cx="7832437" cy="72967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921164" y="1847273"/>
                  <a:ext cx="4745184" cy="48029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内容</a:t>
                  </a:r>
                  <a:endParaRPr lang="en-US" dirty="0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8552872" y="1847273"/>
                  <a:ext cx="955967" cy="48029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配合者</a:t>
                  </a:r>
                  <a:endParaRPr lang="en-US" dirty="0"/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6749476" y="1048318"/>
              <a:ext cx="1727196" cy="480298"/>
              <a:chOff x="8873840" y="1205340"/>
              <a:chExt cx="1727196" cy="48029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8873840" y="1205340"/>
                <a:ext cx="1727196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实施情况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157693" y="1316301"/>
                <a:ext cx="240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˅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833416" y="3161145"/>
            <a:ext cx="9134763" cy="729672"/>
            <a:chOff x="1838036" y="923636"/>
            <a:chExt cx="9134763" cy="729672"/>
          </a:xfrm>
        </p:grpSpPr>
        <p:grpSp>
          <p:nvGrpSpPr>
            <p:cNvPr id="93" name="组合 92"/>
            <p:cNvGrpSpPr/>
            <p:nvPr/>
          </p:nvGrpSpPr>
          <p:grpSpPr>
            <a:xfrm>
              <a:off x="1838036" y="923636"/>
              <a:ext cx="9134763" cy="729672"/>
              <a:chOff x="1838036" y="923636"/>
              <a:chExt cx="9134763" cy="729672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9822873" y="1048318"/>
                <a:ext cx="1149926" cy="4802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发送汇总</a:t>
                </a:r>
                <a:endParaRPr lang="en-US" dirty="0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1838036" y="923636"/>
                <a:ext cx="7832437" cy="729672"/>
                <a:chOff x="1838036" y="1717964"/>
                <a:chExt cx="7832437" cy="729672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1838036" y="1717964"/>
                  <a:ext cx="7832437" cy="72967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921164" y="1847273"/>
                  <a:ext cx="4745184" cy="48029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内容</a:t>
                  </a:r>
                  <a:endParaRPr lang="en-US" dirty="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8552872" y="1847273"/>
                  <a:ext cx="955967" cy="48029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配合者</a:t>
                  </a:r>
                  <a:endParaRPr lang="en-US" dirty="0"/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6749476" y="1048318"/>
              <a:ext cx="1727196" cy="480298"/>
              <a:chOff x="8873840" y="1205340"/>
              <a:chExt cx="1727196" cy="48029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873840" y="1205340"/>
                <a:ext cx="1727196" cy="48029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实施情况</a:t>
                </a:r>
                <a:endParaRPr lang="en-US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0157693" y="1316301"/>
                <a:ext cx="240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˅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矩形 101"/>
          <p:cNvSpPr/>
          <p:nvPr/>
        </p:nvSpPr>
        <p:spPr>
          <a:xfrm>
            <a:off x="10381675" y="554180"/>
            <a:ext cx="628073" cy="480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55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5855" y="286327"/>
            <a:ext cx="10261600" cy="6114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969818" y="434109"/>
            <a:ext cx="618837" cy="489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0261602" y="5883564"/>
            <a:ext cx="775853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75855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个人工作计划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91" y="5883564"/>
            <a:ext cx="2401455" cy="517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提案改善</a:t>
            </a:r>
            <a:endParaRPr lang="en-US" dirty="0"/>
          </a:p>
        </p:txBody>
      </p:sp>
      <p:sp>
        <p:nvSpPr>
          <p:cNvPr id="87" name="矩形 86"/>
          <p:cNvSpPr/>
          <p:nvPr/>
        </p:nvSpPr>
        <p:spPr>
          <a:xfrm>
            <a:off x="2983345" y="554180"/>
            <a:ext cx="6410037" cy="350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：部门提案改善 </a:t>
            </a:r>
            <a:r>
              <a:rPr lang="en-US" altLang="zh-CN" dirty="0" smtClean="0"/>
              <a:t>Click</a:t>
            </a:r>
            <a:endParaRPr 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59192699"/>
              </p:ext>
            </p:extLst>
          </p:nvPr>
        </p:nvGraphicFramePr>
        <p:xfrm>
          <a:off x="2032000" y="1034477"/>
          <a:ext cx="8229602" cy="456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51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299</Words>
  <Application>Microsoft Office PowerPoint</Application>
  <PresentationFormat>宽屏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Luxshare-ict</dc:creator>
  <cp:lastModifiedBy>Luxshare-ict</cp:lastModifiedBy>
  <cp:revision>14</cp:revision>
  <dcterms:created xsi:type="dcterms:W3CDTF">2023-05-29T01:14:10Z</dcterms:created>
  <dcterms:modified xsi:type="dcterms:W3CDTF">2023-06-02T00:55:48Z</dcterms:modified>
</cp:coreProperties>
</file>