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9119" y="1245140"/>
            <a:ext cx="7447724" cy="119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THỰC TẬP CƠ SỞ</a:t>
            </a:r>
            <a:endParaRPr lang="en-US" sz="3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9513" y="4496016"/>
            <a:ext cx="8557407" cy="2009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Giảng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viên hướng dẫn: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Phạm Thị Thương</a:t>
            </a: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viên thực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:      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Dương Văn Định</a:t>
            </a: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Lớp:                                KTPMK17B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Mã SV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:                         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DTC1854801030012</a:t>
            </a:r>
          </a:p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6594" y="2799548"/>
            <a:ext cx="8169215" cy="1595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u="sng"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NGHIÊN CỨU CÁC THUẬT TOÁN SẮP XẾP THÔNG DỤNG VÀ CÀI ĐẶT MÔ PHỎNG THUẬT TOÁN SẮP XẾP NHANH</a:t>
            </a:r>
          </a:p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45140" y="73966"/>
            <a:ext cx="9280187" cy="992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 VÀ TRUYỀN THÔNG</a:t>
            </a:r>
            <a:b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https://ictu.edu.vn/attachments/article/556/Logo_ICTU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762" y="153858"/>
            <a:ext cx="1088421" cy="1012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8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0091" y="170823"/>
            <a:ext cx="8135070" cy="602902"/>
          </a:xfrm>
        </p:spPr>
        <p:txBody>
          <a:bodyPr>
            <a:noAutofit/>
          </a:bodyPr>
          <a:lstStyle/>
          <a:p>
            <a:r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khi tạo mảng</a:t>
            </a:r>
            <a:endParaRPr lang="en-US" sz="2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41" y="773725"/>
            <a:ext cx="9819071" cy="546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89" y="980044"/>
            <a:ext cx="9625726" cy="54298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6729" y="219779"/>
            <a:ext cx="4560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Giao diện khi tạo mảng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804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313" y="320263"/>
            <a:ext cx="420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diện sắp xếp xong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99" y="896891"/>
            <a:ext cx="9541624" cy="54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4" descr="BÍ KÍP ÔN THI ĐẠI HỌC NĂM 201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33" y="327099"/>
            <a:ext cx="8497885" cy="63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ổng hợp hình nền PowerPoint cảm ơn đẹp nhất - Slide cảm ơn, slide kết thúc  đẹp và chuyên nghiệp - VnDoc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837" y="500332"/>
            <a:ext cx="7766936" cy="819510"/>
          </a:xfrm>
        </p:spPr>
        <p:txBody>
          <a:bodyPr/>
          <a:lstStyle/>
          <a:p>
            <a:pPr algn="l"/>
            <a:r>
              <a:rPr lang="en-US" sz="3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4758" y="1639019"/>
            <a:ext cx="7766936" cy="3079630"/>
          </a:xfrm>
        </p:spPr>
        <p:txBody>
          <a:bodyPr/>
          <a:lstStyle/>
          <a:p>
            <a:pPr marL="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đích của đề tài thực tập</a:t>
            </a:r>
          </a:p>
          <a:p>
            <a:pPr marL="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toán sắp xếp (Sorting Algorithm)</a:t>
            </a:r>
          </a:p>
          <a:p>
            <a:pPr marL="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minh họa thuật toán sắp xếp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436" y="609600"/>
            <a:ext cx="8596668" cy="1038045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</a:t>
            </a:r>
            <a:r>
              <a:rPr lang="en-US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đề tài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212" y="1536439"/>
            <a:ext cx="8596668" cy="43160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smtClean="0"/>
              <a:t>Hoàn thiện và củng cố tư duy thuật toán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Ôn luyện lại kiến thức đã được học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Nắm được </a:t>
            </a:r>
            <a:r>
              <a:rPr lang="en-US" sz="2400" b="1"/>
              <a:t>6 thuật toán sắp xếp thông </a:t>
            </a:r>
            <a:r>
              <a:rPr lang="en-US" sz="2400" b="1" smtClean="0"/>
              <a:t>dụng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Cài đặt mô phỏng thuật toán sắp xếp</a:t>
            </a:r>
            <a:r>
              <a:rPr lang="en-US" sz="2400" b="1"/>
              <a:t> </a:t>
            </a:r>
            <a:r>
              <a:rPr lang="en-US" sz="2400" b="1" smtClean="0"/>
              <a:t>nhanh</a:t>
            </a:r>
            <a:r>
              <a:rPr lang="en-US" sz="2400" b="1"/>
              <a:t> </a:t>
            </a:r>
            <a:r>
              <a:rPr lang="en-US" sz="2400" b="1" smtClean="0"/>
              <a:t>bằng C#</a:t>
            </a:r>
          </a:p>
        </p:txBody>
      </p:sp>
    </p:spTree>
    <p:extLst>
      <p:ext uri="{BB962C8B-B14F-4D97-AF65-F5344CB8AC3E}">
        <p14:creationId xmlns:p14="http://schemas.microsoft.com/office/powerpoint/2010/main" val="148029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2818" y="2285016"/>
            <a:ext cx="8567530" cy="181886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thuật toán không ngừng được nghiên cứu</a:t>
            </a:r>
          </a:p>
          <a:p>
            <a:endParaRPr lang="en-US" sz="2400" b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trọng đối với các lập trình viên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nhiều trong các bài toán thực tế</a:t>
            </a:r>
            <a:endParaRPr 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omputer Science Icons - Computer Programming Png , Transparent Cartoon -  Jing.f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284" y="2467601"/>
            <a:ext cx="1260338" cy="12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94574" y="383250"/>
            <a:ext cx="8596313" cy="1020793"/>
          </a:xfrm>
        </p:spPr>
        <p:txBody>
          <a:bodyPr>
            <a:norm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toán sắp xếp</a:t>
            </a:r>
            <a:endParaRPr lang="en-US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5813" y="526774"/>
            <a:ext cx="8596668" cy="1001643"/>
          </a:xfrm>
        </p:spPr>
        <p:txBody>
          <a:bodyPr>
            <a:norm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 thuật toán sắp xếp</a:t>
            </a:r>
            <a:endParaRPr lang="en-US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14657" y="1928191"/>
            <a:ext cx="9848205" cy="27034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Dựa theo độ phức tạp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Dựa theo phương pháp của thuật toán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Dựa theo khả năng thích ứng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Dựa theo tính ổn định</a:t>
            </a:r>
          </a:p>
        </p:txBody>
      </p:sp>
    </p:spTree>
    <p:extLst>
      <p:ext uri="{BB962C8B-B14F-4D97-AF65-F5344CB8AC3E}">
        <p14:creationId xmlns:p14="http://schemas.microsoft.com/office/powerpoint/2010/main" val="29243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71939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thuật toán </a:t>
            </a:r>
            <a:r>
              <a:rPr lang="en-US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xếp thông dụng</a:t>
            </a:r>
            <a:endParaRPr 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1553" y="1868557"/>
            <a:ext cx="8596668" cy="3876260"/>
          </a:xfrm>
        </p:spPr>
        <p:txBody>
          <a:bodyPr>
            <a:normAutofit/>
          </a:bodyPr>
          <a:lstStyle/>
          <a:p>
            <a:endParaRPr lang="en-US" b="1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 xếp nổi bọt – Bubble </a:t>
            </a: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ắp </a:t>
            </a:r>
            <a:r>
              <a:rPr lang="vi-V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 chèn – Insert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r>
              <a:rPr lang="vi-V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sort</a:t>
            </a: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ắp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 chọn – Selection </a:t>
            </a: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 xếp nhanh – QuickSort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 xếp trộn – Merge 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 xếp vun đống – Heap Sort</a:t>
            </a:r>
          </a:p>
          <a:p>
            <a:endParaRPr lang="en-US" smtClean="0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321365"/>
            <a:ext cx="8596668" cy="8017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 đánh giá độ phức tạp</a:t>
            </a:r>
            <a:endParaRPr lang="en-US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3818372"/>
                  </p:ext>
                </p:extLst>
              </p:nvPr>
            </p:nvGraphicFramePr>
            <p:xfrm>
              <a:off x="457196" y="1451112"/>
              <a:ext cx="10068342" cy="50590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78057">
                      <a:extLst>
                        <a:ext uri="{9D8B030D-6E8A-4147-A177-3AD203B41FA5}">
                          <a16:colId xmlns:a16="http://schemas.microsoft.com/office/drawing/2014/main" val="3898352255"/>
                        </a:ext>
                      </a:extLst>
                    </a:gridCol>
                    <a:gridCol w="1678057">
                      <a:extLst>
                        <a:ext uri="{9D8B030D-6E8A-4147-A177-3AD203B41FA5}">
                          <a16:colId xmlns:a16="http://schemas.microsoft.com/office/drawing/2014/main" val="2270704191"/>
                        </a:ext>
                      </a:extLst>
                    </a:gridCol>
                    <a:gridCol w="1678057">
                      <a:extLst>
                        <a:ext uri="{9D8B030D-6E8A-4147-A177-3AD203B41FA5}">
                          <a16:colId xmlns:a16="http://schemas.microsoft.com/office/drawing/2014/main" val="1726915532"/>
                        </a:ext>
                      </a:extLst>
                    </a:gridCol>
                    <a:gridCol w="1678057">
                      <a:extLst>
                        <a:ext uri="{9D8B030D-6E8A-4147-A177-3AD203B41FA5}">
                          <a16:colId xmlns:a16="http://schemas.microsoft.com/office/drawing/2014/main" val="308206728"/>
                        </a:ext>
                      </a:extLst>
                    </a:gridCol>
                    <a:gridCol w="1678057">
                      <a:extLst>
                        <a:ext uri="{9D8B030D-6E8A-4147-A177-3AD203B41FA5}">
                          <a16:colId xmlns:a16="http://schemas.microsoft.com/office/drawing/2014/main" val="1133399597"/>
                        </a:ext>
                      </a:extLst>
                    </a:gridCol>
                    <a:gridCol w="1678057">
                      <a:extLst>
                        <a:ext uri="{9D8B030D-6E8A-4147-A177-3AD203B41FA5}">
                          <a16:colId xmlns:a16="http://schemas.microsoft.com/office/drawing/2014/main" val="513372539"/>
                        </a:ext>
                      </a:extLst>
                    </a:gridCol>
                  </a:tblGrid>
                  <a:tr h="722717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Tên</a:t>
                          </a:r>
                          <a:endParaRPr lang="en-US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Tốt</a:t>
                          </a:r>
                          <a:r>
                            <a:rPr lang="en-US" baseline="0" smtClean="0"/>
                            <a:t> nhất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Trung</a:t>
                          </a:r>
                          <a:r>
                            <a:rPr lang="en-US" baseline="0" smtClean="0"/>
                            <a:t> bình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 Xấu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Bộ</a:t>
                          </a:r>
                          <a:r>
                            <a:rPr lang="en-US" baseline="0" smtClean="0"/>
                            <a:t> nhớ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Ổn</a:t>
                          </a:r>
                          <a:r>
                            <a:rPr lang="en-US" baseline="0" smtClean="0"/>
                            <a:t> định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1612060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Bubble</a:t>
                          </a:r>
                          <a:r>
                            <a:rPr lang="en-US" baseline="0" smtClean="0"/>
                            <a:t> 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có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2020244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Insertion</a:t>
                          </a:r>
                          <a:r>
                            <a:rPr lang="en-US" baseline="0" smtClean="0"/>
                            <a:t> 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có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8152627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Selection 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có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9317895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Quicksort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log</a:t>
                          </a:r>
                          <a:r>
                            <a:rPr lang="en-US" baseline="0" smtClean="0"/>
                            <a:t>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không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2217408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Merge</a:t>
                          </a:r>
                          <a:r>
                            <a:rPr lang="en-US" baseline="0" smtClean="0"/>
                            <a:t> 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</a:t>
                          </a:r>
                          <a:r>
                            <a:rPr lang="en-US" baseline="0" smtClean="0"/>
                            <a:t>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có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9414747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Heapsort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</a:t>
                          </a:r>
                          <a:r>
                            <a:rPr lang="en-US" baseline="0" smtClean="0"/>
                            <a:t>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</a:t>
                          </a:r>
                          <a:r>
                            <a:rPr lang="en-US" baseline="0" smtClean="0"/>
                            <a:t>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</a:t>
                          </a:r>
                          <a:r>
                            <a:rPr lang="en-US" baseline="0" smtClean="0"/>
                            <a:t>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không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779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3818372"/>
                  </p:ext>
                </p:extLst>
              </p:nvPr>
            </p:nvGraphicFramePr>
            <p:xfrm>
              <a:off x="457196" y="1451112"/>
              <a:ext cx="10068342" cy="50590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78057">
                      <a:extLst>
                        <a:ext uri="{9D8B030D-6E8A-4147-A177-3AD203B41FA5}">
                          <a16:colId xmlns:a16="http://schemas.microsoft.com/office/drawing/2014/main" val="3898352255"/>
                        </a:ext>
                      </a:extLst>
                    </a:gridCol>
                    <a:gridCol w="1678057">
                      <a:extLst>
                        <a:ext uri="{9D8B030D-6E8A-4147-A177-3AD203B41FA5}">
                          <a16:colId xmlns:a16="http://schemas.microsoft.com/office/drawing/2014/main" val="2270704191"/>
                        </a:ext>
                      </a:extLst>
                    </a:gridCol>
                    <a:gridCol w="1678057">
                      <a:extLst>
                        <a:ext uri="{9D8B030D-6E8A-4147-A177-3AD203B41FA5}">
                          <a16:colId xmlns:a16="http://schemas.microsoft.com/office/drawing/2014/main" val="1726915532"/>
                        </a:ext>
                      </a:extLst>
                    </a:gridCol>
                    <a:gridCol w="1678057">
                      <a:extLst>
                        <a:ext uri="{9D8B030D-6E8A-4147-A177-3AD203B41FA5}">
                          <a16:colId xmlns:a16="http://schemas.microsoft.com/office/drawing/2014/main" val="308206728"/>
                        </a:ext>
                      </a:extLst>
                    </a:gridCol>
                    <a:gridCol w="1678057">
                      <a:extLst>
                        <a:ext uri="{9D8B030D-6E8A-4147-A177-3AD203B41FA5}">
                          <a16:colId xmlns:a16="http://schemas.microsoft.com/office/drawing/2014/main" val="1133399597"/>
                        </a:ext>
                      </a:extLst>
                    </a:gridCol>
                    <a:gridCol w="1678057">
                      <a:extLst>
                        <a:ext uri="{9D8B030D-6E8A-4147-A177-3AD203B41FA5}">
                          <a16:colId xmlns:a16="http://schemas.microsoft.com/office/drawing/2014/main" val="513372539"/>
                        </a:ext>
                      </a:extLst>
                    </a:gridCol>
                  </a:tblGrid>
                  <a:tr h="722717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Tên</a:t>
                          </a:r>
                          <a:endParaRPr lang="en-US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Tốt</a:t>
                          </a:r>
                          <a:r>
                            <a:rPr lang="en-US" baseline="0" smtClean="0"/>
                            <a:t> nhất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Trung</a:t>
                          </a:r>
                          <a:r>
                            <a:rPr lang="en-US" baseline="0" smtClean="0"/>
                            <a:t> bình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 Xấu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Bộ</a:t>
                          </a:r>
                          <a:r>
                            <a:rPr lang="en-US" baseline="0" smtClean="0"/>
                            <a:t> nhớ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Ổn</a:t>
                          </a:r>
                          <a:r>
                            <a:rPr lang="en-US" baseline="0" smtClean="0"/>
                            <a:t> định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1612060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Bubble</a:t>
                          </a:r>
                          <a:r>
                            <a:rPr lang="en-US" baseline="0" smtClean="0"/>
                            <a:t> 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1695" r="-300725" b="-5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91" t="-101695" r="-201818" b="-5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có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2020244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Insertion</a:t>
                          </a:r>
                          <a:r>
                            <a:rPr lang="en-US" baseline="0" smtClean="0"/>
                            <a:t> 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0000" r="-300725" b="-4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91" t="-200000" r="-201818" b="-4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có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8152627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Selection 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727" t="-302542" r="-402182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302542" r="-3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91" t="-302542" r="-201818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có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9317895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Quicksort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91" t="-399160" r="-201818" b="-2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log</a:t>
                          </a:r>
                          <a:r>
                            <a:rPr lang="en-US" baseline="0" smtClean="0"/>
                            <a:t>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không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2217408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Merge</a:t>
                          </a:r>
                          <a:r>
                            <a:rPr lang="en-US" baseline="0" smtClean="0"/>
                            <a:t> 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</a:t>
                          </a:r>
                          <a:r>
                            <a:rPr lang="en-US" baseline="0" smtClean="0"/>
                            <a:t>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có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9414747"/>
                      </a:ext>
                    </a:extLst>
                  </a:tr>
                  <a:tr h="7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Heapsort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</a:t>
                          </a:r>
                          <a:r>
                            <a:rPr lang="en-US" baseline="0" smtClean="0"/>
                            <a:t>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</a:t>
                          </a:r>
                          <a:r>
                            <a:rPr lang="en-US" baseline="0" smtClean="0"/>
                            <a:t>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</a:t>
                          </a:r>
                          <a:r>
                            <a:rPr lang="en-US" baseline="0" smtClean="0"/>
                            <a:t> log n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không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17795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64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225" y="304059"/>
            <a:ext cx="9544968" cy="1320800"/>
          </a:xfrm>
        </p:spPr>
        <p:txBody>
          <a:bodyPr>
            <a:norm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mô phỏng thuật toán sắp xếp</a:t>
            </a:r>
            <a:endParaRPr lang="en-US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Visual Studio logo and symbol, meaning, history,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63" y="3667539"/>
            <a:ext cx="5278475" cy="32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C# Logo Vector SVG (1.85 KB) Download Free - CDN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61" y="1244239"/>
            <a:ext cx="3005076" cy="2950438"/>
          </a:xfrm>
          <a:prstGeom prst="rect">
            <a:avLst/>
          </a:prstGeom>
        </p:spPr>
      </p:pic>
      <p:pic>
        <p:nvPicPr>
          <p:cNvPr id="2058" name="Picture 10" descr="C# Windows Form Part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01" y="1524414"/>
            <a:ext cx="48768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91" y="170823"/>
            <a:ext cx="8135070" cy="602902"/>
          </a:xfrm>
        </p:spPr>
        <p:txBody>
          <a:bodyPr>
            <a:noAutofit/>
          </a:bodyPr>
          <a:lstStyle/>
          <a:p>
            <a:r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khởi động</a:t>
            </a:r>
            <a:endParaRPr lang="en-US" sz="2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91" y="773725"/>
            <a:ext cx="9663884" cy="5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3527</TotalTime>
  <Words>328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方正姚体</vt:lpstr>
      <vt:lpstr>Arial</vt:lpstr>
      <vt:lpstr>Cambria Math</vt:lpstr>
      <vt:lpstr>Trebuchet MS</vt:lpstr>
      <vt:lpstr>Wingdings</vt:lpstr>
      <vt:lpstr>Wingdings 3</vt:lpstr>
      <vt:lpstr>Facet</vt:lpstr>
      <vt:lpstr>PowerPoint Presentation</vt:lpstr>
      <vt:lpstr>Nội dung chính</vt:lpstr>
      <vt:lpstr>Mục đích của đề tài</vt:lpstr>
      <vt:lpstr>Thuật toán sắp xếp</vt:lpstr>
      <vt:lpstr>Phân loại thuật toán sắp xếp</vt:lpstr>
      <vt:lpstr>Các thuật toán sắp xếp thông dụng</vt:lpstr>
      <vt:lpstr>Bảng đánh giá độ phức tạp</vt:lpstr>
      <vt:lpstr>Chương trình mô phỏng thuật toán sắp xếp</vt:lpstr>
      <vt:lpstr>Giao diện khởi động</vt:lpstr>
      <vt:lpstr>Giao diện khi tạo mảng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2021-04-13T16:50:43Z</dcterms:created>
  <dcterms:modified xsi:type="dcterms:W3CDTF">2021-04-17T01:20:55Z</dcterms:modified>
</cp:coreProperties>
</file>