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3"/>
  </p:notesMasterIdLst>
  <p:sldIdLst>
    <p:sldId id="256" r:id="rId2"/>
    <p:sldId id="257" r:id="rId3"/>
    <p:sldId id="266" r:id="rId4"/>
    <p:sldId id="259" r:id="rId5"/>
    <p:sldId id="265" r:id="rId6"/>
    <p:sldId id="260" r:id="rId7"/>
    <p:sldId id="267" r:id="rId8"/>
    <p:sldId id="268" r:id="rId9"/>
    <p:sldId id="270" r:id="rId10"/>
    <p:sldId id="269" r:id="rId11"/>
    <p:sldId id="271" r:id="rId1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99044-59A4-47C4-852F-C65A08A889F6}" type="datetimeFigureOut">
              <a:rPr lang="vi-VN" smtClean="0"/>
              <a:t>03/08/2020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B22E1-67AC-457C-B30E-AFF991D0CA2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897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B236-9D22-4E9F-A39A-FFCE137B4D83}" type="datetimeFigureOut">
              <a:rPr lang="vi-VN" smtClean="0"/>
              <a:t>03/08/2020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6398-86C4-4EA6-820F-C1ED873303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920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B236-9D22-4E9F-A39A-FFCE137B4D83}" type="datetimeFigureOut">
              <a:rPr lang="vi-VN" smtClean="0"/>
              <a:t>03/08/2020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6398-86C4-4EA6-820F-C1ED873303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616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B236-9D22-4E9F-A39A-FFCE137B4D83}" type="datetimeFigureOut">
              <a:rPr lang="vi-VN" smtClean="0"/>
              <a:t>03/08/2020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6398-86C4-4EA6-820F-C1ED8733033B}" type="slidenum">
              <a:rPr lang="vi-VN" smtClean="0"/>
              <a:t>‹#›</a:t>
            </a:fld>
            <a:endParaRPr lang="vi-V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4909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B236-9D22-4E9F-A39A-FFCE137B4D83}" type="datetimeFigureOut">
              <a:rPr lang="vi-VN" smtClean="0"/>
              <a:t>03/08/2020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6398-86C4-4EA6-820F-C1ED873303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1395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B236-9D22-4E9F-A39A-FFCE137B4D83}" type="datetimeFigureOut">
              <a:rPr lang="vi-VN" smtClean="0"/>
              <a:t>03/08/2020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6398-86C4-4EA6-820F-C1ED8733033B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3506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B236-9D22-4E9F-A39A-FFCE137B4D83}" type="datetimeFigureOut">
              <a:rPr lang="vi-VN" smtClean="0"/>
              <a:t>03/08/2020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6398-86C4-4EA6-820F-C1ED873303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0348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B236-9D22-4E9F-A39A-FFCE137B4D83}" type="datetimeFigureOut">
              <a:rPr lang="vi-VN" smtClean="0"/>
              <a:t>03/08/2020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6398-86C4-4EA6-820F-C1ED873303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448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B236-9D22-4E9F-A39A-FFCE137B4D83}" type="datetimeFigureOut">
              <a:rPr lang="vi-VN" smtClean="0"/>
              <a:t>03/08/2020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6398-86C4-4EA6-820F-C1ED873303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720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B236-9D22-4E9F-A39A-FFCE137B4D83}" type="datetimeFigureOut">
              <a:rPr lang="vi-VN" smtClean="0"/>
              <a:t>03/08/2020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6398-86C4-4EA6-820F-C1ED873303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45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B236-9D22-4E9F-A39A-FFCE137B4D83}" type="datetimeFigureOut">
              <a:rPr lang="vi-VN" smtClean="0"/>
              <a:t>03/08/2020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6398-86C4-4EA6-820F-C1ED873303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237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B236-9D22-4E9F-A39A-FFCE137B4D83}" type="datetimeFigureOut">
              <a:rPr lang="vi-VN" smtClean="0"/>
              <a:t>03/08/2020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6398-86C4-4EA6-820F-C1ED873303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300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B236-9D22-4E9F-A39A-FFCE137B4D83}" type="datetimeFigureOut">
              <a:rPr lang="vi-VN" smtClean="0"/>
              <a:t>03/08/2020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6398-86C4-4EA6-820F-C1ED873303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972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B236-9D22-4E9F-A39A-FFCE137B4D83}" type="datetimeFigureOut">
              <a:rPr lang="vi-VN" smtClean="0"/>
              <a:t>03/08/2020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6398-86C4-4EA6-820F-C1ED873303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044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B236-9D22-4E9F-A39A-FFCE137B4D83}" type="datetimeFigureOut">
              <a:rPr lang="vi-VN" smtClean="0"/>
              <a:t>03/08/2020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6398-86C4-4EA6-820F-C1ED873303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458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B236-9D22-4E9F-A39A-FFCE137B4D83}" type="datetimeFigureOut">
              <a:rPr lang="vi-VN" smtClean="0"/>
              <a:t>03/08/2020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6398-86C4-4EA6-820F-C1ED873303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871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B236-9D22-4E9F-A39A-FFCE137B4D83}" type="datetimeFigureOut">
              <a:rPr lang="vi-VN" smtClean="0"/>
              <a:t>03/08/2020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6398-86C4-4EA6-820F-C1ED873303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43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0B236-9D22-4E9F-A39A-FFCE137B4D83}" type="datetimeFigureOut">
              <a:rPr lang="vi-VN" smtClean="0"/>
              <a:t>03/08/2020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B06398-86C4-4EA6-820F-C1ED873303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931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85" y="523482"/>
            <a:ext cx="8516498" cy="3569547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BÀI THUYẾT TRÌNH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game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cờ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vua</a:t>
            </a:r>
            <a:endParaRPr lang="vi-V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11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721360"/>
            <a:ext cx="9483633" cy="533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7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48" y="2516776"/>
            <a:ext cx="8596668" cy="2508069"/>
          </a:xfrm>
        </p:spPr>
        <p:txBody>
          <a:bodyPr>
            <a:noAutofit/>
          </a:bodyPr>
          <a:lstStyle/>
          <a:p>
            <a:pPr algn="r"/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CẢM ƠN MỌI NGƯỜI ĐÃ LẮNG NGHE!!!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7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smtClean="0"/>
              <a:t>Nội </a:t>
            </a:r>
            <a:r>
              <a:rPr lang="vi-VN" dirty="0"/>
              <a:t>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Giới thiệu bản thân</a:t>
            </a:r>
            <a:r>
              <a:rPr lang="en-US" dirty="0" smtClean="0"/>
              <a:t>:</a:t>
            </a:r>
            <a:endParaRPr lang="vi-VN" dirty="0" smtClean="0"/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vi-VN" dirty="0"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game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cờ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vua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khẩu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1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cờ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mê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game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game online…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91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1275" y="345405"/>
            <a:ext cx="8596668" cy="1320800"/>
          </a:xfrm>
        </p:spPr>
        <p:txBody>
          <a:bodyPr>
            <a:normAutofit/>
          </a:bodyPr>
          <a:lstStyle/>
          <a:p>
            <a:r>
              <a:rPr lang="vi-VN" dirty="0" smtClean="0"/>
              <a:t/>
            </a:r>
            <a:br>
              <a:rPr lang="vi-VN" dirty="0" smtClean="0"/>
            </a:br>
            <a:endParaRPr lang="vi-V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36558" y="2084018"/>
            <a:ext cx="4185623" cy="576262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vi-VN" dirty="0" smtClean="0"/>
              <a:t>Sở thích</a:t>
            </a:r>
            <a:endParaRPr lang="vi-VN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33" y="3614115"/>
            <a:ext cx="1981926" cy="1981926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vi-VN" dirty="0" smtClean="0"/>
              <a:t>Yêu thích</a:t>
            </a:r>
            <a:endParaRPr lang="vi-VN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170" y="3614115"/>
            <a:ext cx="2092812" cy="1981926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04" y="3468158"/>
            <a:ext cx="2533650" cy="21278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968" y="3468158"/>
            <a:ext cx="2324195" cy="18077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5929" y="325676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Nghe nhạc</a:t>
            </a:r>
            <a:endParaRPr lang="vi-V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7170" y="3256767"/>
            <a:ext cx="1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Chơi game</a:t>
            </a:r>
            <a:endParaRPr lang="vi-V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1140" y="3256767"/>
            <a:ext cx="112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Toán học</a:t>
            </a:r>
            <a:endParaRPr lang="vi-V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18894" y="325676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Lập trình</a:t>
            </a:r>
            <a:endParaRPr lang="vi-V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577170" y="117922"/>
            <a:ext cx="5469549" cy="1966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3600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36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36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thân</a:t>
            </a:r>
            <a:endParaRPr lang="en-US" sz="3600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sz="1600" dirty="0" smtClean="0"/>
          </a:p>
          <a:p>
            <a:pPr lvl="2"/>
            <a:r>
              <a:rPr lang="en-US" sz="1600" dirty="0" err="1" smtClean="0"/>
              <a:t>Họ</a:t>
            </a:r>
            <a:r>
              <a:rPr lang="en-US" sz="1600" dirty="0" smtClean="0"/>
              <a:t> </a:t>
            </a:r>
            <a:r>
              <a:rPr lang="en-US" sz="1600" dirty="0" err="1"/>
              <a:t>tên</a:t>
            </a:r>
            <a:r>
              <a:rPr lang="en-US" sz="1600" dirty="0"/>
              <a:t>: </a:t>
            </a:r>
            <a:r>
              <a:rPr lang="en-US" sz="1600" dirty="0" err="1"/>
              <a:t>Dương</a:t>
            </a:r>
            <a:r>
              <a:rPr lang="en-US" sz="1600" dirty="0"/>
              <a:t> </a:t>
            </a:r>
            <a:r>
              <a:rPr lang="en-US" sz="1600" dirty="0" err="1"/>
              <a:t>Đỗ</a:t>
            </a:r>
            <a:r>
              <a:rPr lang="en-US" sz="1600" dirty="0"/>
              <a:t> </a:t>
            </a:r>
            <a:r>
              <a:rPr lang="en-US" sz="1600" dirty="0" err="1"/>
              <a:t>Nguyên</a:t>
            </a:r>
            <a:endParaRPr lang="en-US" sz="1600" dirty="0"/>
          </a:p>
          <a:p>
            <a:pPr lvl="2"/>
            <a:r>
              <a:rPr lang="en-US" sz="1600" dirty="0" err="1"/>
              <a:t>Lớp</a:t>
            </a:r>
            <a:r>
              <a:rPr lang="en-US" sz="1600" dirty="0"/>
              <a:t>: C620I1</a:t>
            </a:r>
          </a:p>
          <a:p>
            <a:pPr lvl="2"/>
            <a:r>
              <a:rPr lang="en-US" sz="1600" dirty="0" err="1"/>
              <a:t>Tuổi</a:t>
            </a:r>
            <a:r>
              <a:rPr lang="en-US" sz="1600" dirty="0"/>
              <a:t>: 24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56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5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75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  <p:bldP spid="5" grpId="0"/>
      <p:bldP spid="7" grpId="0"/>
      <p:bldP spid="18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vui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nhộn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817" y="1523998"/>
            <a:ext cx="3413760" cy="43804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43" y="1523998"/>
            <a:ext cx="3346026" cy="438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929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73" y="916578"/>
            <a:ext cx="3487784" cy="457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777" y="916578"/>
            <a:ext cx="333538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10"/>
            <a:ext cx="8596668" cy="1320800"/>
          </a:xfrm>
        </p:spPr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game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cờ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vua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575" y="914398"/>
            <a:ext cx="9250437" cy="531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1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74" y="806994"/>
            <a:ext cx="8995955" cy="498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6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069" y="784635"/>
            <a:ext cx="9101823" cy="511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523</TotalTime>
  <Words>118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Tahoma</vt:lpstr>
      <vt:lpstr>Trebuchet MS</vt:lpstr>
      <vt:lpstr>Wingdings 3</vt:lpstr>
      <vt:lpstr>Facet</vt:lpstr>
      <vt:lpstr>BÀI THUYẾT TRÌNH  Đề tài: Trang chủ game cờ vua</vt:lpstr>
      <vt:lpstr>Nội dung</vt:lpstr>
      <vt:lpstr>Lý do chọn đề tài:</vt:lpstr>
      <vt:lpstr> </vt:lpstr>
      <vt:lpstr>Một số hình ảnh vui nhộn</vt:lpstr>
      <vt:lpstr>PowerPoint Presentation</vt:lpstr>
      <vt:lpstr>Trang chủ game cờ vua</vt:lpstr>
      <vt:lpstr>Trang đăng ký tài khoản</vt:lpstr>
      <vt:lpstr>Trang tìm mật khẩu</vt:lpstr>
      <vt:lpstr>Trang đăng nhập</vt:lpstr>
      <vt:lpstr>CẢM ƠN MỌI NGƯỜI ĐÃ LẮNG NGHE!!!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Hãy tạo một bài trình chiếu giới thiệu về bản thân, các kỹ năng và kinh nghiệm tuyệt vời mà SV đã đạt được.</dc:title>
  <dc:creator>Thành Nguyễn</dc:creator>
  <cp:lastModifiedBy>USER</cp:lastModifiedBy>
  <cp:revision>50</cp:revision>
  <dcterms:created xsi:type="dcterms:W3CDTF">2016-10-14T07:27:18Z</dcterms:created>
  <dcterms:modified xsi:type="dcterms:W3CDTF">2020-08-03T01:30:48Z</dcterms:modified>
</cp:coreProperties>
</file>