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4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6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8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0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3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5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77" algn="l" defTabSz="9143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262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BD54-697A-4AC8-8558-A5BBB6019987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F6E5E-61AC-4340-84C4-9979398B0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4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6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8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0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3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5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7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.png"/><Relationship Id="rId18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17" Type="http://schemas.openxmlformats.org/officeDocument/2006/relationships/image" Target="../media/image8.png"/><Relationship Id="rId2" Type="http://schemas.openxmlformats.org/officeDocument/2006/relationships/slide" Target="../slides/slide1.xml"/><Relationship Id="rId16" Type="http://schemas.microsoft.com/office/2007/relationships/hdphoto" Target="../media/hdphoto6.wdp"/><Relationship Id="rId1" Type="http://schemas.openxmlformats.org/officeDocument/2006/relationships/notesMaster" Target="../notesMasters/notesMaster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3.wdp"/><Relationship Id="rId19" Type="http://schemas.openxmlformats.org/officeDocument/2006/relationships/hyperlink" Target="https://duonghaigiang.github.io/The_Band_demo_2/" TargetMode="External"/><Relationship Id="rId4" Type="http://schemas.openxmlformats.org/officeDocument/2006/relationships/hyperlink" Target="mailto:duonghaigiang127@gmail.com" TargetMode="External"/><Relationship Id="rId9" Type="http://schemas.openxmlformats.org/officeDocument/2006/relationships/image" Target="../media/image4.png"/><Relationship Id="rId14" Type="http://schemas.microsoft.com/office/2007/relationships/hdphoto" Target="../media/hdphoto5.wdp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F6E5E-61AC-4340-84C4-9979398B0E5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3808"/>
            <a:ext cx="3021725" cy="9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3021726" cy="2346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7" y="118798"/>
            <a:ext cx="2311879" cy="2035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0" y="2454356"/>
            <a:ext cx="26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lang="en-US" sz="16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650" y="2795591"/>
            <a:ext cx="29329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Duong Hai Giang</a:t>
            </a:r>
          </a:p>
          <a:p>
            <a:r>
              <a:rPr lang="en-US" sz="1100" smtClean="0"/>
              <a:t>09/01/2001</a:t>
            </a:r>
          </a:p>
          <a:p>
            <a:r>
              <a:rPr lang="en-US" sz="1100" smtClean="0"/>
              <a:t>0522328536</a:t>
            </a:r>
          </a:p>
          <a:p>
            <a:r>
              <a:rPr lang="en-US" sz="1100" smtClean="0">
                <a:hlinkClick r:id="rId4"/>
              </a:rPr>
              <a:t>duonghaigiang127@gmail.com</a:t>
            </a:r>
            <a:endParaRPr lang="en-US" sz="1100" smtClean="0"/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, Viet Nam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0803" y1="25758" x2="70803" y2="25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24" y="2845153"/>
            <a:ext cx="143126" cy="137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8889" l="6061" r="100000">
                        <a14:foregroundMark x1="32121" y1="19753" x2="32121" y2="19753"/>
                        <a14:foregroundMark x1="71515" y1="15432" x2="71515" y2="15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61523" y="3019736"/>
            <a:ext cx="143126" cy="140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893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26" y="3177079"/>
            <a:ext cx="107156" cy="1160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2953" y1="60294" x2="42953" y2="60294"/>
                        <a14:foregroundMark x1="61074" y1="60294" x2="61074" y2="60294"/>
                        <a14:foregroundMark x1="72483" y1="28676" x2="72483" y2="28676"/>
                        <a14:foregroundMark x1="71141" y1="22794" x2="71141" y2="22794"/>
                        <a14:foregroundMark x1="63087" y1="22794" x2="63087" y2="22794"/>
                        <a14:foregroundMark x1="38255" y1="19853" x2="38255" y2="19853"/>
                        <a14:foregroundMark x1="26846" y1="38971" x2="26846" y2="47794"/>
                        <a14:foregroundMark x1="18792" y1="58824" x2="18792" y2="58824"/>
                        <a14:foregroundMark x1="22148" y1="72794" x2="48322" y2="96324"/>
                        <a14:foregroundMark x1="77181" y1="91176" x2="82550" y2="46324"/>
                        <a14:foregroundMark x1="88591" y1="76471" x2="74497" y2="44853"/>
                        <a14:backgroundMark x1="67785" y1="37500" x2="67785" y2="37500"/>
                        <a14:backgroundMark x1="67785" y1="33824" x2="67785" y2="33824"/>
                        <a14:backgroundMark x1="64430" y1="30147" x2="64430" y2="30147"/>
                        <a14:backgroundMark x1="64430" y1="30147" x2="64430" y2="30147"/>
                        <a14:backgroundMark x1="64430" y1="21324" x2="64430" y2="21324"/>
                        <a14:backgroundMark x1="82550" y1="76471" x2="82550" y2="76471"/>
                        <a14:backgroundMark x1="82550" y1="83824" x2="82550" y2="83824"/>
                        <a14:backgroundMark x1="65772" y1="87500" x2="65772" y2="87500"/>
                        <a14:backgroundMark x1="87248" y1="17647" x2="87248" y2="17647"/>
                        <a14:backgroundMark x1="90604" y1="51471" x2="90604" y2="51471"/>
                        <a14:backgroundMark x1="88591" y1="75000" x2="88591" y2="75000"/>
                        <a14:backgroundMark x1="82550" y1="91176" x2="82550" y2="91176"/>
                        <a14:backgroundMark x1="80537" y1="91176" x2="80537" y2="91176"/>
                        <a14:backgroundMark x1="36913" y1="91176" x2="36913" y2="911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23" y="3338478"/>
            <a:ext cx="146137" cy="1333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765" b="100000" l="0" r="100000">
                        <a14:foregroundMark x1="51079" y1="49265" x2="51079" y2="49265"/>
                        <a14:foregroundMark x1="74101" y1="51471" x2="74101" y2="51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442" y="3674081"/>
            <a:ext cx="125140" cy="108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89726" l="9677" r="89677">
                        <a14:foregroundMark x1="22581" y1="29452" x2="22581" y2="29452"/>
                        <a14:foregroundMark x1="75484" y1="19178" x2="75484" y2="19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517" y="3515683"/>
            <a:ext cx="125140" cy="1178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442" y="4109139"/>
            <a:ext cx="2691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 to be a website deverloper , intership to improve skills and self growth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39" y="4568192"/>
            <a:ext cx="26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US" sz="16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426" y="4839750"/>
            <a:ext cx="32363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&gt;&gt; Pretty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&gt;&gt; Pretty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C++&gt;&gt; Pretty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&gt;&gt; Medium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Structures And Algorithms&gt;&gt; Medium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&gt;&gt; Medium</a:t>
            </a:r>
          </a:p>
          <a:p>
            <a:endParaRPr lang="en-US" sz="1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739" y="5965230"/>
            <a:ext cx="26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US" sz="16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224" y="6288395"/>
            <a:ext cx="2944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STUDENT.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- Now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HoChiMinh University of Science (HCMUS)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739" y="6732576"/>
            <a:ext cx="26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16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87" y="7033391"/>
            <a:ext cx="294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&gt;&gt; Pretty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&gt;&gt; Pretty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Speaking &gt;&gt; Least</a:t>
            </a:r>
          </a:p>
          <a:p>
            <a:r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&gt;&gt; Medium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68" y="3864226"/>
            <a:ext cx="26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6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71738" y="221596"/>
            <a:ext cx="526472" cy="485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0000" l="9738" r="898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4597" y="252463"/>
            <a:ext cx="600075" cy="48153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826736" y="116826"/>
            <a:ext cx="183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2400" b="1" u="sng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765" b="100000" l="0" r="100000">
                        <a14:foregroundMark x1="51079" y1="49265" x2="51079" y2="49265"/>
                        <a14:foregroundMark x1="74101" y1="51471" x2="74101" y2="51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7107" y="2761513"/>
            <a:ext cx="298536" cy="2582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75643" y="2682545"/>
            <a:ext cx="3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https://duonghaigiang.github.io/The_Band_demo_2/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7107" y="707441"/>
            <a:ext cx="351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Learning about font-end  for 3 months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4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6F25-EBDF-40EE-AFEB-41CD235000A0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F09B-56D8-4D04-BF57-F126705B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1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91</Words>
  <Application>Microsoft Office PowerPoint</Application>
  <PresentationFormat>A4 Paper (210x297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giang</dc:creator>
  <cp:lastModifiedBy>duong giang</cp:lastModifiedBy>
  <cp:revision>22</cp:revision>
  <dcterms:created xsi:type="dcterms:W3CDTF">2022-06-12T08:39:41Z</dcterms:created>
  <dcterms:modified xsi:type="dcterms:W3CDTF">2022-06-12T14:41:25Z</dcterms:modified>
</cp:coreProperties>
</file>