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  <p:sldId id="257" r:id="rId3"/>
    <p:sldId id="261" r:id="rId4"/>
    <p:sldId id="265" r:id="rId5"/>
    <p:sldId id="259" r:id="rId6"/>
    <p:sldId id="266" r:id="rId7"/>
    <p:sldId id="267" r:id="rId8"/>
    <p:sldId id="264" r:id="rId9"/>
    <p:sldId id="268" r:id="rId10"/>
    <p:sldId id="262" r:id="rId11"/>
    <p:sldId id="26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36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A9FB4F-D5C8-42E4-B48C-FDACBAA0134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9A9FB4F-D5C8-42E4-B48C-FDACBAA0134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6258A6C-B49E-4FE6-BF13-9043878ADEA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066800"/>
            <a:ext cx="7635240" cy="1472184"/>
          </a:xfrm>
        </p:spPr>
        <p:txBody>
          <a:bodyPr>
            <a:normAutofit/>
          </a:bodyPr>
          <a:lstStyle/>
          <a:p>
            <a:r>
              <a:rPr lang="en-US" sz="4000" dirty="0"/>
              <a:t>Employee Transfer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3200400"/>
            <a:ext cx="5029200" cy="3364468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Arial" pitchFamily="34" charset="0"/>
              </a:rPr>
              <a:t>Group Member:</a:t>
            </a:r>
          </a:p>
          <a:p>
            <a:pPr lvl="1" algn="l"/>
            <a:r>
              <a:rPr lang="en-US" sz="2600" dirty="0" smtClean="0">
                <a:cs typeface="Arial" pitchFamily="34" charset="0"/>
              </a:rPr>
              <a:t>Duong Hoang Minh (Leader)</a:t>
            </a:r>
          </a:p>
          <a:p>
            <a:pPr lvl="1" algn="l"/>
            <a:r>
              <a:rPr lang="en-US" sz="2600" dirty="0" err="1" smtClean="0">
                <a:cs typeface="Arial" pitchFamily="34" charset="0"/>
              </a:rPr>
              <a:t>Luu</a:t>
            </a:r>
            <a:r>
              <a:rPr lang="en-US" sz="2600" dirty="0" smtClean="0">
                <a:cs typeface="Arial" pitchFamily="34" charset="0"/>
              </a:rPr>
              <a:t> Nguyen Van</a:t>
            </a:r>
          </a:p>
          <a:p>
            <a:pPr lvl="1" algn="l"/>
            <a:r>
              <a:rPr lang="en-US" sz="2600" dirty="0" smtClean="0">
                <a:cs typeface="Arial" pitchFamily="34" charset="0"/>
              </a:rPr>
              <a:t>Hoang Vu</a:t>
            </a:r>
          </a:p>
          <a:p>
            <a:pPr lvl="1" algn="l"/>
            <a:r>
              <a:rPr lang="en-US" sz="2600" dirty="0" err="1" smtClean="0">
                <a:cs typeface="Arial" pitchFamily="34" charset="0"/>
              </a:rPr>
              <a:t>Huy</a:t>
            </a:r>
            <a:r>
              <a:rPr lang="en-US" sz="2600" dirty="0" smtClean="0">
                <a:cs typeface="Arial" pitchFamily="34" charset="0"/>
              </a:rPr>
              <a:t> Nguyen Van</a:t>
            </a:r>
          </a:p>
          <a:p>
            <a:r>
              <a:rPr lang="en-US" b="1" dirty="0" smtClean="0"/>
              <a:t>Instructor</a:t>
            </a:r>
            <a:r>
              <a:rPr lang="en-US" b="1" dirty="0" smtClean="0">
                <a:cs typeface="Arial" pitchFamily="34" charset="0"/>
              </a:rPr>
              <a:t>:</a:t>
            </a:r>
          </a:p>
          <a:p>
            <a:pPr lvl="1" algn="l"/>
            <a:r>
              <a:rPr lang="en-US" sz="2600" dirty="0" smtClean="0">
                <a:cs typeface="Arial" pitchFamily="34" charset="0"/>
              </a:rPr>
              <a:t>Mr. </a:t>
            </a:r>
            <a:r>
              <a:rPr lang="en-US" sz="2600" dirty="0" err="1" smtClean="0">
                <a:cs typeface="Arial" pitchFamily="34" charset="0"/>
              </a:rPr>
              <a:t>Cuong</a:t>
            </a:r>
            <a:r>
              <a:rPr lang="en-US" sz="2600" dirty="0" smtClean="0">
                <a:cs typeface="Arial" pitchFamily="34" charset="0"/>
              </a:rPr>
              <a:t> Nguyen Hung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3200" y="2514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1 – C1212L</a:t>
            </a:r>
          </a:p>
        </p:txBody>
      </p:sp>
      <p:pic>
        <p:nvPicPr>
          <p:cNvPr id="1027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814" y="555171"/>
            <a:ext cx="4267200" cy="100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8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5146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9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Acknowledgement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i="1" dirty="0"/>
              <a:t>We are much thankful to the entire staff and chairmen at the Head Office of </a:t>
            </a:r>
            <a:r>
              <a:rPr lang="en-US" i="1" dirty="0" err="1"/>
              <a:t>Aptech</a:t>
            </a:r>
            <a:r>
              <a:rPr lang="en-US" i="1" dirty="0"/>
              <a:t> Worldwide, </a:t>
            </a:r>
            <a:r>
              <a:rPr lang="en-US" i="1" dirty="0" err="1" smtClean="0"/>
              <a:t>Aptech</a:t>
            </a:r>
            <a:r>
              <a:rPr lang="en-US" dirty="0" smtClean="0"/>
              <a:t> </a:t>
            </a:r>
            <a:r>
              <a:rPr lang="en-US" i="1" dirty="0"/>
              <a:t>– Vietnam, and </a:t>
            </a:r>
            <a:r>
              <a:rPr lang="en-US" i="1" dirty="0" err="1"/>
              <a:t>Bachkhoa</a:t>
            </a:r>
            <a:r>
              <a:rPr lang="en-US" i="1" dirty="0"/>
              <a:t> – </a:t>
            </a:r>
            <a:r>
              <a:rPr lang="en-US" i="1" dirty="0" err="1"/>
              <a:t>Aptech</a:t>
            </a:r>
            <a:r>
              <a:rPr lang="en-US" i="1" dirty="0"/>
              <a:t> center who have been organizing and looking after our studying course</a:t>
            </a:r>
            <a:r>
              <a:rPr lang="en-US" i="1" dirty="0" smtClean="0"/>
              <a:t>.</a:t>
            </a:r>
          </a:p>
          <a:p>
            <a:pPr algn="just"/>
            <a:r>
              <a:rPr lang="en-US" i="1" dirty="0"/>
              <a:t>Our special thanks to Mr. </a:t>
            </a:r>
            <a:r>
              <a:rPr lang="en-US" i="1" dirty="0" err="1"/>
              <a:t>Nguyễn</a:t>
            </a:r>
            <a:r>
              <a:rPr lang="en-US" i="1" dirty="0"/>
              <a:t> </a:t>
            </a:r>
            <a:r>
              <a:rPr lang="en-US" i="1" dirty="0" err="1"/>
              <a:t>Hùng</a:t>
            </a:r>
            <a:r>
              <a:rPr lang="en-US" i="1" dirty="0"/>
              <a:t> </a:t>
            </a:r>
            <a:r>
              <a:rPr lang="en-US" i="1" dirty="0" err="1"/>
              <a:t>Cường</a:t>
            </a:r>
            <a:r>
              <a:rPr lang="en-US" i="1" dirty="0"/>
              <a:t> who works day by day to teach and guide us in our travel to discover the wonder of Java Programming Language. Also to mentor in </a:t>
            </a:r>
            <a:r>
              <a:rPr lang="en-US" i="1" dirty="0" err="1"/>
              <a:t>eProject</a:t>
            </a:r>
            <a:r>
              <a:rPr lang="en-US" i="1" dirty="0"/>
              <a:t> Team at the Head Office who instruct and help us.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3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9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19812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Thanks for your listening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8134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huge data</a:t>
            </a:r>
          </a:p>
          <a:p>
            <a:r>
              <a:rPr lang="en-US" dirty="0" smtClean="0"/>
              <a:t>No formal format for transfer records</a:t>
            </a:r>
          </a:p>
          <a:p>
            <a:r>
              <a:rPr lang="en-US" dirty="0" smtClean="0"/>
              <a:t>Maintain</a:t>
            </a:r>
          </a:p>
          <a:p>
            <a:r>
              <a:rPr lang="en-US" dirty="0" smtClean="0"/>
              <a:t>Report</a:t>
            </a:r>
            <a:endParaRPr lang="en-US" dirty="0"/>
          </a:p>
        </p:txBody>
      </p:sp>
      <p:pic>
        <p:nvPicPr>
          <p:cNvPr id="4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Login</a:t>
            </a:r>
          </a:p>
          <a:p>
            <a:r>
              <a:rPr lang="en-US" dirty="0" smtClean="0"/>
              <a:t>Transfer Management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Make new transfer</a:t>
            </a:r>
          </a:p>
          <a:p>
            <a:r>
              <a:rPr lang="en-US" dirty="0" smtClean="0"/>
              <a:t>Employee can request transfer</a:t>
            </a:r>
          </a:p>
          <a:p>
            <a:r>
              <a:rPr lang="en-US" dirty="0" smtClean="0"/>
              <a:t>Approval for request transfer</a:t>
            </a:r>
          </a:p>
          <a:p>
            <a:r>
              <a:rPr lang="en-US" dirty="0" smtClean="0"/>
              <a:t>Generate allowances</a:t>
            </a:r>
          </a:p>
          <a:p>
            <a:r>
              <a:rPr lang="en-US" dirty="0" smtClean="0"/>
              <a:t>Generate report</a:t>
            </a:r>
          </a:p>
          <a:p>
            <a:r>
              <a:rPr lang="en-US" dirty="0" smtClean="0"/>
              <a:t>Logout</a:t>
            </a:r>
            <a:endParaRPr lang="en-US" dirty="0"/>
          </a:p>
        </p:txBody>
      </p:sp>
      <p:pic>
        <p:nvPicPr>
          <p:cNvPr id="4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Administrator</a:t>
            </a:r>
          </a:p>
          <a:p>
            <a:pPr lvl="1"/>
            <a:r>
              <a:rPr lang="en-US" dirty="0" smtClean="0"/>
              <a:t>Manage Transfers</a:t>
            </a:r>
          </a:p>
          <a:p>
            <a:pPr lvl="1"/>
            <a:r>
              <a:rPr lang="en-US" dirty="0" smtClean="0"/>
              <a:t>Manage Employees</a:t>
            </a:r>
          </a:p>
          <a:p>
            <a:pPr lvl="1"/>
            <a:r>
              <a:rPr lang="en-US" dirty="0" smtClean="0"/>
              <a:t>Manage Projects</a:t>
            </a:r>
          </a:p>
          <a:p>
            <a:pPr lvl="1"/>
            <a:r>
              <a:rPr lang="en-US" dirty="0" smtClean="0"/>
              <a:t>Manage Departments and Locations</a:t>
            </a:r>
          </a:p>
          <a:p>
            <a:pPr lvl="1"/>
            <a:r>
              <a:rPr lang="en-US" dirty="0" smtClean="0"/>
              <a:t>Manage Admin Account</a:t>
            </a:r>
          </a:p>
          <a:p>
            <a:r>
              <a:rPr lang="en-US" dirty="0" smtClean="0"/>
              <a:t>Employee</a:t>
            </a:r>
          </a:p>
          <a:p>
            <a:pPr lvl="1"/>
            <a:r>
              <a:rPr lang="en-US" dirty="0" smtClean="0"/>
              <a:t>View Basic Information</a:t>
            </a:r>
          </a:p>
          <a:p>
            <a:pPr lvl="1"/>
            <a:r>
              <a:rPr lang="en-US" dirty="0" smtClean="0"/>
              <a:t>Generate Transfer Requests</a:t>
            </a:r>
          </a:p>
          <a:p>
            <a:pPr lvl="1"/>
            <a:r>
              <a:rPr lang="en-US" dirty="0" smtClean="0"/>
              <a:t>View Transfer History</a:t>
            </a:r>
            <a:endParaRPr lang="en-US" dirty="0"/>
          </a:p>
        </p:txBody>
      </p:sp>
      <p:pic>
        <p:nvPicPr>
          <p:cNvPr id="4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1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UONGHM\Downloads\3-lay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9800"/>
            <a:ext cx="2971800" cy="35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UONGHM\Downloads\ja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11086"/>
            <a:ext cx="2370691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6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ONGHM\Documents\Project Sem 2 DFD\DFD-Level1-Adm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23974"/>
            <a:ext cx="7124809" cy="545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3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DUONGHM\Documents\Project Sem 2 DFD\DFD-Level1-Employ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82" y="2542335"/>
            <a:ext cx="7766918" cy="225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3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41" y="1143000"/>
            <a:ext cx="8121630" cy="545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C:\Users\DUONGHM\Downloads\1342747704_logo_1308277876-logo-LOGOBACHKHOAAPTECHchu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348"/>
            <a:ext cx="2133598" cy="50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7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772400" cy="944562"/>
          </a:xfrm>
        </p:spPr>
        <p:txBody>
          <a:bodyPr>
            <a:noAutofit/>
          </a:bodyPr>
          <a:lstStyle/>
          <a:p>
            <a:r>
              <a:rPr lang="en-US" sz="3500" dirty="0" smtClean="0"/>
              <a:t>Advantages and Remained Problems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Satisfying requirements</a:t>
            </a:r>
          </a:p>
          <a:p>
            <a:pPr lvl="1"/>
            <a:r>
              <a:rPr lang="en-US" dirty="0" smtClean="0"/>
              <a:t>Good UI</a:t>
            </a:r>
          </a:p>
          <a:p>
            <a:r>
              <a:rPr lang="en-US" dirty="0" smtClean="0"/>
              <a:t>Remained Problems</a:t>
            </a:r>
          </a:p>
          <a:p>
            <a:pPr lvl="1"/>
            <a:r>
              <a:rPr lang="en-US" dirty="0" smtClean="0"/>
              <a:t>Globalization</a:t>
            </a:r>
          </a:p>
          <a:p>
            <a:pPr lvl="1"/>
            <a:r>
              <a:rPr lang="en-US" dirty="0" smtClean="0"/>
              <a:t>Optimal system and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704</TotalTime>
  <Words>211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Employee Transfer Management</vt:lpstr>
      <vt:lpstr>Problem Definition</vt:lpstr>
      <vt:lpstr>Functional Requirements</vt:lpstr>
      <vt:lpstr>Goals of the System</vt:lpstr>
      <vt:lpstr>Technology</vt:lpstr>
      <vt:lpstr>Data Flow Diagram</vt:lpstr>
      <vt:lpstr>Data Flow Diagram</vt:lpstr>
      <vt:lpstr>Database</vt:lpstr>
      <vt:lpstr>Advantages and Remained Problems</vt:lpstr>
      <vt:lpstr>Demo</vt:lpstr>
      <vt:lpstr>Acknowledgement</vt:lpstr>
      <vt:lpstr>Thanks for your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Transfer Management</dc:title>
  <dc:creator>DUONGHM</dc:creator>
  <cp:lastModifiedBy>acer</cp:lastModifiedBy>
  <cp:revision>91</cp:revision>
  <dcterms:created xsi:type="dcterms:W3CDTF">2013-10-15T04:28:11Z</dcterms:created>
  <dcterms:modified xsi:type="dcterms:W3CDTF">2013-10-17T22:09:19Z</dcterms:modified>
</cp:coreProperties>
</file>