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61" r:id="rId4"/>
    <p:sldId id="265" r:id="rId5"/>
    <p:sldId id="259" r:id="rId6"/>
    <p:sldId id="266" r:id="rId7"/>
    <p:sldId id="267" r:id="rId8"/>
    <p:sldId id="264" r:id="rId9"/>
    <p:sldId id="268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A9FB4F-D5C8-42E4-B48C-FDACBAA0134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r>
              <a:rPr lang="en-US" dirty="0"/>
              <a:t>Employee Transfer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3200400"/>
            <a:ext cx="4815840" cy="3364468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Group Member: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Duong Hoang Minh (Leader)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Luu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Hoang Vu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Huy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r>
              <a:rPr lang="en-US" b="1" dirty="0" smtClean="0"/>
              <a:t>Instructor</a:t>
            </a:r>
            <a:r>
              <a:rPr lang="en-US" b="1" dirty="0" smtClean="0">
                <a:cs typeface="Arial" pitchFamily="34" charset="0"/>
              </a:rPr>
              <a:t>: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Mr. </a:t>
            </a:r>
            <a:r>
              <a:rPr lang="en-US" sz="2600" dirty="0" err="1" smtClean="0">
                <a:cs typeface="Arial" pitchFamily="34" charset="0"/>
              </a:rPr>
              <a:t>Cuong</a:t>
            </a:r>
            <a:r>
              <a:rPr lang="en-US" sz="2600" dirty="0" smtClean="0">
                <a:cs typeface="Arial" pitchFamily="34" charset="0"/>
              </a:rPr>
              <a:t> Nguyen Hung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</a:t>
            </a:r>
            <a:r>
              <a:rPr lang="en-US" dirty="0" smtClean="0"/>
              <a:t>1 </a:t>
            </a:r>
            <a:r>
              <a:rPr lang="en-US" dirty="0" smtClean="0"/>
              <a:t>– C1212L</a:t>
            </a:r>
          </a:p>
        </p:txBody>
      </p:sp>
      <p:pic>
        <p:nvPicPr>
          <p:cNvPr id="1027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4" y="555171"/>
            <a:ext cx="4267200" cy="10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514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Acknowledgement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i="1" dirty="0"/>
              <a:t>We are much thankful to the entire staff and chairmen at the Head Office of </a:t>
            </a:r>
            <a:r>
              <a:rPr lang="en-US" i="1" dirty="0" err="1"/>
              <a:t>Aptech</a:t>
            </a:r>
            <a:r>
              <a:rPr lang="en-US" i="1" dirty="0"/>
              <a:t> Worldwide, </a:t>
            </a:r>
            <a:r>
              <a:rPr lang="en-US" i="1" dirty="0" err="1" smtClean="0"/>
              <a:t>Aptech</a:t>
            </a:r>
            <a:r>
              <a:rPr lang="en-US" dirty="0" smtClean="0"/>
              <a:t> </a:t>
            </a:r>
            <a:r>
              <a:rPr lang="en-US" i="1" dirty="0"/>
              <a:t>– Vietnam, and </a:t>
            </a:r>
            <a:r>
              <a:rPr lang="en-US" i="1" dirty="0" err="1"/>
              <a:t>Bachkhoa</a:t>
            </a:r>
            <a:r>
              <a:rPr lang="en-US" i="1" dirty="0"/>
              <a:t> – </a:t>
            </a:r>
            <a:r>
              <a:rPr lang="en-US" i="1" dirty="0" err="1"/>
              <a:t>Aptech</a:t>
            </a:r>
            <a:r>
              <a:rPr lang="en-US" i="1" dirty="0"/>
              <a:t> center who have been organizing and looking after our studying course</a:t>
            </a:r>
            <a:r>
              <a:rPr lang="en-US" i="1" dirty="0" smtClean="0"/>
              <a:t>.</a:t>
            </a:r>
          </a:p>
          <a:p>
            <a:pPr algn="just"/>
            <a:r>
              <a:rPr lang="en-US" i="1" dirty="0"/>
              <a:t>Our special thanks to Mr. 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Hùng</a:t>
            </a:r>
            <a:r>
              <a:rPr lang="en-US" i="1" dirty="0"/>
              <a:t> </a:t>
            </a:r>
            <a:r>
              <a:rPr lang="en-US" i="1" dirty="0" err="1"/>
              <a:t>Cường</a:t>
            </a:r>
            <a:r>
              <a:rPr lang="en-US" i="1" dirty="0"/>
              <a:t> who works day by day to teach and guide us in our travel to discover the wonder of Java Programming Language. Also to mentor in </a:t>
            </a:r>
            <a:r>
              <a:rPr lang="en-US" i="1" dirty="0" err="1"/>
              <a:t>eProject</a:t>
            </a:r>
            <a:r>
              <a:rPr lang="en-US" i="1" dirty="0"/>
              <a:t> Team at the Head Office who instruct and help us.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huge data</a:t>
            </a:r>
          </a:p>
          <a:p>
            <a:r>
              <a:rPr lang="en-US" dirty="0" smtClean="0"/>
              <a:t>No formal format for transfer records</a:t>
            </a:r>
          </a:p>
          <a:p>
            <a:r>
              <a:rPr lang="en-US" dirty="0" smtClean="0"/>
              <a:t>Maintain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Transfer Management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Make new transfer</a:t>
            </a:r>
          </a:p>
          <a:p>
            <a:r>
              <a:rPr lang="en-US" dirty="0" smtClean="0"/>
              <a:t>Employee can request transfer</a:t>
            </a:r>
          </a:p>
          <a:p>
            <a:r>
              <a:rPr lang="en-US" dirty="0" smtClean="0"/>
              <a:t>Approval for request transfer</a:t>
            </a:r>
          </a:p>
          <a:p>
            <a:r>
              <a:rPr lang="en-US" dirty="0" smtClean="0"/>
              <a:t>Generate allowances</a:t>
            </a:r>
          </a:p>
          <a:p>
            <a:r>
              <a:rPr lang="en-US" dirty="0" smtClean="0"/>
              <a:t>Generate report</a:t>
            </a:r>
          </a:p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Administrator</a:t>
            </a:r>
          </a:p>
          <a:p>
            <a:pPr lvl="1"/>
            <a:r>
              <a:rPr lang="en-US" dirty="0" smtClean="0"/>
              <a:t>Manage Transfers</a:t>
            </a:r>
          </a:p>
          <a:p>
            <a:pPr lvl="1"/>
            <a:r>
              <a:rPr lang="en-US" dirty="0" smtClean="0"/>
              <a:t>Manage Employees</a:t>
            </a:r>
          </a:p>
          <a:p>
            <a:pPr lvl="1"/>
            <a:r>
              <a:rPr lang="en-US" dirty="0" smtClean="0"/>
              <a:t>Manage Projects</a:t>
            </a:r>
          </a:p>
          <a:p>
            <a:pPr lvl="1"/>
            <a:r>
              <a:rPr lang="en-US" dirty="0" smtClean="0"/>
              <a:t>Manage Departments and Locations</a:t>
            </a:r>
          </a:p>
          <a:p>
            <a:pPr lvl="1"/>
            <a:r>
              <a:rPr lang="en-US" dirty="0" smtClean="0"/>
              <a:t>Manage Admin Account</a:t>
            </a:r>
          </a:p>
          <a:p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View Basic Information</a:t>
            </a:r>
          </a:p>
          <a:p>
            <a:pPr lvl="1"/>
            <a:r>
              <a:rPr lang="en-US" dirty="0" smtClean="0"/>
              <a:t>Generate Transfer Requests</a:t>
            </a:r>
          </a:p>
          <a:p>
            <a:pPr lvl="1"/>
            <a:r>
              <a:rPr lang="en-US" dirty="0" smtClean="0"/>
              <a:t>View Transfer History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UONGHM\Downloads\3-lay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71800" cy="35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ONGHM\Downloads\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11086"/>
            <a:ext cx="2370691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ONGHM\Documents\Project Sem 2 DFD\DFD-Level1-Adm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3974"/>
            <a:ext cx="7124809" cy="5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UONGHM\Documents\Project Sem 2 DFD\DFD-Level1-Employ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82" y="2542335"/>
            <a:ext cx="7766918" cy="22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41" y="1143000"/>
            <a:ext cx="8121630" cy="545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Advantages </a:t>
            </a:r>
            <a:r>
              <a:rPr lang="en-US" dirty="0" smtClean="0"/>
              <a:t>and Remained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Satisfying requirements</a:t>
            </a:r>
          </a:p>
          <a:p>
            <a:pPr lvl="1"/>
            <a:r>
              <a:rPr lang="en-US" dirty="0" smtClean="0"/>
              <a:t>Good UI</a:t>
            </a:r>
          </a:p>
          <a:p>
            <a:r>
              <a:rPr lang="en-US" dirty="0" smtClean="0"/>
              <a:t>Remained Problems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Optimal system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2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699</TotalTime>
  <Words>207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Employee Transfer Management</vt:lpstr>
      <vt:lpstr>Problem Definition</vt:lpstr>
      <vt:lpstr>Functional Requirements</vt:lpstr>
      <vt:lpstr>Goals of the System</vt:lpstr>
      <vt:lpstr>Technology</vt:lpstr>
      <vt:lpstr>Data Flow Diagram</vt:lpstr>
      <vt:lpstr>Data Flow Diagram</vt:lpstr>
      <vt:lpstr>Database</vt:lpstr>
      <vt:lpstr>Advantages and Remained Problems</vt:lpstr>
      <vt:lpstr>Demo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Transfer Management</dc:title>
  <dc:creator>DUONGHM</dc:creator>
  <cp:lastModifiedBy>DUONGHM</cp:lastModifiedBy>
  <cp:revision>87</cp:revision>
  <dcterms:created xsi:type="dcterms:W3CDTF">2013-10-15T04:28:11Z</dcterms:created>
  <dcterms:modified xsi:type="dcterms:W3CDTF">2013-10-17T21:26:34Z</dcterms:modified>
</cp:coreProperties>
</file>