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61" r:id="rId4"/>
    <p:sldId id="259" r:id="rId5"/>
    <p:sldId id="264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 varScale="1">
        <p:scale>
          <a:sx n="87" d="100"/>
          <a:sy n="87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A9FB4F-D5C8-42E4-B48C-FDACBAA01344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7406640" cy="1472184"/>
          </a:xfrm>
        </p:spPr>
        <p:txBody>
          <a:bodyPr/>
          <a:lstStyle/>
          <a:p>
            <a:r>
              <a:rPr lang="en-US" dirty="0"/>
              <a:t>Employee Transfer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0" y="3200400"/>
            <a:ext cx="4815840" cy="3364468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Arial" pitchFamily="34" charset="0"/>
              </a:rPr>
              <a:t>Group Member</a:t>
            </a:r>
            <a:r>
              <a:rPr lang="en-US" b="1" dirty="0" smtClean="0">
                <a:cs typeface="Arial" pitchFamily="34" charset="0"/>
              </a:rPr>
              <a:t>:</a:t>
            </a:r>
            <a:endParaRPr lang="en-US" b="1" dirty="0" smtClean="0">
              <a:cs typeface="Arial" pitchFamily="34" charset="0"/>
            </a:endParaRPr>
          </a:p>
          <a:p>
            <a:pPr lvl="1" algn="l"/>
            <a:r>
              <a:rPr lang="en-US" sz="2600" dirty="0" smtClean="0">
                <a:cs typeface="Arial" pitchFamily="34" charset="0"/>
              </a:rPr>
              <a:t>Duong Hoang Minh (Leader)</a:t>
            </a:r>
          </a:p>
          <a:p>
            <a:pPr lvl="1" algn="l"/>
            <a:r>
              <a:rPr lang="en-US" sz="2600" dirty="0" err="1" smtClean="0">
                <a:cs typeface="Arial" pitchFamily="34" charset="0"/>
              </a:rPr>
              <a:t>Luu</a:t>
            </a:r>
            <a:r>
              <a:rPr lang="en-US" sz="2600" dirty="0" smtClean="0">
                <a:cs typeface="Arial" pitchFamily="34" charset="0"/>
              </a:rPr>
              <a:t> Nguyen Van</a:t>
            </a:r>
          </a:p>
          <a:p>
            <a:pPr lvl="1" algn="l"/>
            <a:r>
              <a:rPr lang="en-US" sz="2600" dirty="0" smtClean="0">
                <a:cs typeface="Arial" pitchFamily="34" charset="0"/>
              </a:rPr>
              <a:t>Hoang Vu</a:t>
            </a:r>
          </a:p>
          <a:p>
            <a:pPr lvl="1" algn="l"/>
            <a:r>
              <a:rPr lang="en-US" sz="2600" dirty="0" err="1" smtClean="0">
                <a:cs typeface="Arial" pitchFamily="34" charset="0"/>
              </a:rPr>
              <a:t>Huy</a:t>
            </a:r>
            <a:r>
              <a:rPr lang="en-US" sz="2600" dirty="0" smtClean="0">
                <a:cs typeface="Arial" pitchFamily="34" charset="0"/>
              </a:rPr>
              <a:t> Nguyen Van</a:t>
            </a:r>
          </a:p>
          <a:p>
            <a:r>
              <a:rPr lang="en-US" b="1" dirty="0" smtClean="0"/>
              <a:t>Instructor</a:t>
            </a:r>
            <a:r>
              <a:rPr lang="en-US" b="1" dirty="0" smtClean="0">
                <a:cs typeface="Arial" pitchFamily="34" charset="0"/>
              </a:rPr>
              <a:t>:</a:t>
            </a:r>
          </a:p>
          <a:p>
            <a:pPr lvl="1" algn="l"/>
            <a:r>
              <a:rPr lang="en-US" sz="2600" dirty="0" smtClean="0">
                <a:cs typeface="Arial" pitchFamily="34" charset="0"/>
              </a:rPr>
              <a:t>Mr. </a:t>
            </a:r>
            <a:r>
              <a:rPr lang="en-US" sz="2600" dirty="0" err="1" smtClean="0">
                <a:cs typeface="Arial" pitchFamily="34" charset="0"/>
              </a:rPr>
              <a:t>Cuong</a:t>
            </a:r>
            <a:r>
              <a:rPr lang="en-US" sz="2600" dirty="0" smtClean="0">
                <a:cs typeface="Arial" pitchFamily="34" charset="0"/>
              </a:rPr>
              <a:t> Nguyen Hung</a:t>
            </a:r>
            <a:endParaRPr lang="en-US" sz="2600" dirty="0" smtClean="0"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4 – C1212L</a:t>
            </a:r>
          </a:p>
        </p:txBody>
      </p:sp>
      <p:pic>
        <p:nvPicPr>
          <p:cNvPr id="1027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14" y="555171"/>
            <a:ext cx="4267200" cy="10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huge data</a:t>
            </a:r>
          </a:p>
          <a:p>
            <a:r>
              <a:rPr lang="en-US" dirty="0" smtClean="0"/>
              <a:t>No formal format for transfer records</a:t>
            </a:r>
          </a:p>
          <a:p>
            <a:r>
              <a:rPr lang="en-US" dirty="0" smtClean="0"/>
              <a:t>Maintain</a:t>
            </a:r>
          </a:p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Transfer Management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Make new transfer</a:t>
            </a:r>
          </a:p>
          <a:p>
            <a:r>
              <a:rPr lang="en-US" dirty="0" smtClean="0"/>
              <a:t>Employee can request transfer</a:t>
            </a:r>
          </a:p>
          <a:p>
            <a:r>
              <a:rPr lang="en-US" dirty="0" smtClean="0"/>
              <a:t>Approval for request transfer</a:t>
            </a:r>
          </a:p>
          <a:p>
            <a:r>
              <a:rPr lang="en-US" dirty="0" smtClean="0"/>
              <a:t>Generate allowances</a:t>
            </a:r>
          </a:p>
          <a:p>
            <a:r>
              <a:rPr lang="en-US" dirty="0" smtClean="0"/>
              <a:t>Generate report</a:t>
            </a:r>
          </a:p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UONGHM\Downloads\3-lay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2971800" cy="35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ONGHM\Downloads\ja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11086"/>
            <a:ext cx="2370691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41" y="1143000"/>
            <a:ext cx="8121630" cy="545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5146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9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Acknowledgement</a:t>
            </a:r>
            <a:endParaRPr lang="en-US" dirty="0"/>
          </a:p>
        </p:txBody>
      </p:sp>
      <p:pic>
        <p:nvPicPr>
          <p:cNvPr id="3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374</TotalTime>
  <Words>73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Employee Transfer Management</vt:lpstr>
      <vt:lpstr>Problem Definition</vt:lpstr>
      <vt:lpstr>Functional Requirements</vt:lpstr>
      <vt:lpstr>Technology</vt:lpstr>
      <vt:lpstr>Database</vt:lpstr>
      <vt:lpstr>System Requirement</vt:lpstr>
      <vt:lpstr>Demo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Transfer Management</dc:title>
  <dc:creator>DUONGHM</dc:creator>
  <cp:lastModifiedBy>DUONGHM</cp:lastModifiedBy>
  <cp:revision>57</cp:revision>
  <dcterms:created xsi:type="dcterms:W3CDTF">2013-10-15T04:28:11Z</dcterms:created>
  <dcterms:modified xsi:type="dcterms:W3CDTF">2013-10-15T10:44:09Z</dcterms:modified>
</cp:coreProperties>
</file>