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1281-21EE-4E7F-908F-3A609BF6318B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D1FA-B478-4323-B825-151B339C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1281-21EE-4E7F-908F-3A609BF6318B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D1FA-B478-4323-B825-151B339C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1281-21EE-4E7F-908F-3A609BF6318B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D1FA-B478-4323-B825-151B339C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1281-21EE-4E7F-908F-3A609BF6318B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D1FA-B478-4323-B825-151B339C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5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1281-21EE-4E7F-908F-3A609BF6318B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D1FA-B478-4323-B825-151B339C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9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1281-21EE-4E7F-908F-3A609BF6318B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D1FA-B478-4323-B825-151B339C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1281-21EE-4E7F-908F-3A609BF6318B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D1FA-B478-4323-B825-151B339C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1281-21EE-4E7F-908F-3A609BF6318B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D1FA-B478-4323-B825-151B339C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1281-21EE-4E7F-908F-3A609BF6318B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D1FA-B478-4323-B825-151B339C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4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1281-21EE-4E7F-908F-3A609BF6318B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D1FA-B478-4323-B825-151B339C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4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1281-21EE-4E7F-908F-3A609BF6318B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D1FA-B478-4323-B825-151B339C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E1281-21EE-4E7F-908F-3A609BF6318B}" type="datetimeFigureOut">
              <a:rPr lang="en-US" smtClean="0"/>
              <a:t>06/07/2022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D1FA-B478-4323-B825-151B339C9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1: </a:t>
            </a:r>
            <a:r>
              <a:rPr lang="en-US" sz="3200" dirty="0" err="1" smtClean="0"/>
              <a:t>Chuyển</a:t>
            </a:r>
            <a:r>
              <a:rPr lang="en-US" sz="3200" dirty="0" smtClean="0"/>
              <a:t> </a:t>
            </a:r>
            <a:r>
              <a:rPr lang="en-US" sz="3200" dirty="0" err="1" smtClean="0"/>
              <a:t>đổi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C sang </a:t>
            </a:r>
            <a:r>
              <a:rPr lang="en-US" sz="3200" dirty="0" err="1" smtClean="0"/>
              <a:t>độ</a:t>
            </a:r>
            <a:r>
              <a:rPr lang="en-US" sz="3200" dirty="0" smtClean="0"/>
              <a:t> F </a:t>
            </a:r>
            <a:r>
              <a:rPr lang="en-US" sz="3200" dirty="0" err="1" smtClean="0"/>
              <a:t>bằng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giả</a:t>
            </a:r>
            <a:r>
              <a:rPr lang="en-US" sz="3200" dirty="0" smtClean="0"/>
              <a:t>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 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 = (9*C)/5+32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Display F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2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Chuyển</a:t>
            </a:r>
            <a:r>
              <a:rPr lang="en-US" sz="3600" dirty="0" smtClean="0"/>
              <a:t> </a:t>
            </a:r>
            <a:r>
              <a:rPr lang="en-US" sz="3600" dirty="0" err="1" smtClean="0"/>
              <a:t>đổi</a:t>
            </a:r>
            <a:r>
              <a:rPr lang="en-US" sz="3600" dirty="0" smtClean="0"/>
              <a:t> </a:t>
            </a:r>
            <a:r>
              <a:rPr lang="en-US" sz="3600" dirty="0" err="1" smtClean="0"/>
              <a:t>độ</a:t>
            </a:r>
            <a:r>
              <a:rPr lang="en-US" sz="3600" dirty="0" smtClean="0"/>
              <a:t> C sang </a:t>
            </a:r>
            <a:r>
              <a:rPr lang="en-US" sz="3600" dirty="0" err="1" smtClean="0"/>
              <a:t>độ</a:t>
            </a:r>
            <a:r>
              <a:rPr lang="en-US" sz="3600" dirty="0" smtClean="0"/>
              <a:t> F </a:t>
            </a:r>
            <a:r>
              <a:rPr lang="en-US" sz="3600" dirty="0" err="1" smtClean="0"/>
              <a:t>bằng</a:t>
            </a:r>
            <a:r>
              <a:rPr lang="en-US" sz="3600" dirty="0" smtClean="0"/>
              <a:t> </a:t>
            </a:r>
            <a:r>
              <a:rPr lang="en-US" sz="3600" dirty="0" err="1" smtClean="0"/>
              <a:t>lưu</a:t>
            </a:r>
            <a:r>
              <a:rPr lang="en-US" sz="3600" dirty="0" smtClean="0"/>
              <a:t> </a:t>
            </a:r>
            <a:r>
              <a:rPr lang="en-US" sz="3600" dirty="0" err="1" smtClean="0"/>
              <a:t>đồ</a:t>
            </a:r>
            <a:r>
              <a:rPr lang="en-US" sz="3600" dirty="0" smtClean="0"/>
              <a:t>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0" y="1752600"/>
            <a:ext cx="1676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3733800" y="2895600"/>
            <a:ext cx="1752600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4"/>
          </p:cNvCxnSpPr>
          <p:nvPr/>
        </p:nvCxnSpPr>
        <p:spPr>
          <a:xfrm>
            <a:off x="4648200" y="2438400"/>
            <a:ext cx="7776" cy="407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33800" y="4038600"/>
            <a:ext cx="1752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 = (C*9)/5+32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86300" y="3657600"/>
            <a:ext cx="1905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3810000" y="5181600"/>
            <a:ext cx="1752600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F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60198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36063" y="4876800"/>
            <a:ext cx="1905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97912" y="2514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 flipH="1">
            <a:off x="4648200" y="5791200"/>
            <a:ext cx="2857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2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Bài tập 1: Chuyển đổi độ C sang độ F bằng mã giả:   </vt:lpstr>
      <vt:lpstr>Chuyển đổi độ C sang độ F bằng lưu đồ: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1: Chuyển đổi độ C sang độ F bằng mã giả:</dc:title>
  <dc:creator>ACER</dc:creator>
  <cp:lastModifiedBy>ACER</cp:lastModifiedBy>
  <cp:revision>2</cp:revision>
  <dcterms:created xsi:type="dcterms:W3CDTF">2022-07-06T06:50:14Z</dcterms:created>
  <dcterms:modified xsi:type="dcterms:W3CDTF">2022-07-06T07:05:33Z</dcterms:modified>
</cp:coreProperties>
</file>