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16A3-364F-4C12-9AE4-B3F83A2E443D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447-D1E0-4E08-B4A6-0B104FDD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16A3-364F-4C12-9AE4-B3F83A2E443D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447-D1E0-4E08-B4A6-0B104FDD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16A3-364F-4C12-9AE4-B3F83A2E443D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447-D1E0-4E08-B4A6-0B104FDD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16A3-364F-4C12-9AE4-B3F83A2E443D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447-D1E0-4E08-B4A6-0B104FDD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16A3-364F-4C12-9AE4-B3F83A2E443D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447-D1E0-4E08-B4A6-0B104FDD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5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16A3-364F-4C12-9AE4-B3F83A2E443D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447-D1E0-4E08-B4A6-0B104FDD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0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16A3-364F-4C12-9AE4-B3F83A2E443D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447-D1E0-4E08-B4A6-0B104FDD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9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16A3-364F-4C12-9AE4-B3F83A2E443D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447-D1E0-4E08-B4A6-0B104FDD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3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16A3-364F-4C12-9AE4-B3F83A2E443D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447-D1E0-4E08-B4A6-0B104FDD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8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16A3-364F-4C12-9AE4-B3F83A2E443D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447-D1E0-4E08-B4A6-0B104FDD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16A3-364F-4C12-9AE4-B3F83A2E443D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447-D1E0-4E08-B4A6-0B104FDD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8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16A3-364F-4C12-9AE4-B3F83A2E443D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7447-D1E0-4E08-B4A6-0B104FDD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6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2: </a:t>
            </a:r>
            <a:r>
              <a:rPr lang="vi-VN" b="1" dirty="0"/>
              <a:t>Thuật toán game đoán số</a:t>
            </a:r>
            <a:br>
              <a:rPr lang="vi-VN" b="1" dirty="0"/>
            </a:b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giả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788" y="1905000"/>
            <a:ext cx="7654212" cy="44958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Begin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Input a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Input b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a&gt;= 0 and a =&lt;9</a:t>
            </a:r>
          </a:p>
          <a:p>
            <a:pPr algn="l"/>
            <a:r>
              <a:rPr lang="en-US" dirty="0" smtClean="0"/>
              <a:t>	If a==b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Display “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”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Display “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”</a:t>
            </a:r>
          </a:p>
          <a:p>
            <a:pPr algn="l"/>
            <a:r>
              <a:rPr lang="en-US" dirty="0" smtClean="0"/>
              <a:t>End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8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2: </a:t>
            </a:r>
            <a:r>
              <a:rPr lang="vi-VN" b="1" dirty="0" smtClean="0"/>
              <a:t>Thuật toán game đoán số</a:t>
            </a:r>
            <a:br>
              <a:rPr lang="vi-VN" b="1" dirty="0" smtClean="0"/>
            </a:b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lưu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05200" y="1676400"/>
            <a:ext cx="17526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3124200" y="2286000"/>
            <a:ext cx="23622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&gt;=0 and a&gt;=9 </a:t>
            </a:r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3124200" y="2971800"/>
            <a:ext cx="23622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b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3390900" y="3810000"/>
            <a:ext cx="1981200" cy="609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 ==b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514600" y="4114800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/>
          <p:cNvSpPr/>
          <p:nvPr/>
        </p:nvSpPr>
        <p:spPr>
          <a:xfrm>
            <a:off x="1143000" y="4953000"/>
            <a:ext cx="21336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“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81500" y="20955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05604" y="2819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547396" y="15049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19" name="Straight Arrow Connector 18"/>
          <p:cNvCxnSpPr>
            <a:endCxn id="7" idx="0"/>
          </p:cNvCxnSpPr>
          <p:nvPr/>
        </p:nvCxnSpPr>
        <p:spPr>
          <a:xfrm flipH="1">
            <a:off x="4381500" y="3505200"/>
            <a:ext cx="2410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3657600"/>
            <a:ext cx="7620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372100" y="4114800"/>
            <a:ext cx="118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/>
          <p:cNvSpPr/>
          <p:nvPr/>
        </p:nvSpPr>
        <p:spPr>
          <a:xfrm>
            <a:off x="5284237" y="4920343"/>
            <a:ext cx="21336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“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791200" y="3767931"/>
            <a:ext cx="7620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514600" y="4114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53200" y="4114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14600" y="5486400"/>
            <a:ext cx="0" cy="23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400800" y="5453743"/>
            <a:ext cx="0" cy="272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64363" y="5731669"/>
            <a:ext cx="3836437" cy="32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05604" y="5747997"/>
            <a:ext cx="0" cy="282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657600" y="6030913"/>
            <a:ext cx="1714500" cy="52228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9536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52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Bài tập 2: Thuật toán game đoán số sử dụng mã giả:</vt:lpstr>
      <vt:lpstr>Bài tập 2: Thuật toán game đoán số sử dụng lưu đồ: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2: Thuật toán game đoán số sử dụng mã giả:</dc:title>
  <dc:creator>ACER</dc:creator>
  <cp:lastModifiedBy>ACER</cp:lastModifiedBy>
  <cp:revision>3</cp:revision>
  <dcterms:created xsi:type="dcterms:W3CDTF">2022-07-06T07:20:31Z</dcterms:created>
  <dcterms:modified xsi:type="dcterms:W3CDTF">2022-07-06T10:02:24Z</dcterms:modified>
</cp:coreProperties>
</file>