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AF394-E857-411F-821D-3FE23B1309A1}" v="32" dt="2020-06-18T20:36:5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ong, Thanh Hung" userId="606b2eb5-754a-4b83-9679-96637372f0dd" providerId="ADAL" clId="{74EAF394-E857-411F-821D-3FE23B1309A1}"/>
    <pc:docChg chg="custSel addSld modSld">
      <pc:chgData name="Duong, Thanh Hung" userId="606b2eb5-754a-4b83-9679-96637372f0dd" providerId="ADAL" clId="{74EAF394-E857-411F-821D-3FE23B1309A1}" dt="2020-06-18T20:38:01.061" v="36" actId="478"/>
      <pc:docMkLst>
        <pc:docMk/>
      </pc:docMkLst>
      <pc:sldChg chg="addSp delSp modSp new">
        <pc:chgData name="Duong, Thanh Hung" userId="606b2eb5-754a-4b83-9679-96637372f0dd" providerId="ADAL" clId="{74EAF394-E857-411F-821D-3FE23B1309A1}" dt="2020-06-18T20:13:23.188" v="31" actId="1076"/>
        <pc:sldMkLst>
          <pc:docMk/>
          <pc:sldMk cId="2475375514" sldId="256"/>
        </pc:sldMkLst>
        <pc:spChg chg="del">
          <ac:chgData name="Duong, Thanh Hung" userId="606b2eb5-754a-4b83-9679-96637372f0dd" providerId="ADAL" clId="{74EAF394-E857-411F-821D-3FE23B1309A1}" dt="2020-06-18T20:12:21.293" v="1"/>
          <ac:spMkLst>
            <pc:docMk/>
            <pc:sldMk cId="2475375514" sldId="256"/>
            <ac:spMk id="2" creationId="{BADDD8F1-E505-4746-9414-2E0B00DAE8A6}"/>
          </ac:spMkLst>
        </pc:spChg>
        <pc:spChg chg="del">
          <ac:chgData name="Duong, Thanh Hung" userId="606b2eb5-754a-4b83-9679-96637372f0dd" providerId="ADAL" clId="{74EAF394-E857-411F-821D-3FE23B1309A1}" dt="2020-06-18T20:12:21.293" v="1"/>
          <ac:spMkLst>
            <pc:docMk/>
            <pc:sldMk cId="2475375514" sldId="256"/>
            <ac:spMk id="3" creationId="{C0751114-2A6A-46DC-8F93-3E241FBBF244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" creationId="{1283EC48-987D-4B54-8DC0-D410F473B335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" creationId="{B0E0C88C-5CA1-44AB-B9CF-B5B5C0342266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" creationId="{9FD8F7C6-2D7E-4B68-AC9D-179F98B8C049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8" creationId="{EF8D4389-6C6B-45B9-AFA8-ABA8A8275A64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9" creationId="{EB21D5DD-833D-4EB6-B098-047DE777DE9E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0" creationId="{13281894-DCA9-4F50-9C2B-AFEFC6A9810B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1" creationId="{F027A82D-E7D5-4E4A-A08E-2F40B4DB3AC2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2" creationId="{3BC40CF0-DB84-4B39-8796-55E839C00989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3" creationId="{C59DAE50-E10F-44FC-98FB-E8C25804B2A3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4" creationId="{EB55A7D0-9918-4956-B4FA-8095316B1C2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5" creationId="{3DFD88CB-D974-4C03-8B5B-344F96D50CEA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6" creationId="{0D68FB3C-CC10-4182-9370-3F3D659A799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7" creationId="{6347B918-D54A-4F72-9670-591500157BB9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8" creationId="{E84D8AFD-0E1D-4A6F-8D5F-E017DFBCFDD6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19" creationId="{7A29D3F7-D638-4C50-8B16-2FBB5F32A3A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0" creationId="{C0449138-2BC7-44DB-9C7C-8666A058AEF4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1" creationId="{F8CEF7E3-03EA-4A42-8AA7-C7EBB03D3FFA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2" creationId="{6329FADA-7BCB-40BB-A471-D7160D43938F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3" creationId="{A9C9EB84-BE69-4047-85C0-CA4949AE0B8E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4" creationId="{072587F6-61FE-4810-880C-C166CD7A8E6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5" creationId="{4A9F31CD-6184-4DF0-AC89-86427A15A873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6" creationId="{80E301A6-B223-42EC-8CD9-FA08BFEAD1B9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7" creationId="{BC26B729-15D3-4E2B-9370-65E4A01AA306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8" creationId="{B7C3DCD3-5A3E-48EF-8033-65B1A977C50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29" creationId="{0B9B4964-3E81-429A-9752-F7C03401DC41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0" creationId="{1437C01D-AECB-4360-B204-1C509013068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1" creationId="{30093FF4-CF7F-47F6-B1A7-D9F471D16B06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2" creationId="{AD10EFD4-9978-4A11-859E-2B5CA5EC2AB5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3" creationId="{0A1B4CA6-38AF-48FF-A592-6686268110D6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4" creationId="{BE16730A-8B29-4C4B-86C4-A6E23F3C217A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5" creationId="{CB069AEE-F58C-4F85-9020-54754688259B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6" creationId="{4B755296-08C4-48B5-ABD1-9C71CE08C5C5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38" creationId="{E30AB720-4133-4C12-A9C2-D60C677A8F2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0" creationId="{CBDACD46-C419-4CD5-A00C-A8DD9AAE0A1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2" creationId="{AC2147E2-4DE0-46A5-861F-0FEB3F9926A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3" creationId="{7628AE70-A9CD-47B6-A29C-92AB5DEB48A4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4" creationId="{7E0036DB-49F2-42EA-8E0D-F110BFF46002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5" creationId="{5743098A-3A12-4B55-8736-DC244BDE46F9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6" creationId="{DE6ED6BD-39E2-4FE2-B3C8-B6A47622C52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7" creationId="{330890B9-F8A3-4819-AE4A-20A66968A6D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8" creationId="{9405CBB6-B200-4C8A-ACDD-A7041BAAAA5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49" creationId="{C6C22812-D6D5-46C6-80E4-3C636C5B8C1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0" creationId="{70B3E667-8564-440C-94F8-E69CA6BAFA1E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1" creationId="{370A8A25-F2E5-4EBB-B808-CF7500DAEAF1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2" creationId="{81AF47FD-4E3A-4ADE-B04B-17E425798632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4" creationId="{20468D93-B7A0-48BC-9F9D-AB98E1E97E4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6" creationId="{0BDB7BB0-2E13-46C7-8E93-CC551DB05B1A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58" creationId="{9E82056F-5BD0-4B9B-82C4-8BED12C5603E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0" creationId="{B3A6AB87-EC15-4CD5-B5B4-DBD0177903B5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2" creationId="{B0ECDEA7-A4EA-4E19-BBDA-3058CA4459DE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4" creationId="{84650816-A496-418C-A0A5-635231A70B6A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5" creationId="{D717A84F-FD07-4434-AFE3-62B352D1A06D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6" creationId="{16243FFA-343E-4700-9215-A63E55D08D5D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7" creationId="{B4BB4570-CCCD-4721-B047-F639AE4CBA88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8" creationId="{10DF4560-878F-46EA-9AAA-12F9A9576664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69" creationId="{C9F550F1-238A-4A90-9D4B-2E9639047E50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0" creationId="{E4D3E173-EE3B-4FDD-82A3-9A33EF5A8ACF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1" creationId="{F474607B-6E9C-4AE4-94F1-2DA206CA4DD7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2" creationId="{A7CBA85F-4923-4190-8BD0-EF8EEB42B4FC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4" creationId="{A03D7857-F6D6-440B-9EDE-AB6B78C11364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6" creationId="{15AC8421-AB90-4EB6-B8CF-FC494529373F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7" creationId="{DAB4ACB1-08E8-43E9-94A9-FF7E599F9CA7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78" creationId="{38F54F33-B2E1-4142-9420-C1B74E186DD5}"/>
          </ac:spMkLst>
        </pc:spChg>
        <pc:spChg chg="add mod">
          <ac:chgData name="Duong, Thanh Hung" userId="606b2eb5-754a-4b83-9679-96637372f0dd" providerId="ADAL" clId="{74EAF394-E857-411F-821D-3FE23B1309A1}" dt="2020-06-18T20:13:23.188" v="31" actId="1076"/>
          <ac:spMkLst>
            <pc:docMk/>
            <pc:sldMk cId="2475375514" sldId="256"/>
            <ac:spMk id="80" creationId="{E931B674-D105-48E0-99D3-994E56C014F2}"/>
          </ac:spMkLst>
        </pc:spChg>
        <pc:grpChg chg="add mod">
          <ac:chgData name="Duong, Thanh Hung" userId="606b2eb5-754a-4b83-9679-96637372f0dd" providerId="ADAL" clId="{74EAF394-E857-411F-821D-3FE23B1309A1}" dt="2020-06-18T20:13:23.188" v="31" actId="1076"/>
          <ac:grpSpMkLst>
            <pc:docMk/>
            <pc:sldMk cId="2475375514" sldId="256"/>
            <ac:grpSpMk id="4" creationId="{D9FDC174-4B66-48B4-ACAF-BAC853114DED}"/>
          </ac:grpSpMkLst>
        </pc:grp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37" creationId="{D17E8CAE-37A5-4947-A5B0-15A7C616E4BC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39" creationId="{3C8B50B7-3916-435E-8D12-AA5335D14C2A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41" creationId="{2724C0A9-E5BB-4384-A546-C4A1B3B7E60B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53" creationId="{ED242466-9BDD-4071-9B86-E7E10395E17E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55" creationId="{1D13C312-8DD6-48A1-A9CD-E0934CF34059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57" creationId="{A7BFDCE6-C02B-44FA-911B-9A434D16ED79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59" creationId="{F7969B13-CF85-4DC2-B2CD-FDD903711A42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61" creationId="{7693EA78-AF98-4C38-8049-27EB82FF6004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63" creationId="{F282FF78-BF7D-4797-A409-755841537C48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73" creationId="{654AC606-7E2D-484E-9FED-0FFE9F70E7BD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75" creationId="{58F3A561-8896-432B-BC2C-153ACB37F404}"/>
          </ac:cxnSpMkLst>
        </pc:cxnChg>
        <pc:cxnChg chg="add mod">
          <ac:chgData name="Duong, Thanh Hung" userId="606b2eb5-754a-4b83-9679-96637372f0dd" providerId="ADAL" clId="{74EAF394-E857-411F-821D-3FE23B1309A1}" dt="2020-06-18T20:13:23.188" v="31" actId="1076"/>
          <ac:cxnSpMkLst>
            <pc:docMk/>
            <pc:sldMk cId="2475375514" sldId="256"/>
            <ac:cxnSpMk id="79" creationId="{8A19D98F-7695-4C3E-8C05-08A017159610}"/>
          </ac:cxnSpMkLst>
        </pc:cxnChg>
      </pc:sldChg>
      <pc:sldChg chg="addSp delSp modSp new mod">
        <pc:chgData name="Duong, Thanh Hung" userId="606b2eb5-754a-4b83-9679-96637372f0dd" providerId="ADAL" clId="{74EAF394-E857-411F-821D-3FE23B1309A1}" dt="2020-06-18T20:38:01.061" v="36" actId="478"/>
        <pc:sldMkLst>
          <pc:docMk/>
          <pc:sldMk cId="467565794" sldId="257"/>
        </pc:sldMkLst>
        <pc:picChg chg="add del mod">
          <ac:chgData name="Duong, Thanh Hung" userId="606b2eb5-754a-4b83-9679-96637372f0dd" providerId="ADAL" clId="{74EAF394-E857-411F-821D-3FE23B1309A1}" dt="2020-06-18T20:38:01.061" v="36" actId="478"/>
          <ac:picMkLst>
            <pc:docMk/>
            <pc:sldMk cId="467565794" sldId="257"/>
            <ac:picMk id="2" creationId="{A042BE2C-8F1E-487F-A7E7-46013B0E33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7B80-89D8-42B2-8C76-A3237D36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6CD1-5CF8-47B2-9E71-4ACC958FE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CF99-9C2D-49CF-9DBC-17060659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5C76-146C-49EE-9A9A-F0E7CF79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171D-DD14-410B-A1AA-755C2755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9472-96AB-4042-B8D0-BFD87086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C45C-B320-4FD3-BBD3-65B7572D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119A-571E-4CAB-B3CB-766C5E7F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F851-AC2E-4324-ADCA-F47C3892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EEB9-66D7-4BF2-8150-E671898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5F0F0-0784-4062-8E78-A1ADE3B33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A01D-F882-4787-AE59-EF941DD1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89CC-66EE-495C-837F-55504FE0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F074-EDAF-4911-90EF-506F1491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C982-1474-4C19-9B1E-39342C39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9BE7-917F-459B-A4FB-F53524E3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9DD-F16B-443D-B0F0-D6574471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76B2-30A3-4031-9222-DA0227BF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F511-53F6-4EF8-93C0-78AE12CB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4500-2AE7-4CF6-A1B0-C8A36841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EFDD-23D5-4250-BED5-CE72334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D026-745B-4A44-A6E0-EDA105B0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E34E-D5EC-4234-B0C3-E4288118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D41A-CF1D-4004-A97A-7D16543A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4A6C-C5AB-4310-8FEA-2521677F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F2BC-DEF0-4B2A-9EC3-6D564EB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491B-AD3D-4E57-B30F-E2F7A9FCC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559F-D1D6-4046-B1AF-727E3D40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7E1B-545A-4EB0-BCD5-385C20B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DD39-0C56-4E32-BD84-A1D4D25D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59AE-3E72-4A31-B86C-36B592B9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2C2A-7FA7-435B-8C6C-A4660D0E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2B9B-D63B-4E74-A0D9-4FBD2D33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5A97D-2C45-4F07-ADCD-D6551EE51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2E207-408B-4050-9AEF-26D991B9D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0213F-59DF-4242-9E65-DD8F4618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B7417-3A90-4AD5-8646-12F0B58F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13674-0662-4C56-9D65-FE685A6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16A09-E98D-4376-9D6E-1794A80D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8AC4-782A-4759-BCD0-990C8EF9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E060-7EDC-4F08-B715-1F418E01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C87E1-46F3-449A-B9CA-C4E80CA6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C01C7-D3AC-41CB-AC0B-DB776E8A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8D1AD-BF25-466A-B943-E2F888C9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1572C-DBA7-4490-887D-CF68BF7F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31F7A-D6D2-4ABD-AAFD-99BA0DF0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248D-2949-408D-8F49-31DD8B2F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834A-F028-4E52-982B-363AE165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65BB9-1EDF-469C-8F78-9048D3BC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4F734-EA4E-44B7-82A3-324C6B78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975E9-22E9-4ACC-9983-C251669B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8A8E-D9A8-4860-ACDA-4FADE277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E80C-24FA-4715-B12F-4027A107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D6C5A-0F0B-4CDA-9B85-7F9A1C94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DC947-64FC-461B-8E8A-B0B08C8E3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DF69-59B5-49A7-B253-83095AD5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CFC8-E609-48BD-8621-D17D9D89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8C76-1B36-409D-B5E2-4099110E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7AD88-F293-497B-990C-75306629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747E-9CF8-4E32-BBF0-5A0E6389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063A-C4FB-4EA7-83A9-E49907B23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CA9-7306-407D-9073-A2466F65117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EC40-7319-43F8-8796-A3DC02E2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C221-7EEA-4304-9802-9BB410435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7BBA-A735-4576-B015-693618CD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83">
            <a:extLst>
              <a:ext uri="{FF2B5EF4-FFF2-40B4-BE49-F238E27FC236}">
                <a16:creationId xmlns:a16="http://schemas.microsoft.com/office/drawing/2014/main" id="{D9FDC174-4B66-48B4-ACAF-BAC853114DED}"/>
              </a:ext>
            </a:extLst>
          </p:cNvPr>
          <p:cNvGrpSpPr/>
          <p:nvPr/>
        </p:nvGrpSpPr>
        <p:grpSpPr>
          <a:xfrm>
            <a:off x="1340529" y="382951"/>
            <a:ext cx="9777272" cy="6092097"/>
            <a:chOff x="0" y="0"/>
            <a:chExt cx="3195955" cy="19913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83EC48-987D-4B54-8DC0-D410F473B335}"/>
                </a:ext>
              </a:extLst>
            </p:cNvPr>
            <p:cNvSpPr/>
            <p:nvPr/>
          </p:nvSpPr>
          <p:spPr>
            <a:xfrm>
              <a:off x="0" y="0"/>
              <a:ext cx="3195955" cy="19913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E0C88C-5CA1-44AB-B9CF-B5B5C0342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960" y="743585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8F7C6-2D7E-4B68-AC9D-179F98B8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960" y="743585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8D4389-6C6B-45B9-AFA8-ABA8A827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11430"/>
              <a:ext cx="291465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21D5DD-833D-4EB6-B098-047DE777D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11430"/>
              <a:ext cx="291465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281894-DCA9-4F50-9C2B-AFEFC6A9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377190"/>
              <a:ext cx="291465" cy="29146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27A82D-E7D5-4E4A-A08E-2F40B4DB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377190"/>
              <a:ext cx="291465" cy="291465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40CF0-DB84-4B39-8796-55E839C00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743585"/>
              <a:ext cx="291465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9DAE50-E10F-44FC-98FB-E8C25804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743585"/>
              <a:ext cx="291465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55A7D0-9918-4956-B4FA-8095316B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1109345"/>
              <a:ext cx="291465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FD88CB-D974-4C03-8B5B-344F96D5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1109345"/>
              <a:ext cx="291465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68FB3C-CC10-4182-9370-3F3D659A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1475105"/>
              <a:ext cx="291465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47B918-D54A-4F72-9670-59150015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5" y="1475105"/>
              <a:ext cx="291465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4D8AFD-0E1D-4A6F-8D5F-E017DFBC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560070"/>
              <a:ext cx="290830" cy="29146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29D3F7-D638-4C50-8B16-2FBB5F32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560070"/>
              <a:ext cx="290830" cy="291465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449138-2BC7-44DB-9C7C-8666A058A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926465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CEF7E3-03EA-4A42-8AA7-C7EBB03D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926465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29FADA-7BCB-40BB-A471-D7160D43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1292225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C9EB84-BE69-4047-85C0-CA4949AE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1292225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2587F6-61FE-4810-880C-C166CD7A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194310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9F31CD-6184-4DF0-AC89-86427A15A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194310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0E301A6-B223-42EC-8CD9-FA08BFEAD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" y="178435"/>
              <a:ext cx="925830" cy="520700"/>
            </a:xfrm>
            <a:custGeom>
              <a:avLst/>
              <a:gdLst>
                <a:gd name="T0" fmla="*/ 1458 w 1458"/>
                <a:gd name="T1" fmla="*/ 820 h 820"/>
                <a:gd name="T2" fmla="*/ 0 w 1458"/>
                <a:gd name="T3" fmla="*/ 0 h 820"/>
                <a:gd name="T4" fmla="*/ 1352 w 1458"/>
                <a:gd name="T5" fmla="*/ 237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8" h="820">
                  <a:moveTo>
                    <a:pt x="1458" y="820"/>
                  </a:moveTo>
                  <a:lnTo>
                    <a:pt x="0" y="0"/>
                  </a:lnTo>
                  <a:lnTo>
                    <a:pt x="1352" y="237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C26B729-15D3-4E2B-9370-65E4A01A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145" y="302895"/>
              <a:ext cx="78105" cy="48895"/>
            </a:xfrm>
            <a:custGeom>
              <a:avLst/>
              <a:gdLst>
                <a:gd name="T0" fmla="*/ 14 w 123"/>
                <a:gd name="T1" fmla="*/ 0 h 77"/>
                <a:gd name="T2" fmla="*/ 123 w 123"/>
                <a:gd name="T3" fmla="*/ 59 h 77"/>
                <a:gd name="T4" fmla="*/ 0 w 123"/>
                <a:gd name="T5" fmla="*/ 77 h 77"/>
                <a:gd name="T6" fmla="*/ 14 w 12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77">
                  <a:moveTo>
                    <a:pt x="14" y="0"/>
                  </a:moveTo>
                  <a:lnTo>
                    <a:pt x="123" y="59"/>
                  </a:lnTo>
                  <a:lnTo>
                    <a:pt x="0" y="7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7C3DCD3-5A3E-48EF-8033-65B1A977C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" y="178435"/>
              <a:ext cx="887730" cy="1228725"/>
            </a:xfrm>
            <a:custGeom>
              <a:avLst/>
              <a:gdLst>
                <a:gd name="T0" fmla="*/ 1398 w 1398"/>
                <a:gd name="T1" fmla="*/ 1935 h 1935"/>
                <a:gd name="T2" fmla="*/ 0 w 1398"/>
                <a:gd name="T3" fmla="*/ 0 h 1935"/>
                <a:gd name="T4" fmla="*/ 1389 w 1398"/>
                <a:gd name="T5" fmla="*/ 1389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1935">
                  <a:moveTo>
                    <a:pt x="1398" y="1935"/>
                  </a:moveTo>
                  <a:lnTo>
                    <a:pt x="0" y="0"/>
                  </a:lnTo>
                  <a:lnTo>
                    <a:pt x="1389" y="1389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0B9B4964-3E81-429A-9752-F7C03401D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655" y="1387475"/>
              <a:ext cx="63500" cy="74930"/>
            </a:xfrm>
            <a:custGeom>
              <a:avLst/>
              <a:gdLst>
                <a:gd name="T0" fmla="*/ 63 w 100"/>
                <a:gd name="T1" fmla="*/ 0 h 118"/>
                <a:gd name="T2" fmla="*/ 100 w 100"/>
                <a:gd name="T3" fmla="*/ 118 h 118"/>
                <a:gd name="T4" fmla="*/ 0 w 100"/>
                <a:gd name="T5" fmla="*/ 46 h 118"/>
                <a:gd name="T6" fmla="*/ 63 w 100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18">
                  <a:moveTo>
                    <a:pt x="63" y="0"/>
                  </a:moveTo>
                  <a:lnTo>
                    <a:pt x="100" y="118"/>
                  </a:lnTo>
                  <a:lnTo>
                    <a:pt x="0" y="4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1437C01D-AECB-4360-B204-1C5090130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845" y="1038860"/>
              <a:ext cx="70485" cy="70485"/>
            </a:xfrm>
            <a:custGeom>
              <a:avLst/>
              <a:gdLst>
                <a:gd name="T0" fmla="*/ 55 w 111"/>
                <a:gd name="T1" fmla="*/ 0 h 111"/>
                <a:gd name="T2" fmla="*/ 111 w 111"/>
                <a:gd name="T3" fmla="*/ 111 h 111"/>
                <a:gd name="T4" fmla="*/ 0 w 111"/>
                <a:gd name="T5" fmla="*/ 55 h 111"/>
                <a:gd name="T6" fmla="*/ 55 w 111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55" y="0"/>
                  </a:moveTo>
                  <a:lnTo>
                    <a:pt x="111" y="111"/>
                  </a:lnTo>
                  <a:lnTo>
                    <a:pt x="0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0093FF4-CF7F-47F6-B1A7-D9F471D1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" y="1109345"/>
              <a:ext cx="930275" cy="494030"/>
            </a:xfrm>
            <a:custGeom>
              <a:avLst/>
              <a:gdLst>
                <a:gd name="T0" fmla="*/ 1465 w 1465"/>
                <a:gd name="T1" fmla="*/ 0 h 778"/>
                <a:gd name="T2" fmla="*/ 0 w 1465"/>
                <a:gd name="T3" fmla="*/ 778 h 778"/>
                <a:gd name="T4" fmla="*/ 1354 w 1465"/>
                <a:gd name="T5" fmla="*/ 572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5" h="778">
                  <a:moveTo>
                    <a:pt x="1465" y="0"/>
                  </a:moveTo>
                  <a:lnTo>
                    <a:pt x="0" y="778"/>
                  </a:lnTo>
                  <a:lnTo>
                    <a:pt x="1354" y="572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D10EFD4-9978-4A11-859E-2B5CA5EC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85" y="1449070"/>
              <a:ext cx="77470" cy="49530"/>
            </a:xfrm>
            <a:custGeom>
              <a:avLst/>
              <a:gdLst>
                <a:gd name="T0" fmla="*/ 0 w 122"/>
                <a:gd name="T1" fmla="*/ 0 h 78"/>
                <a:gd name="T2" fmla="*/ 122 w 122"/>
                <a:gd name="T3" fmla="*/ 21 h 78"/>
                <a:gd name="T4" fmla="*/ 12 w 122"/>
                <a:gd name="T5" fmla="*/ 78 h 78"/>
                <a:gd name="T6" fmla="*/ 0 w 12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8">
                  <a:moveTo>
                    <a:pt x="0" y="0"/>
                  </a:moveTo>
                  <a:lnTo>
                    <a:pt x="122" y="21"/>
                  </a:lnTo>
                  <a:lnTo>
                    <a:pt x="12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0A1B4CA6-38AF-48FF-A592-668626811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" y="374650"/>
              <a:ext cx="925195" cy="499745"/>
            </a:xfrm>
            <a:custGeom>
              <a:avLst/>
              <a:gdLst>
                <a:gd name="T0" fmla="*/ 1457 w 1457"/>
                <a:gd name="T1" fmla="*/ 511 h 787"/>
                <a:gd name="T2" fmla="*/ 0 w 1457"/>
                <a:gd name="T3" fmla="*/ 787 h 787"/>
                <a:gd name="T4" fmla="*/ 1364 w 1457"/>
                <a:gd name="T5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7" h="787">
                  <a:moveTo>
                    <a:pt x="1457" y="511"/>
                  </a:moveTo>
                  <a:lnTo>
                    <a:pt x="0" y="787"/>
                  </a:lnTo>
                  <a:lnTo>
                    <a:pt x="1364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E16730A-8B29-4C4B-86C4-A6E23F3C2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80" y="340360"/>
              <a:ext cx="77470" cy="59055"/>
            </a:xfrm>
            <a:custGeom>
              <a:avLst/>
              <a:gdLst>
                <a:gd name="T0" fmla="*/ 0 w 122"/>
                <a:gd name="T1" fmla="*/ 25 h 93"/>
                <a:gd name="T2" fmla="*/ 122 w 122"/>
                <a:gd name="T3" fmla="*/ 0 h 93"/>
                <a:gd name="T4" fmla="*/ 40 w 122"/>
                <a:gd name="T5" fmla="*/ 93 h 93"/>
                <a:gd name="T6" fmla="*/ 0 w 122"/>
                <a:gd name="T7" fmla="*/ 2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93">
                  <a:moveTo>
                    <a:pt x="0" y="25"/>
                  </a:moveTo>
                  <a:lnTo>
                    <a:pt x="122" y="0"/>
                  </a:lnTo>
                  <a:lnTo>
                    <a:pt x="40" y="9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B069AEE-F58C-4F85-9020-547546882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" y="340360"/>
              <a:ext cx="927100" cy="1263015"/>
            </a:xfrm>
            <a:custGeom>
              <a:avLst/>
              <a:gdLst>
                <a:gd name="T0" fmla="*/ 1460 w 1460"/>
                <a:gd name="T1" fmla="*/ 1767 h 1989"/>
                <a:gd name="T2" fmla="*/ 0 w 1460"/>
                <a:gd name="T3" fmla="*/ 264 h 1989"/>
                <a:gd name="T4" fmla="*/ 1457 w 1460"/>
                <a:gd name="T5" fmla="*/ 0 h 1989"/>
                <a:gd name="T6" fmla="*/ 0 w 1460"/>
                <a:gd name="T7" fmla="*/ 1989 h 1989"/>
                <a:gd name="T8" fmla="*/ 1380 w 1460"/>
                <a:gd name="T9" fmla="*/ 641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0" h="1989">
                  <a:moveTo>
                    <a:pt x="1460" y="1767"/>
                  </a:moveTo>
                  <a:lnTo>
                    <a:pt x="0" y="264"/>
                  </a:lnTo>
                  <a:lnTo>
                    <a:pt x="1457" y="0"/>
                  </a:lnTo>
                  <a:lnTo>
                    <a:pt x="0" y="1989"/>
                  </a:lnTo>
                  <a:lnTo>
                    <a:pt x="1380" y="641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B755296-08C4-48B5-ABD1-9C71CE08C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765" y="699135"/>
              <a:ext cx="70485" cy="70485"/>
            </a:xfrm>
            <a:custGeom>
              <a:avLst/>
              <a:gdLst>
                <a:gd name="T0" fmla="*/ 0 w 111"/>
                <a:gd name="T1" fmla="*/ 54 h 111"/>
                <a:gd name="T2" fmla="*/ 111 w 111"/>
                <a:gd name="T3" fmla="*/ 0 h 111"/>
                <a:gd name="T4" fmla="*/ 55 w 111"/>
                <a:gd name="T5" fmla="*/ 111 h 111"/>
                <a:gd name="T6" fmla="*/ 0 w 111"/>
                <a:gd name="T7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0" y="54"/>
                  </a:moveTo>
                  <a:lnTo>
                    <a:pt x="111" y="0"/>
                  </a:lnTo>
                  <a:lnTo>
                    <a:pt x="55" y="11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37" name="Line 38">
              <a:extLst>
                <a:ext uri="{FF2B5EF4-FFF2-40B4-BE49-F238E27FC236}">
                  <a16:creationId xmlns:a16="http://schemas.microsoft.com/office/drawing/2014/main" id="{D17E8CAE-37A5-4947-A5B0-15A7C616E4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0055" y="508000"/>
              <a:ext cx="858520" cy="17780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E30AB720-4133-4C12-A9C2-D60C677A8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145" y="659765"/>
              <a:ext cx="78105" cy="48895"/>
            </a:xfrm>
            <a:custGeom>
              <a:avLst/>
              <a:gdLst>
                <a:gd name="T0" fmla="*/ 16 w 123"/>
                <a:gd name="T1" fmla="*/ 0 h 77"/>
                <a:gd name="T2" fmla="*/ 123 w 123"/>
                <a:gd name="T3" fmla="*/ 62 h 77"/>
                <a:gd name="T4" fmla="*/ 0 w 123"/>
                <a:gd name="T5" fmla="*/ 77 h 77"/>
                <a:gd name="T6" fmla="*/ 16 w 12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77">
                  <a:moveTo>
                    <a:pt x="16" y="0"/>
                  </a:moveTo>
                  <a:lnTo>
                    <a:pt x="123" y="62"/>
                  </a:lnTo>
                  <a:lnTo>
                    <a:pt x="0" y="7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39" name="Line 40">
              <a:extLst>
                <a:ext uri="{FF2B5EF4-FFF2-40B4-BE49-F238E27FC236}">
                  <a16:creationId xmlns:a16="http://schemas.microsoft.com/office/drawing/2014/main" id="{3C8B50B7-3916-435E-8D12-AA5335D14C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0690" y="734695"/>
              <a:ext cx="866140" cy="51562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BDACD46-C419-4CD5-A00C-A8DD9AAE0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415" y="699135"/>
              <a:ext cx="76835" cy="59690"/>
            </a:xfrm>
            <a:custGeom>
              <a:avLst/>
              <a:gdLst>
                <a:gd name="T0" fmla="*/ 0 w 121"/>
                <a:gd name="T1" fmla="*/ 27 h 94"/>
                <a:gd name="T2" fmla="*/ 121 w 121"/>
                <a:gd name="T3" fmla="*/ 0 h 94"/>
                <a:gd name="T4" fmla="*/ 40 w 121"/>
                <a:gd name="T5" fmla="*/ 94 h 94"/>
                <a:gd name="T6" fmla="*/ 0 w 121"/>
                <a:gd name="T7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94">
                  <a:moveTo>
                    <a:pt x="0" y="27"/>
                  </a:moveTo>
                  <a:lnTo>
                    <a:pt x="121" y="0"/>
                  </a:lnTo>
                  <a:lnTo>
                    <a:pt x="40" y="9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41" name="Line 42">
              <a:extLst>
                <a:ext uri="{FF2B5EF4-FFF2-40B4-BE49-F238E27FC236}">
                  <a16:creationId xmlns:a16="http://schemas.microsoft.com/office/drawing/2014/main" id="{2724C0A9-E5BB-4384-A546-C4A1B3B7E6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0055" y="508000"/>
              <a:ext cx="872490" cy="56388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AC2147E2-4DE0-46A5-861F-0FEB3F99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495" y="1047750"/>
              <a:ext cx="76835" cy="61595"/>
            </a:xfrm>
            <a:custGeom>
              <a:avLst/>
              <a:gdLst>
                <a:gd name="T0" fmla="*/ 43 w 121"/>
                <a:gd name="T1" fmla="*/ 0 h 97"/>
                <a:gd name="T2" fmla="*/ 121 w 121"/>
                <a:gd name="T3" fmla="*/ 97 h 97"/>
                <a:gd name="T4" fmla="*/ 0 w 121"/>
                <a:gd name="T5" fmla="*/ 66 h 97"/>
                <a:gd name="T6" fmla="*/ 43 w 121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97">
                  <a:moveTo>
                    <a:pt x="43" y="0"/>
                  </a:moveTo>
                  <a:lnTo>
                    <a:pt x="121" y="97"/>
                  </a:lnTo>
                  <a:lnTo>
                    <a:pt x="0" y="6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28AE70-A9CD-47B6-A29C-92AB5DEB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560070"/>
              <a:ext cx="290830" cy="29146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0036DB-49F2-42EA-8E0D-F110BFF4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560070"/>
              <a:ext cx="290830" cy="291465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43098A-3A12-4B55-8736-DC244BDE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926465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E6ED6BD-39E2-4FE2-B3C8-B6A47622C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926465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0890B9-F8A3-4819-AE4A-20A66968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107" y="1017270"/>
              <a:ext cx="42443" cy="10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0</a:t>
              </a:r>
              <a:endParaRPr lang="en-US" sz="3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05CBB6-B200-4C8A-ACDD-A7041BAA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1292225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C22812-D6D5-46C6-80E4-3C636C5B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1292225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0B3E667-8564-440C-94F8-E69CA6BA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194310"/>
              <a:ext cx="290830" cy="2908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0A8A25-F2E5-4EBB-B808-CF7500DAE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690" y="194310"/>
              <a:ext cx="290830" cy="290830"/>
            </a:xfrm>
            <a:prstGeom prst="ellips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8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AF47FD-4E3A-4ADE-B04B-17E42579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107" y="284480"/>
              <a:ext cx="42443" cy="10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0</a:t>
              </a:r>
              <a:endParaRPr lang="en-US" sz="3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53" name="Line 54">
              <a:extLst>
                <a:ext uri="{FF2B5EF4-FFF2-40B4-BE49-F238E27FC236}">
                  <a16:creationId xmlns:a16="http://schemas.microsoft.com/office/drawing/2014/main" id="{ED242466-9BDD-4071-9B86-E7E10395E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6080" y="343535"/>
              <a:ext cx="240030" cy="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20468D93-B7A0-48BC-9F9D-AB98E1E97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60" y="319405"/>
              <a:ext cx="74930" cy="49530"/>
            </a:xfrm>
            <a:custGeom>
              <a:avLst/>
              <a:gdLst>
                <a:gd name="T0" fmla="*/ 0 w 118"/>
                <a:gd name="T1" fmla="*/ 0 h 78"/>
                <a:gd name="T2" fmla="*/ 118 w 118"/>
                <a:gd name="T3" fmla="*/ 38 h 78"/>
                <a:gd name="T4" fmla="*/ 0 w 118"/>
                <a:gd name="T5" fmla="*/ 78 h 78"/>
                <a:gd name="T6" fmla="*/ 0 w 118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78">
                  <a:moveTo>
                    <a:pt x="0" y="0"/>
                  </a:moveTo>
                  <a:lnTo>
                    <a:pt x="118" y="3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55" name="Line 56">
              <a:extLst>
                <a:ext uri="{FF2B5EF4-FFF2-40B4-BE49-F238E27FC236}">
                  <a16:creationId xmlns:a16="http://schemas.microsoft.com/office/drawing/2014/main" id="{1D13C312-8DD6-48A1-A9CD-E0934CF340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6080" y="697865"/>
              <a:ext cx="240030" cy="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0BDB7BB0-2E13-46C7-8E93-CC551DB05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395" y="673100"/>
              <a:ext cx="74295" cy="50165"/>
            </a:xfrm>
            <a:custGeom>
              <a:avLst/>
              <a:gdLst>
                <a:gd name="T0" fmla="*/ 0 w 117"/>
                <a:gd name="T1" fmla="*/ 0 h 79"/>
                <a:gd name="T2" fmla="*/ 117 w 117"/>
                <a:gd name="T3" fmla="*/ 39 h 79"/>
                <a:gd name="T4" fmla="*/ 0 w 117"/>
                <a:gd name="T5" fmla="*/ 79 h 79"/>
                <a:gd name="T6" fmla="*/ 0 w 117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9">
                  <a:moveTo>
                    <a:pt x="0" y="0"/>
                  </a:moveTo>
                  <a:lnTo>
                    <a:pt x="117" y="3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57" name="Line 58">
              <a:extLst>
                <a:ext uri="{FF2B5EF4-FFF2-40B4-BE49-F238E27FC236}">
                  <a16:creationId xmlns:a16="http://schemas.microsoft.com/office/drawing/2014/main" id="{A7BFDCE6-C02B-44FA-911B-9A434D16ED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6080" y="1067435"/>
              <a:ext cx="240030" cy="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9E82056F-5BD0-4B9B-82C4-8BED12C56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60" y="1042035"/>
              <a:ext cx="74930" cy="49530"/>
            </a:xfrm>
            <a:custGeom>
              <a:avLst/>
              <a:gdLst>
                <a:gd name="T0" fmla="*/ 0 w 118"/>
                <a:gd name="T1" fmla="*/ 0 h 78"/>
                <a:gd name="T2" fmla="*/ 118 w 118"/>
                <a:gd name="T3" fmla="*/ 40 h 78"/>
                <a:gd name="T4" fmla="*/ 0 w 118"/>
                <a:gd name="T5" fmla="*/ 78 h 78"/>
                <a:gd name="T6" fmla="*/ 0 w 118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78">
                  <a:moveTo>
                    <a:pt x="0" y="0"/>
                  </a:moveTo>
                  <a:lnTo>
                    <a:pt x="118" y="40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59" name="Line 60">
              <a:extLst>
                <a:ext uri="{FF2B5EF4-FFF2-40B4-BE49-F238E27FC236}">
                  <a16:creationId xmlns:a16="http://schemas.microsoft.com/office/drawing/2014/main" id="{F7969B13-CF85-4DC2-B2CD-FDD903711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6080" y="1450975"/>
              <a:ext cx="240665" cy="0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B3A6AB87-EC15-4CD5-B5B4-DBD017790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395" y="1426210"/>
              <a:ext cx="74930" cy="50165"/>
            </a:xfrm>
            <a:custGeom>
              <a:avLst/>
              <a:gdLst>
                <a:gd name="T0" fmla="*/ 0 w 118"/>
                <a:gd name="T1" fmla="*/ 0 h 79"/>
                <a:gd name="T2" fmla="*/ 118 w 118"/>
                <a:gd name="T3" fmla="*/ 39 h 79"/>
                <a:gd name="T4" fmla="*/ 0 w 118"/>
                <a:gd name="T5" fmla="*/ 79 h 79"/>
                <a:gd name="T6" fmla="*/ 0 w 118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79">
                  <a:moveTo>
                    <a:pt x="0" y="0"/>
                  </a:moveTo>
                  <a:lnTo>
                    <a:pt x="118" y="3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61" name="Line 62">
              <a:extLst>
                <a:ext uri="{FF2B5EF4-FFF2-40B4-BE49-F238E27FC236}">
                  <a16:creationId xmlns:a16="http://schemas.microsoft.com/office/drawing/2014/main" id="{7693EA78-AF98-4C38-8049-27EB82FF6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54885" y="691515"/>
              <a:ext cx="535305" cy="164465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B0ECDEA7-A4EA-4E19-BBDA-3058CA44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855" y="830580"/>
              <a:ext cx="78740" cy="46990"/>
            </a:xfrm>
            <a:custGeom>
              <a:avLst/>
              <a:gdLst>
                <a:gd name="T0" fmla="*/ 23 w 124"/>
                <a:gd name="T1" fmla="*/ 0 h 74"/>
                <a:gd name="T2" fmla="*/ 124 w 124"/>
                <a:gd name="T3" fmla="*/ 72 h 74"/>
                <a:gd name="T4" fmla="*/ 0 w 124"/>
                <a:gd name="T5" fmla="*/ 74 h 74"/>
                <a:gd name="T6" fmla="*/ 23 w 124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74">
                  <a:moveTo>
                    <a:pt x="23" y="0"/>
                  </a:moveTo>
                  <a:lnTo>
                    <a:pt x="124" y="72"/>
                  </a:lnTo>
                  <a:lnTo>
                    <a:pt x="0" y="7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63" name="Line 64">
              <a:extLst>
                <a:ext uri="{FF2B5EF4-FFF2-40B4-BE49-F238E27FC236}">
                  <a16:creationId xmlns:a16="http://schemas.microsoft.com/office/drawing/2014/main" id="{F282FF78-BF7D-4797-A409-755841537C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55520" y="922655"/>
              <a:ext cx="549910" cy="507365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84650816-A496-418C-A0A5-635231A70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840" y="876300"/>
              <a:ext cx="71755" cy="68580"/>
            </a:xfrm>
            <a:custGeom>
              <a:avLst/>
              <a:gdLst>
                <a:gd name="T0" fmla="*/ 0 w 113"/>
                <a:gd name="T1" fmla="*/ 51 h 108"/>
                <a:gd name="T2" fmla="*/ 113 w 113"/>
                <a:gd name="T3" fmla="*/ 0 h 108"/>
                <a:gd name="T4" fmla="*/ 53 w 113"/>
                <a:gd name="T5" fmla="*/ 108 h 108"/>
                <a:gd name="T6" fmla="*/ 0 w 113"/>
                <a:gd name="T7" fmla="*/ 5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8">
                  <a:moveTo>
                    <a:pt x="0" y="51"/>
                  </a:moveTo>
                  <a:lnTo>
                    <a:pt x="113" y="0"/>
                  </a:lnTo>
                  <a:lnTo>
                    <a:pt x="53" y="10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D717A84F-FD07-4434-AFE3-62B352D1A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2345" y="342900"/>
              <a:ext cx="549275" cy="486410"/>
            </a:xfrm>
            <a:custGeom>
              <a:avLst/>
              <a:gdLst>
                <a:gd name="T0" fmla="*/ 98 w 1541"/>
                <a:gd name="T1" fmla="*/ 77 h 1363"/>
                <a:gd name="T2" fmla="*/ 88 w 1541"/>
                <a:gd name="T3" fmla="*/ 89 h 1363"/>
                <a:gd name="T4" fmla="*/ 3 w 1541"/>
                <a:gd name="T5" fmla="*/ 4 h 1363"/>
                <a:gd name="T6" fmla="*/ 158 w 1541"/>
                <a:gd name="T7" fmla="*/ 130 h 1363"/>
                <a:gd name="T8" fmla="*/ 243 w 1541"/>
                <a:gd name="T9" fmla="*/ 215 h 1363"/>
                <a:gd name="T10" fmla="*/ 148 w 1541"/>
                <a:gd name="T11" fmla="*/ 142 h 1363"/>
                <a:gd name="T12" fmla="*/ 158 w 1541"/>
                <a:gd name="T13" fmla="*/ 130 h 1363"/>
                <a:gd name="T14" fmla="*/ 386 w 1541"/>
                <a:gd name="T15" fmla="*/ 331 h 1363"/>
                <a:gd name="T16" fmla="*/ 376 w 1541"/>
                <a:gd name="T17" fmla="*/ 343 h 1363"/>
                <a:gd name="T18" fmla="*/ 291 w 1541"/>
                <a:gd name="T19" fmla="*/ 258 h 1363"/>
                <a:gd name="T20" fmla="*/ 446 w 1541"/>
                <a:gd name="T21" fmla="*/ 384 h 1363"/>
                <a:gd name="T22" fmla="*/ 531 w 1541"/>
                <a:gd name="T23" fmla="*/ 470 h 1363"/>
                <a:gd name="T24" fmla="*/ 436 w 1541"/>
                <a:gd name="T25" fmla="*/ 396 h 1363"/>
                <a:gd name="T26" fmla="*/ 446 w 1541"/>
                <a:gd name="T27" fmla="*/ 384 h 1363"/>
                <a:gd name="T28" fmla="*/ 674 w 1541"/>
                <a:gd name="T29" fmla="*/ 585 h 1363"/>
                <a:gd name="T30" fmla="*/ 663 w 1541"/>
                <a:gd name="T31" fmla="*/ 597 h 1363"/>
                <a:gd name="T32" fmla="*/ 579 w 1541"/>
                <a:gd name="T33" fmla="*/ 512 h 1363"/>
                <a:gd name="T34" fmla="*/ 734 w 1541"/>
                <a:gd name="T35" fmla="*/ 638 h 1363"/>
                <a:gd name="T36" fmla="*/ 819 w 1541"/>
                <a:gd name="T37" fmla="*/ 724 h 1363"/>
                <a:gd name="T38" fmla="*/ 723 w 1541"/>
                <a:gd name="T39" fmla="*/ 650 h 1363"/>
                <a:gd name="T40" fmla="*/ 734 w 1541"/>
                <a:gd name="T41" fmla="*/ 638 h 1363"/>
                <a:gd name="T42" fmla="*/ 962 w 1541"/>
                <a:gd name="T43" fmla="*/ 840 h 1363"/>
                <a:gd name="T44" fmla="*/ 951 w 1541"/>
                <a:gd name="T45" fmla="*/ 852 h 1363"/>
                <a:gd name="T46" fmla="*/ 867 w 1541"/>
                <a:gd name="T47" fmla="*/ 766 h 1363"/>
                <a:gd name="T48" fmla="*/ 1022 w 1541"/>
                <a:gd name="T49" fmla="*/ 892 h 1363"/>
                <a:gd name="T50" fmla="*/ 1106 w 1541"/>
                <a:gd name="T51" fmla="*/ 978 h 1363"/>
                <a:gd name="T52" fmla="*/ 1011 w 1541"/>
                <a:gd name="T53" fmla="*/ 904 h 1363"/>
                <a:gd name="T54" fmla="*/ 1022 w 1541"/>
                <a:gd name="T55" fmla="*/ 892 h 1363"/>
                <a:gd name="T56" fmla="*/ 1250 w 1541"/>
                <a:gd name="T57" fmla="*/ 1094 h 1363"/>
                <a:gd name="T58" fmla="*/ 1239 w 1541"/>
                <a:gd name="T59" fmla="*/ 1106 h 1363"/>
                <a:gd name="T60" fmla="*/ 1154 w 1541"/>
                <a:gd name="T61" fmla="*/ 1020 h 1363"/>
                <a:gd name="T62" fmla="*/ 1310 w 1541"/>
                <a:gd name="T63" fmla="*/ 1147 h 1363"/>
                <a:gd name="T64" fmla="*/ 1394 w 1541"/>
                <a:gd name="T65" fmla="*/ 1232 h 1363"/>
                <a:gd name="T66" fmla="*/ 1299 w 1541"/>
                <a:gd name="T67" fmla="*/ 1159 h 1363"/>
                <a:gd name="T68" fmla="*/ 1310 w 1541"/>
                <a:gd name="T69" fmla="*/ 1147 h 1363"/>
                <a:gd name="T70" fmla="*/ 1538 w 1541"/>
                <a:gd name="T71" fmla="*/ 1348 h 1363"/>
                <a:gd name="T72" fmla="*/ 1527 w 1541"/>
                <a:gd name="T73" fmla="*/ 1360 h 1363"/>
                <a:gd name="T74" fmla="*/ 1442 w 1541"/>
                <a:gd name="T75" fmla="*/ 127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1" h="1363">
                  <a:moveTo>
                    <a:pt x="14" y="3"/>
                  </a:moveTo>
                  <a:lnTo>
                    <a:pt x="98" y="77"/>
                  </a:lnTo>
                  <a:cubicBezTo>
                    <a:pt x="102" y="80"/>
                    <a:pt x="102" y="85"/>
                    <a:pt x="99" y="88"/>
                  </a:cubicBezTo>
                  <a:cubicBezTo>
                    <a:pt x="96" y="92"/>
                    <a:pt x="91" y="92"/>
                    <a:pt x="88" y="89"/>
                  </a:cubicBezTo>
                  <a:lnTo>
                    <a:pt x="4" y="15"/>
                  </a:ln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1" y="0"/>
                    <a:pt x="14" y="3"/>
                  </a:cubicBezTo>
                  <a:close/>
                  <a:moveTo>
                    <a:pt x="158" y="130"/>
                  </a:moveTo>
                  <a:lnTo>
                    <a:pt x="242" y="204"/>
                  </a:lnTo>
                  <a:cubicBezTo>
                    <a:pt x="246" y="207"/>
                    <a:pt x="246" y="212"/>
                    <a:pt x="243" y="215"/>
                  </a:cubicBezTo>
                  <a:cubicBezTo>
                    <a:pt x="240" y="219"/>
                    <a:pt x="235" y="219"/>
                    <a:pt x="232" y="216"/>
                  </a:cubicBezTo>
                  <a:lnTo>
                    <a:pt x="148" y="142"/>
                  </a:lnTo>
                  <a:cubicBezTo>
                    <a:pt x="144" y="139"/>
                    <a:pt x="144" y="134"/>
                    <a:pt x="147" y="131"/>
                  </a:cubicBezTo>
                  <a:cubicBezTo>
                    <a:pt x="150" y="127"/>
                    <a:pt x="155" y="127"/>
                    <a:pt x="158" y="130"/>
                  </a:cubicBezTo>
                  <a:close/>
                  <a:moveTo>
                    <a:pt x="302" y="257"/>
                  </a:moveTo>
                  <a:lnTo>
                    <a:pt x="386" y="331"/>
                  </a:lnTo>
                  <a:cubicBezTo>
                    <a:pt x="389" y="334"/>
                    <a:pt x="390" y="339"/>
                    <a:pt x="387" y="343"/>
                  </a:cubicBezTo>
                  <a:cubicBezTo>
                    <a:pt x="384" y="346"/>
                    <a:pt x="379" y="346"/>
                    <a:pt x="376" y="343"/>
                  </a:cubicBezTo>
                  <a:lnTo>
                    <a:pt x="292" y="269"/>
                  </a:lnTo>
                  <a:cubicBezTo>
                    <a:pt x="288" y="266"/>
                    <a:pt x="288" y="261"/>
                    <a:pt x="291" y="258"/>
                  </a:cubicBezTo>
                  <a:cubicBezTo>
                    <a:pt x="294" y="255"/>
                    <a:pt x="299" y="254"/>
                    <a:pt x="302" y="257"/>
                  </a:cubicBezTo>
                  <a:close/>
                  <a:moveTo>
                    <a:pt x="446" y="384"/>
                  </a:moveTo>
                  <a:lnTo>
                    <a:pt x="530" y="458"/>
                  </a:lnTo>
                  <a:cubicBezTo>
                    <a:pt x="533" y="461"/>
                    <a:pt x="534" y="466"/>
                    <a:pt x="531" y="470"/>
                  </a:cubicBezTo>
                  <a:cubicBezTo>
                    <a:pt x="528" y="473"/>
                    <a:pt x="523" y="473"/>
                    <a:pt x="519" y="470"/>
                  </a:cubicBezTo>
                  <a:lnTo>
                    <a:pt x="436" y="396"/>
                  </a:lnTo>
                  <a:cubicBezTo>
                    <a:pt x="432" y="393"/>
                    <a:pt x="432" y="388"/>
                    <a:pt x="435" y="385"/>
                  </a:cubicBezTo>
                  <a:cubicBezTo>
                    <a:pt x="438" y="382"/>
                    <a:pt x="443" y="381"/>
                    <a:pt x="446" y="384"/>
                  </a:cubicBezTo>
                  <a:close/>
                  <a:moveTo>
                    <a:pt x="590" y="511"/>
                  </a:moveTo>
                  <a:lnTo>
                    <a:pt x="674" y="585"/>
                  </a:lnTo>
                  <a:cubicBezTo>
                    <a:pt x="677" y="588"/>
                    <a:pt x="678" y="593"/>
                    <a:pt x="675" y="597"/>
                  </a:cubicBezTo>
                  <a:cubicBezTo>
                    <a:pt x="672" y="600"/>
                    <a:pt x="667" y="600"/>
                    <a:pt x="663" y="597"/>
                  </a:cubicBezTo>
                  <a:lnTo>
                    <a:pt x="579" y="523"/>
                  </a:lnTo>
                  <a:cubicBezTo>
                    <a:pt x="576" y="520"/>
                    <a:pt x="576" y="515"/>
                    <a:pt x="579" y="512"/>
                  </a:cubicBezTo>
                  <a:cubicBezTo>
                    <a:pt x="582" y="509"/>
                    <a:pt x="587" y="508"/>
                    <a:pt x="590" y="511"/>
                  </a:cubicBezTo>
                  <a:close/>
                  <a:moveTo>
                    <a:pt x="734" y="638"/>
                  </a:moveTo>
                  <a:lnTo>
                    <a:pt x="818" y="712"/>
                  </a:lnTo>
                  <a:cubicBezTo>
                    <a:pt x="821" y="715"/>
                    <a:pt x="822" y="720"/>
                    <a:pt x="819" y="724"/>
                  </a:cubicBezTo>
                  <a:cubicBezTo>
                    <a:pt x="816" y="727"/>
                    <a:pt x="811" y="727"/>
                    <a:pt x="807" y="724"/>
                  </a:cubicBezTo>
                  <a:lnTo>
                    <a:pt x="723" y="650"/>
                  </a:lnTo>
                  <a:cubicBezTo>
                    <a:pt x="720" y="647"/>
                    <a:pt x="720" y="642"/>
                    <a:pt x="723" y="639"/>
                  </a:cubicBezTo>
                  <a:cubicBezTo>
                    <a:pt x="726" y="636"/>
                    <a:pt x="731" y="635"/>
                    <a:pt x="734" y="638"/>
                  </a:cubicBezTo>
                  <a:close/>
                  <a:moveTo>
                    <a:pt x="878" y="765"/>
                  </a:moveTo>
                  <a:lnTo>
                    <a:pt x="962" y="840"/>
                  </a:lnTo>
                  <a:cubicBezTo>
                    <a:pt x="965" y="842"/>
                    <a:pt x="965" y="848"/>
                    <a:pt x="963" y="851"/>
                  </a:cubicBezTo>
                  <a:cubicBezTo>
                    <a:pt x="960" y="854"/>
                    <a:pt x="955" y="854"/>
                    <a:pt x="951" y="852"/>
                  </a:cubicBezTo>
                  <a:lnTo>
                    <a:pt x="867" y="777"/>
                  </a:lnTo>
                  <a:cubicBezTo>
                    <a:pt x="864" y="774"/>
                    <a:pt x="864" y="769"/>
                    <a:pt x="867" y="766"/>
                  </a:cubicBezTo>
                  <a:cubicBezTo>
                    <a:pt x="870" y="763"/>
                    <a:pt x="875" y="762"/>
                    <a:pt x="878" y="765"/>
                  </a:cubicBezTo>
                  <a:close/>
                  <a:moveTo>
                    <a:pt x="1022" y="892"/>
                  </a:moveTo>
                  <a:lnTo>
                    <a:pt x="1106" y="967"/>
                  </a:lnTo>
                  <a:cubicBezTo>
                    <a:pt x="1109" y="970"/>
                    <a:pt x="1109" y="975"/>
                    <a:pt x="1106" y="978"/>
                  </a:cubicBezTo>
                  <a:cubicBezTo>
                    <a:pt x="1104" y="981"/>
                    <a:pt x="1099" y="982"/>
                    <a:pt x="1095" y="979"/>
                  </a:cubicBezTo>
                  <a:lnTo>
                    <a:pt x="1011" y="904"/>
                  </a:lnTo>
                  <a:cubicBezTo>
                    <a:pt x="1008" y="902"/>
                    <a:pt x="1008" y="897"/>
                    <a:pt x="1011" y="893"/>
                  </a:cubicBezTo>
                  <a:cubicBezTo>
                    <a:pt x="1013" y="890"/>
                    <a:pt x="1019" y="890"/>
                    <a:pt x="1022" y="892"/>
                  </a:cubicBezTo>
                  <a:close/>
                  <a:moveTo>
                    <a:pt x="1166" y="1020"/>
                  </a:moveTo>
                  <a:lnTo>
                    <a:pt x="1250" y="1094"/>
                  </a:lnTo>
                  <a:cubicBezTo>
                    <a:pt x="1253" y="1097"/>
                    <a:pt x="1253" y="1102"/>
                    <a:pt x="1250" y="1105"/>
                  </a:cubicBezTo>
                  <a:cubicBezTo>
                    <a:pt x="1247" y="1108"/>
                    <a:pt x="1242" y="1109"/>
                    <a:pt x="1239" y="1106"/>
                  </a:cubicBezTo>
                  <a:lnTo>
                    <a:pt x="1155" y="1032"/>
                  </a:lnTo>
                  <a:cubicBezTo>
                    <a:pt x="1152" y="1029"/>
                    <a:pt x="1152" y="1024"/>
                    <a:pt x="1154" y="1020"/>
                  </a:cubicBezTo>
                  <a:cubicBezTo>
                    <a:pt x="1157" y="1017"/>
                    <a:pt x="1162" y="1017"/>
                    <a:pt x="1166" y="1020"/>
                  </a:cubicBezTo>
                  <a:close/>
                  <a:moveTo>
                    <a:pt x="1310" y="1147"/>
                  </a:moveTo>
                  <a:lnTo>
                    <a:pt x="1394" y="1221"/>
                  </a:lnTo>
                  <a:cubicBezTo>
                    <a:pt x="1397" y="1224"/>
                    <a:pt x="1397" y="1229"/>
                    <a:pt x="1394" y="1232"/>
                  </a:cubicBezTo>
                  <a:cubicBezTo>
                    <a:pt x="1391" y="1235"/>
                    <a:pt x="1386" y="1236"/>
                    <a:pt x="1383" y="1233"/>
                  </a:cubicBezTo>
                  <a:lnTo>
                    <a:pt x="1299" y="1159"/>
                  </a:lnTo>
                  <a:cubicBezTo>
                    <a:pt x="1296" y="1156"/>
                    <a:pt x="1295" y="1151"/>
                    <a:pt x="1298" y="1147"/>
                  </a:cubicBezTo>
                  <a:cubicBezTo>
                    <a:pt x="1301" y="1144"/>
                    <a:pt x="1306" y="1144"/>
                    <a:pt x="1310" y="1147"/>
                  </a:cubicBezTo>
                  <a:close/>
                  <a:moveTo>
                    <a:pt x="1454" y="1274"/>
                  </a:moveTo>
                  <a:lnTo>
                    <a:pt x="1538" y="1348"/>
                  </a:lnTo>
                  <a:cubicBezTo>
                    <a:pt x="1541" y="1351"/>
                    <a:pt x="1541" y="1356"/>
                    <a:pt x="1538" y="1359"/>
                  </a:cubicBezTo>
                  <a:cubicBezTo>
                    <a:pt x="1535" y="1362"/>
                    <a:pt x="1530" y="1363"/>
                    <a:pt x="1527" y="1360"/>
                  </a:cubicBezTo>
                  <a:lnTo>
                    <a:pt x="1443" y="1286"/>
                  </a:lnTo>
                  <a:cubicBezTo>
                    <a:pt x="1440" y="1283"/>
                    <a:pt x="1439" y="1278"/>
                    <a:pt x="1442" y="1274"/>
                  </a:cubicBezTo>
                  <a:cubicBezTo>
                    <a:pt x="1445" y="1271"/>
                    <a:pt x="1450" y="1271"/>
                    <a:pt x="1454" y="127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6243FFA-343E-4700-9215-A63E55D0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205" y="807720"/>
              <a:ext cx="72390" cy="68580"/>
            </a:xfrm>
            <a:custGeom>
              <a:avLst/>
              <a:gdLst>
                <a:gd name="T0" fmla="*/ 51 w 114"/>
                <a:gd name="T1" fmla="*/ 0 h 108"/>
                <a:gd name="T2" fmla="*/ 114 w 114"/>
                <a:gd name="T3" fmla="*/ 108 h 108"/>
                <a:gd name="T4" fmla="*/ 0 w 114"/>
                <a:gd name="T5" fmla="*/ 59 h 108"/>
                <a:gd name="T6" fmla="*/ 51 w 114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8">
                  <a:moveTo>
                    <a:pt x="51" y="0"/>
                  </a:moveTo>
                  <a:lnTo>
                    <a:pt x="114" y="108"/>
                  </a:lnTo>
                  <a:lnTo>
                    <a:pt x="0" y="5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B4BB4570-CCCD-4721-B047-F639AE4CB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2345" y="893445"/>
              <a:ext cx="541020" cy="176530"/>
            </a:xfrm>
            <a:custGeom>
              <a:avLst/>
              <a:gdLst>
                <a:gd name="T0" fmla="*/ 7 w 1517"/>
                <a:gd name="T1" fmla="*/ 478 h 495"/>
                <a:gd name="T2" fmla="*/ 113 w 1517"/>
                <a:gd name="T3" fmla="*/ 444 h 495"/>
                <a:gd name="T4" fmla="*/ 123 w 1517"/>
                <a:gd name="T5" fmla="*/ 450 h 495"/>
                <a:gd name="T6" fmla="*/ 118 w 1517"/>
                <a:gd name="T7" fmla="*/ 460 h 495"/>
                <a:gd name="T8" fmla="*/ 12 w 1517"/>
                <a:gd name="T9" fmla="*/ 494 h 495"/>
                <a:gd name="T10" fmla="*/ 1 w 1517"/>
                <a:gd name="T11" fmla="*/ 488 h 495"/>
                <a:gd name="T12" fmla="*/ 7 w 1517"/>
                <a:gd name="T13" fmla="*/ 478 h 495"/>
                <a:gd name="T14" fmla="*/ 190 w 1517"/>
                <a:gd name="T15" fmla="*/ 420 h 495"/>
                <a:gd name="T16" fmla="*/ 296 w 1517"/>
                <a:gd name="T17" fmla="*/ 386 h 495"/>
                <a:gd name="T18" fmla="*/ 306 w 1517"/>
                <a:gd name="T19" fmla="*/ 391 h 495"/>
                <a:gd name="T20" fmla="*/ 301 w 1517"/>
                <a:gd name="T21" fmla="*/ 401 h 495"/>
                <a:gd name="T22" fmla="*/ 195 w 1517"/>
                <a:gd name="T23" fmla="*/ 435 h 495"/>
                <a:gd name="T24" fmla="*/ 184 w 1517"/>
                <a:gd name="T25" fmla="*/ 430 h 495"/>
                <a:gd name="T26" fmla="*/ 190 w 1517"/>
                <a:gd name="T27" fmla="*/ 420 h 495"/>
                <a:gd name="T28" fmla="*/ 373 w 1517"/>
                <a:gd name="T29" fmla="*/ 362 h 495"/>
                <a:gd name="T30" fmla="*/ 479 w 1517"/>
                <a:gd name="T31" fmla="*/ 328 h 495"/>
                <a:gd name="T32" fmla="*/ 489 w 1517"/>
                <a:gd name="T33" fmla="*/ 333 h 495"/>
                <a:gd name="T34" fmla="*/ 484 w 1517"/>
                <a:gd name="T35" fmla="*/ 343 h 495"/>
                <a:gd name="T36" fmla="*/ 377 w 1517"/>
                <a:gd name="T37" fmla="*/ 377 h 495"/>
                <a:gd name="T38" fmla="*/ 367 w 1517"/>
                <a:gd name="T39" fmla="*/ 372 h 495"/>
                <a:gd name="T40" fmla="*/ 373 w 1517"/>
                <a:gd name="T41" fmla="*/ 362 h 495"/>
                <a:gd name="T42" fmla="*/ 556 w 1517"/>
                <a:gd name="T43" fmla="*/ 304 h 495"/>
                <a:gd name="T44" fmla="*/ 662 w 1517"/>
                <a:gd name="T45" fmla="*/ 270 h 495"/>
                <a:gd name="T46" fmla="*/ 672 w 1517"/>
                <a:gd name="T47" fmla="*/ 275 h 495"/>
                <a:gd name="T48" fmla="*/ 667 w 1517"/>
                <a:gd name="T49" fmla="*/ 285 h 495"/>
                <a:gd name="T50" fmla="*/ 560 w 1517"/>
                <a:gd name="T51" fmla="*/ 319 h 495"/>
                <a:gd name="T52" fmla="*/ 550 w 1517"/>
                <a:gd name="T53" fmla="*/ 314 h 495"/>
                <a:gd name="T54" fmla="*/ 556 w 1517"/>
                <a:gd name="T55" fmla="*/ 304 h 495"/>
                <a:gd name="T56" fmla="*/ 739 w 1517"/>
                <a:gd name="T57" fmla="*/ 246 h 495"/>
                <a:gd name="T58" fmla="*/ 845 w 1517"/>
                <a:gd name="T59" fmla="*/ 212 h 495"/>
                <a:gd name="T60" fmla="*/ 855 w 1517"/>
                <a:gd name="T61" fmla="*/ 217 h 495"/>
                <a:gd name="T62" fmla="*/ 850 w 1517"/>
                <a:gd name="T63" fmla="*/ 227 h 495"/>
                <a:gd name="T64" fmla="*/ 743 w 1517"/>
                <a:gd name="T65" fmla="*/ 261 h 495"/>
                <a:gd name="T66" fmla="*/ 733 w 1517"/>
                <a:gd name="T67" fmla="*/ 256 h 495"/>
                <a:gd name="T68" fmla="*/ 739 w 1517"/>
                <a:gd name="T69" fmla="*/ 246 h 495"/>
                <a:gd name="T70" fmla="*/ 922 w 1517"/>
                <a:gd name="T71" fmla="*/ 187 h 495"/>
                <a:gd name="T72" fmla="*/ 1028 w 1517"/>
                <a:gd name="T73" fmla="*/ 153 h 495"/>
                <a:gd name="T74" fmla="*/ 1038 w 1517"/>
                <a:gd name="T75" fmla="*/ 159 h 495"/>
                <a:gd name="T76" fmla="*/ 1033 w 1517"/>
                <a:gd name="T77" fmla="*/ 169 h 495"/>
                <a:gd name="T78" fmla="*/ 926 w 1517"/>
                <a:gd name="T79" fmla="*/ 203 h 495"/>
                <a:gd name="T80" fmla="*/ 916 w 1517"/>
                <a:gd name="T81" fmla="*/ 197 h 495"/>
                <a:gd name="T82" fmla="*/ 922 w 1517"/>
                <a:gd name="T83" fmla="*/ 187 h 495"/>
                <a:gd name="T84" fmla="*/ 1105 w 1517"/>
                <a:gd name="T85" fmla="*/ 129 h 495"/>
                <a:gd name="T86" fmla="*/ 1211 w 1517"/>
                <a:gd name="T87" fmla="*/ 95 h 495"/>
                <a:gd name="T88" fmla="*/ 1221 w 1517"/>
                <a:gd name="T89" fmla="*/ 100 h 495"/>
                <a:gd name="T90" fmla="*/ 1216 w 1517"/>
                <a:gd name="T91" fmla="*/ 110 h 495"/>
                <a:gd name="T92" fmla="*/ 1109 w 1517"/>
                <a:gd name="T93" fmla="*/ 144 h 495"/>
                <a:gd name="T94" fmla="*/ 1099 w 1517"/>
                <a:gd name="T95" fmla="*/ 139 h 495"/>
                <a:gd name="T96" fmla="*/ 1105 w 1517"/>
                <a:gd name="T97" fmla="*/ 129 h 495"/>
                <a:gd name="T98" fmla="*/ 1287 w 1517"/>
                <a:gd name="T99" fmla="*/ 71 h 495"/>
                <a:gd name="T100" fmla="*/ 1394 w 1517"/>
                <a:gd name="T101" fmla="*/ 37 h 495"/>
                <a:gd name="T102" fmla="*/ 1404 w 1517"/>
                <a:gd name="T103" fmla="*/ 42 h 495"/>
                <a:gd name="T104" fmla="*/ 1399 w 1517"/>
                <a:gd name="T105" fmla="*/ 52 h 495"/>
                <a:gd name="T106" fmla="*/ 1292 w 1517"/>
                <a:gd name="T107" fmla="*/ 86 h 495"/>
                <a:gd name="T108" fmla="*/ 1282 w 1517"/>
                <a:gd name="T109" fmla="*/ 81 h 495"/>
                <a:gd name="T110" fmla="*/ 1287 w 1517"/>
                <a:gd name="T111" fmla="*/ 71 h 495"/>
                <a:gd name="T112" fmla="*/ 1470 w 1517"/>
                <a:gd name="T113" fmla="*/ 13 h 495"/>
                <a:gd name="T114" fmla="*/ 1506 w 1517"/>
                <a:gd name="T115" fmla="*/ 2 h 495"/>
                <a:gd name="T116" fmla="*/ 1516 w 1517"/>
                <a:gd name="T117" fmla="*/ 7 h 495"/>
                <a:gd name="T118" fmla="*/ 1511 w 1517"/>
                <a:gd name="T119" fmla="*/ 17 h 495"/>
                <a:gd name="T120" fmla="*/ 1475 w 1517"/>
                <a:gd name="T121" fmla="*/ 28 h 495"/>
                <a:gd name="T122" fmla="*/ 1465 w 1517"/>
                <a:gd name="T123" fmla="*/ 23 h 495"/>
                <a:gd name="T124" fmla="*/ 1470 w 1517"/>
                <a:gd name="T125" fmla="*/ 1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7" h="495">
                  <a:moveTo>
                    <a:pt x="7" y="478"/>
                  </a:moveTo>
                  <a:lnTo>
                    <a:pt x="113" y="444"/>
                  </a:lnTo>
                  <a:cubicBezTo>
                    <a:pt x="118" y="443"/>
                    <a:pt x="122" y="445"/>
                    <a:pt x="123" y="450"/>
                  </a:cubicBezTo>
                  <a:cubicBezTo>
                    <a:pt x="125" y="454"/>
                    <a:pt x="122" y="458"/>
                    <a:pt x="118" y="460"/>
                  </a:cubicBezTo>
                  <a:lnTo>
                    <a:pt x="12" y="494"/>
                  </a:lnTo>
                  <a:cubicBezTo>
                    <a:pt x="7" y="495"/>
                    <a:pt x="3" y="493"/>
                    <a:pt x="1" y="488"/>
                  </a:cubicBezTo>
                  <a:cubicBezTo>
                    <a:pt x="0" y="484"/>
                    <a:pt x="2" y="480"/>
                    <a:pt x="7" y="478"/>
                  </a:cubicBezTo>
                  <a:close/>
                  <a:moveTo>
                    <a:pt x="190" y="420"/>
                  </a:moveTo>
                  <a:lnTo>
                    <a:pt x="296" y="386"/>
                  </a:lnTo>
                  <a:cubicBezTo>
                    <a:pt x="301" y="385"/>
                    <a:pt x="305" y="387"/>
                    <a:pt x="306" y="391"/>
                  </a:cubicBezTo>
                  <a:cubicBezTo>
                    <a:pt x="308" y="396"/>
                    <a:pt x="305" y="400"/>
                    <a:pt x="301" y="401"/>
                  </a:cubicBezTo>
                  <a:lnTo>
                    <a:pt x="195" y="435"/>
                  </a:lnTo>
                  <a:cubicBezTo>
                    <a:pt x="190" y="437"/>
                    <a:pt x="186" y="434"/>
                    <a:pt x="184" y="430"/>
                  </a:cubicBezTo>
                  <a:cubicBezTo>
                    <a:pt x="183" y="426"/>
                    <a:pt x="185" y="421"/>
                    <a:pt x="190" y="420"/>
                  </a:cubicBezTo>
                  <a:close/>
                  <a:moveTo>
                    <a:pt x="373" y="362"/>
                  </a:moveTo>
                  <a:lnTo>
                    <a:pt x="479" y="328"/>
                  </a:lnTo>
                  <a:cubicBezTo>
                    <a:pt x="484" y="327"/>
                    <a:pt x="488" y="329"/>
                    <a:pt x="489" y="333"/>
                  </a:cubicBezTo>
                  <a:cubicBezTo>
                    <a:pt x="491" y="337"/>
                    <a:pt x="488" y="342"/>
                    <a:pt x="484" y="343"/>
                  </a:cubicBezTo>
                  <a:lnTo>
                    <a:pt x="377" y="377"/>
                  </a:lnTo>
                  <a:cubicBezTo>
                    <a:pt x="373" y="378"/>
                    <a:pt x="369" y="376"/>
                    <a:pt x="367" y="372"/>
                  </a:cubicBezTo>
                  <a:cubicBezTo>
                    <a:pt x="366" y="368"/>
                    <a:pt x="368" y="363"/>
                    <a:pt x="373" y="362"/>
                  </a:cubicBezTo>
                  <a:close/>
                  <a:moveTo>
                    <a:pt x="556" y="304"/>
                  </a:moveTo>
                  <a:lnTo>
                    <a:pt x="662" y="270"/>
                  </a:lnTo>
                  <a:cubicBezTo>
                    <a:pt x="667" y="268"/>
                    <a:pt x="671" y="271"/>
                    <a:pt x="672" y="275"/>
                  </a:cubicBezTo>
                  <a:cubicBezTo>
                    <a:pt x="674" y="279"/>
                    <a:pt x="671" y="284"/>
                    <a:pt x="667" y="285"/>
                  </a:cubicBezTo>
                  <a:lnTo>
                    <a:pt x="560" y="319"/>
                  </a:lnTo>
                  <a:cubicBezTo>
                    <a:pt x="556" y="320"/>
                    <a:pt x="552" y="318"/>
                    <a:pt x="550" y="314"/>
                  </a:cubicBezTo>
                  <a:cubicBezTo>
                    <a:pt x="549" y="310"/>
                    <a:pt x="551" y="305"/>
                    <a:pt x="556" y="304"/>
                  </a:cubicBezTo>
                  <a:close/>
                  <a:moveTo>
                    <a:pt x="739" y="246"/>
                  </a:moveTo>
                  <a:lnTo>
                    <a:pt x="845" y="212"/>
                  </a:lnTo>
                  <a:cubicBezTo>
                    <a:pt x="850" y="210"/>
                    <a:pt x="854" y="213"/>
                    <a:pt x="855" y="217"/>
                  </a:cubicBezTo>
                  <a:cubicBezTo>
                    <a:pt x="857" y="221"/>
                    <a:pt x="854" y="225"/>
                    <a:pt x="850" y="227"/>
                  </a:cubicBezTo>
                  <a:lnTo>
                    <a:pt x="743" y="261"/>
                  </a:lnTo>
                  <a:cubicBezTo>
                    <a:pt x="739" y="262"/>
                    <a:pt x="735" y="260"/>
                    <a:pt x="733" y="256"/>
                  </a:cubicBezTo>
                  <a:cubicBezTo>
                    <a:pt x="732" y="251"/>
                    <a:pt x="734" y="247"/>
                    <a:pt x="739" y="246"/>
                  </a:cubicBezTo>
                  <a:close/>
                  <a:moveTo>
                    <a:pt x="922" y="187"/>
                  </a:moveTo>
                  <a:lnTo>
                    <a:pt x="1028" y="153"/>
                  </a:lnTo>
                  <a:cubicBezTo>
                    <a:pt x="1032" y="152"/>
                    <a:pt x="1037" y="154"/>
                    <a:pt x="1038" y="159"/>
                  </a:cubicBezTo>
                  <a:cubicBezTo>
                    <a:pt x="1040" y="163"/>
                    <a:pt x="1037" y="167"/>
                    <a:pt x="1033" y="169"/>
                  </a:cubicBezTo>
                  <a:lnTo>
                    <a:pt x="926" y="203"/>
                  </a:lnTo>
                  <a:cubicBezTo>
                    <a:pt x="922" y="204"/>
                    <a:pt x="918" y="202"/>
                    <a:pt x="916" y="197"/>
                  </a:cubicBezTo>
                  <a:cubicBezTo>
                    <a:pt x="915" y="193"/>
                    <a:pt x="917" y="189"/>
                    <a:pt x="922" y="187"/>
                  </a:cubicBezTo>
                  <a:close/>
                  <a:moveTo>
                    <a:pt x="1105" y="129"/>
                  </a:moveTo>
                  <a:lnTo>
                    <a:pt x="1211" y="95"/>
                  </a:lnTo>
                  <a:cubicBezTo>
                    <a:pt x="1215" y="94"/>
                    <a:pt x="1220" y="96"/>
                    <a:pt x="1221" y="100"/>
                  </a:cubicBezTo>
                  <a:cubicBezTo>
                    <a:pt x="1223" y="105"/>
                    <a:pt x="1220" y="109"/>
                    <a:pt x="1216" y="110"/>
                  </a:cubicBezTo>
                  <a:lnTo>
                    <a:pt x="1109" y="144"/>
                  </a:lnTo>
                  <a:cubicBezTo>
                    <a:pt x="1105" y="146"/>
                    <a:pt x="1101" y="143"/>
                    <a:pt x="1099" y="139"/>
                  </a:cubicBezTo>
                  <a:cubicBezTo>
                    <a:pt x="1098" y="135"/>
                    <a:pt x="1100" y="130"/>
                    <a:pt x="1105" y="129"/>
                  </a:cubicBezTo>
                  <a:close/>
                  <a:moveTo>
                    <a:pt x="1287" y="71"/>
                  </a:moveTo>
                  <a:lnTo>
                    <a:pt x="1394" y="37"/>
                  </a:lnTo>
                  <a:cubicBezTo>
                    <a:pt x="1398" y="36"/>
                    <a:pt x="1403" y="38"/>
                    <a:pt x="1404" y="42"/>
                  </a:cubicBezTo>
                  <a:cubicBezTo>
                    <a:pt x="1406" y="46"/>
                    <a:pt x="1403" y="51"/>
                    <a:pt x="1399" y="52"/>
                  </a:cubicBezTo>
                  <a:lnTo>
                    <a:pt x="1292" y="86"/>
                  </a:lnTo>
                  <a:cubicBezTo>
                    <a:pt x="1288" y="88"/>
                    <a:pt x="1284" y="85"/>
                    <a:pt x="1282" y="81"/>
                  </a:cubicBezTo>
                  <a:cubicBezTo>
                    <a:pt x="1281" y="77"/>
                    <a:pt x="1283" y="72"/>
                    <a:pt x="1287" y="71"/>
                  </a:cubicBezTo>
                  <a:close/>
                  <a:moveTo>
                    <a:pt x="1470" y="13"/>
                  </a:moveTo>
                  <a:lnTo>
                    <a:pt x="1506" y="2"/>
                  </a:lnTo>
                  <a:cubicBezTo>
                    <a:pt x="1510" y="0"/>
                    <a:pt x="1514" y="2"/>
                    <a:pt x="1516" y="7"/>
                  </a:cubicBezTo>
                  <a:cubicBezTo>
                    <a:pt x="1517" y="11"/>
                    <a:pt x="1515" y="15"/>
                    <a:pt x="1511" y="17"/>
                  </a:cubicBezTo>
                  <a:lnTo>
                    <a:pt x="1475" y="28"/>
                  </a:lnTo>
                  <a:cubicBezTo>
                    <a:pt x="1471" y="29"/>
                    <a:pt x="1467" y="27"/>
                    <a:pt x="1465" y="23"/>
                  </a:cubicBezTo>
                  <a:cubicBezTo>
                    <a:pt x="1464" y="19"/>
                    <a:pt x="1466" y="14"/>
                    <a:pt x="1470" y="1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10DF4560-878F-46EA-9AAA-12F9A9576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855" y="875030"/>
              <a:ext cx="78740" cy="47625"/>
            </a:xfrm>
            <a:custGeom>
              <a:avLst/>
              <a:gdLst>
                <a:gd name="T0" fmla="*/ 0 w 124"/>
                <a:gd name="T1" fmla="*/ 0 h 75"/>
                <a:gd name="T2" fmla="*/ 124 w 124"/>
                <a:gd name="T3" fmla="*/ 2 h 75"/>
                <a:gd name="T4" fmla="*/ 24 w 124"/>
                <a:gd name="T5" fmla="*/ 75 h 75"/>
                <a:gd name="T6" fmla="*/ 0 w 124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75">
                  <a:moveTo>
                    <a:pt x="0" y="0"/>
                  </a:moveTo>
                  <a:lnTo>
                    <a:pt x="124" y="2"/>
                  </a:lnTo>
                  <a:lnTo>
                    <a:pt x="24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F550F1-238A-4A90-9D4B-2E9639047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7" y="1865630"/>
              <a:ext cx="484265" cy="90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INPUT LAYER</a:t>
              </a:r>
              <a:endParaRPr lang="en-US" sz="3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D3E173-EE3B-4FDD-82A3-9A33EF5A8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382" y="1694180"/>
              <a:ext cx="552697" cy="90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HIDDEN LAYER</a:t>
              </a:r>
              <a:endParaRPr lang="en-US" sz="3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74607B-6E9C-4AE4-94F1-2DA206CA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375" y="1694180"/>
              <a:ext cx="618405" cy="90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DROPOUT LAYER</a:t>
              </a:r>
              <a:endParaRPr lang="en-US" sz="3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A85F-4923-4190-8BD0-EF8EEB42B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741" y="1181735"/>
              <a:ext cx="297623" cy="90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OUTPUT</a:t>
              </a:r>
              <a:endParaRPr lang="en-US" sz="3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73" name="Line 74">
              <a:extLst>
                <a:ext uri="{FF2B5EF4-FFF2-40B4-BE49-F238E27FC236}">
                  <a16:creationId xmlns:a16="http://schemas.microsoft.com/office/drawing/2014/main" id="{654AC606-7E2D-484E-9FED-0FFE9F70E7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0690" y="388620"/>
              <a:ext cx="875665" cy="861695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A03D7857-F6D6-440B-9EDE-AB6B78C11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765" y="340360"/>
              <a:ext cx="70485" cy="70485"/>
            </a:xfrm>
            <a:custGeom>
              <a:avLst/>
              <a:gdLst>
                <a:gd name="T0" fmla="*/ 0 w 111"/>
                <a:gd name="T1" fmla="*/ 55 h 111"/>
                <a:gd name="T2" fmla="*/ 111 w 111"/>
                <a:gd name="T3" fmla="*/ 0 h 111"/>
                <a:gd name="T4" fmla="*/ 55 w 111"/>
                <a:gd name="T5" fmla="*/ 111 h 111"/>
                <a:gd name="T6" fmla="*/ 0 w 111"/>
                <a:gd name="T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0" y="55"/>
                  </a:moveTo>
                  <a:lnTo>
                    <a:pt x="111" y="0"/>
                  </a:lnTo>
                  <a:lnTo>
                    <a:pt x="55" y="11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75" name="Line 76">
              <a:extLst>
                <a:ext uri="{FF2B5EF4-FFF2-40B4-BE49-F238E27FC236}">
                  <a16:creationId xmlns:a16="http://schemas.microsoft.com/office/drawing/2014/main" id="{58F3A561-8896-432B-BC2C-153ACB37F4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0055" y="874395"/>
              <a:ext cx="863600" cy="217805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15AC8421-AB90-4EB6-B8CF-FC49452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590" y="1066800"/>
              <a:ext cx="78740" cy="48260"/>
            </a:xfrm>
            <a:custGeom>
              <a:avLst/>
              <a:gdLst>
                <a:gd name="T0" fmla="*/ 19 w 124"/>
                <a:gd name="T1" fmla="*/ 0 h 76"/>
                <a:gd name="T2" fmla="*/ 124 w 124"/>
                <a:gd name="T3" fmla="*/ 67 h 76"/>
                <a:gd name="T4" fmla="*/ 0 w 124"/>
                <a:gd name="T5" fmla="*/ 76 h 76"/>
                <a:gd name="T6" fmla="*/ 19 w 124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76">
                  <a:moveTo>
                    <a:pt x="19" y="0"/>
                  </a:moveTo>
                  <a:lnTo>
                    <a:pt x="124" y="67"/>
                  </a:lnTo>
                  <a:lnTo>
                    <a:pt x="0" y="7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DAB4ACB1-08E8-43E9-94A9-FF7E599F9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0" y="1119505"/>
              <a:ext cx="926465" cy="342900"/>
            </a:xfrm>
            <a:custGeom>
              <a:avLst/>
              <a:gdLst>
                <a:gd name="T0" fmla="*/ 1459 w 1459"/>
                <a:gd name="T1" fmla="*/ 540 h 540"/>
                <a:gd name="T2" fmla="*/ 0 w 1459"/>
                <a:gd name="T3" fmla="*/ 206 h 540"/>
                <a:gd name="T4" fmla="*/ 1357 w 1459"/>
                <a:gd name="T5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9" h="540">
                  <a:moveTo>
                    <a:pt x="1459" y="540"/>
                  </a:moveTo>
                  <a:lnTo>
                    <a:pt x="0" y="206"/>
                  </a:lnTo>
                  <a:lnTo>
                    <a:pt x="1357" y="0"/>
                  </a:lnTo>
                </a:path>
              </a:pathLst>
            </a:cu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38F54F33-B2E1-4142-9420-C1B74E186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860" y="1095375"/>
              <a:ext cx="77470" cy="49530"/>
            </a:xfrm>
            <a:custGeom>
              <a:avLst/>
              <a:gdLst>
                <a:gd name="T0" fmla="*/ 0 w 122"/>
                <a:gd name="T1" fmla="*/ 0 h 78"/>
                <a:gd name="T2" fmla="*/ 122 w 122"/>
                <a:gd name="T3" fmla="*/ 22 h 78"/>
                <a:gd name="T4" fmla="*/ 12 w 122"/>
                <a:gd name="T5" fmla="*/ 78 h 78"/>
                <a:gd name="T6" fmla="*/ 0 w 122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8">
                  <a:moveTo>
                    <a:pt x="0" y="0"/>
                  </a:moveTo>
                  <a:lnTo>
                    <a:pt x="122" y="22"/>
                  </a:lnTo>
                  <a:lnTo>
                    <a:pt x="12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  <p:cxnSp>
          <p:nvCxnSpPr>
            <p:cNvPr id="79" name="Line 80">
              <a:extLst>
                <a:ext uri="{FF2B5EF4-FFF2-40B4-BE49-F238E27FC236}">
                  <a16:creationId xmlns:a16="http://schemas.microsoft.com/office/drawing/2014/main" id="{8A19D98F-7695-4C3E-8C05-08A0171596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0055" y="874395"/>
              <a:ext cx="869315" cy="551815"/>
            </a:xfrm>
            <a:prstGeom prst="line">
              <a:avLst/>
            </a:prstGeom>
            <a:noFill/>
            <a:ln w="571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E931B674-D105-48E0-99D3-994E56C01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955" y="1401445"/>
              <a:ext cx="76200" cy="60960"/>
            </a:xfrm>
            <a:custGeom>
              <a:avLst/>
              <a:gdLst>
                <a:gd name="T0" fmla="*/ 42 w 120"/>
                <a:gd name="T1" fmla="*/ 0 h 96"/>
                <a:gd name="T2" fmla="*/ 120 w 120"/>
                <a:gd name="T3" fmla="*/ 96 h 96"/>
                <a:gd name="T4" fmla="*/ 0 w 120"/>
                <a:gd name="T5" fmla="*/ 66 h 96"/>
                <a:gd name="T6" fmla="*/ 42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42" y="0"/>
                  </a:moveTo>
                  <a:lnTo>
                    <a:pt x="120" y="96"/>
                  </a:lnTo>
                  <a:lnTo>
                    <a:pt x="0" y="6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247537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56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Duong, Thanh Hung</dc:creator>
  <cp:lastModifiedBy>Duong, Thanh Hung</cp:lastModifiedBy>
  <cp:revision>1</cp:revision>
  <dcterms:created xsi:type="dcterms:W3CDTF">2020-06-18T20:12:15Z</dcterms:created>
  <dcterms:modified xsi:type="dcterms:W3CDTF">2020-06-18T20:38:31Z</dcterms:modified>
</cp:coreProperties>
</file>