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sldIdLst>
    <p:sldId id="283" r:id="rId5"/>
    <p:sldId id="284" r:id="rId6"/>
    <p:sldId id="285" r:id="rId7"/>
    <p:sldId id="286" r:id="rId8"/>
    <p:sldId id="287" r:id="rId9"/>
    <p:sldId id="289"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83"/>
            <p14:sldId id="284"/>
            <p14:sldId id="285"/>
            <p14:sldId id="286"/>
            <p14:sldId id="287"/>
            <p14:sldId id="289"/>
            <p14:sldId id="288"/>
          </p14:sldIdLst>
        </p14:section>
        <p14:section name="Using Remix 3D to Search for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543EC-10BB-482F-8D85-B172CBF73C81}" v="211" dt="2019-10-25T10:31:49.867"/>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EE614-95BE-46CE-BC3C-34D54D0D57E1}" type="doc">
      <dgm:prSet loTypeId="urn:microsoft.com/office/officeart/2005/8/layout/hierarchy2" loCatId="hierarchy" qsTypeId="urn:microsoft.com/office/officeart/2005/8/quickstyle/simple1" qsCatId="simple" csTypeId="urn:microsoft.com/office/officeart/2005/8/colors/accent1_2" csCatId="accent1" phldr="1"/>
      <dgm:spPr/>
    </dgm:pt>
    <dgm:pt modelId="{6128441A-FCD0-42C4-A68D-83835A57B83A}">
      <dgm:prSet phldrT="[Text]"/>
      <dgm:spPr/>
      <dgm:t>
        <a:bodyPr/>
        <a:lstStyle/>
        <a:p>
          <a:r>
            <a:rPr lang="en-US" dirty="0"/>
            <a:t>Data</a:t>
          </a:r>
        </a:p>
      </dgm:t>
    </dgm:pt>
    <dgm:pt modelId="{F7B7BB28-C2D7-4C39-B503-8F50287AE0D7}" type="parTrans" cxnId="{36F9318F-B15C-42AB-A9EE-7E1A75DA4D25}">
      <dgm:prSet/>
      <dgm:spPr/>
      <dgm:t>
        <a:bodyPr/>
        <a:lstStyle/>
        <a:p>
          <a:endParaRPr lang="en-US"/>
        </a:p>
      </dgm:t>
    </dgm:pt>
    <dgm:pt modelId="{52F849A0-6823-41E7-8C62-5149A63CE91C}" type="sibTrans" cxnId="{36F9318F-B15C-42AB-A9EE-7E1A75DA4D25}">
      <dgm:prSet/>
      <dgm:spPr/>
      <dgm:t>
        <a:bodyPr/>
        <a:lstStyle/>
        <a:p>
          <a:endParaRPr lang="en-US"/>
        </a:p>
      </dgm:t>
    </dgm:pt>
    <dgm:pt modelId="{A39B477D-CAE9-42DF-8B08-7EE3850A1257}">
      <dgm:prSet phldrT="[Text]"/>
      <dgm:spPr/>
      <dgm:t>
        <a:bodyPr/>
        <a:lstStyle/>
        <a:p>
          <a:r>
            <a:rPr lang="en-US" dirty="0"/>
            <a:t>Linear Regression</a:t>
          </a:r>
        </a:p>
      </dgm:t>
    </dgm:pt>
    <dgm:pt modelId="{27D40202-D69C-4D02-94B2-4FAC05E6C1F9}" type="parTrans" cxnId="{780FA187-7BAC-421D-9EFF-95D4956BCEF4}">
      <dgm:prSet/>
      <dgm:spPr/>
      <dgm:t>
        <a:bodyPr/>
        <a:lstStyle/>
        <a:p>
          <a:endParaRPr lang="en-US"/>
        </a:p>
      </dgm:t>
    </dgm:pt>
    <dgm:pt modelId="{0E28DC3E-845C-4196-87FC-FF6F6F20E5AC}" type="sibTrans" cxnId="{780FA187-7BAC-421D-9EFF-95D4956BCEF4}">
      <dgm:prSet/>
      <dgm:spPr/>
      <dgm:t>
        <a:bodyPr/>
        <a:lstStyle/>
        <a:p>
          <a:endParaRPr lang="en-US"/>
        </a:p>
      </dgm:t>
    </dgm:pt>
    <dgm:pt modelId="{BB5488C0-61BC-4AC0-9E8F-29853F510658}">
      <dgm:prSet phldrT="[Text]"/>
      <dgm:spPr/>
      <dgm:t>
        <a:bodyPr/>
        <a:lstStyle/>
        <a:p>
          <a:r>
            <a:rPr lang="en-US" dirty="0"/>
            <a:t>PCA</a:t>
          </a:r>
        </a:p>
      </dgm:t>
    </dgm:pt>
    <dgm:pt modelId="{ABA35C69-FB7E-4472-9385-9EEEE9D8769D}" type="parTrans" cxnId="{BD9BA5C8-8702-4ABC-8715-C0F857F6015D}">
      <dgm:prSet/>
      <dgm:spPr/>
      <dgm:t>
        <a:bodyPr/>
        <a:lstStyle/>
        <a:p>
          <a:endParaRPr lang="en-US"/>
        </a:p>
      </dgm:t>
    </dgm:pt>
    <dgm:pt modelId="{C217C64A-011B-4552-AC0D-A8201417BA8C}" type="sibTrans" cxnId="{BD9BA5C8-8702-4ABC-8715-C0F857F6015D}">
      <dgm:prSet/>
      <dgm:spPr/>
      <dgm:t>
        <a:bodyPr/>
        <a:lstStyle/>
        <a:p>
          <a:endParaRPr lang="en-US"/>
        </a:p>
      </dgm:t>
    </dgm:pt>
    <dgm:pt modelId="{A42C1AA6-D168-4FF3-ADCA-6B8089066EFC}">
      <dgm:prSet phldrT="[Text]"/>
      <dgm:spPr/>
      <dgm:t>
        <a:bodyPr/>
        <a:lstStyle/>
        <a:p>
          <a:r>
            <a:rPr lang="en-US" dirty="0" err="1"/>
            <a:t>kNN</a:t>
          </a:r>
          <a:endParaRPr lang="en-US" dirty="0"/>
        </a:p>
      </dgm:t>
    </dgm:pt>
    <dgm:pt modelId="{D8ECED8D-FBA2-4359-B58D-B0A0D90AD0A8}" type="parTrans" cxnId="{96CD1A66-542F-45D9-BFC5-5A6A9149AC3C}">
      <dgm:prSet/>
      <dgm:spPr/>
      <dgm:t>
        <a:bodyPr/>
        <a:lstStyle/>
        <a:p>
          <a:endParaRPr lang="en-US"/>
        </a:p>
      </dgm:t>
    </dgm:pt>
    <dgm:pt modelId="{AC4D5CD2-37F4-4ED7-8FE5-2F6FE4E925A5}" type="sibTrans" cxnId="{96CD1A66-542F-45D9-BFC5-5A6A9149AC3C}">
      <dgm:prSet/>
      <dgm:spPr/>
      <dgm:t>
        <a:bodyPr/>
        <a:lstStyle/>
        <a:p>
          <a:endParaRPr lang="en-US"/>
        </a:p>
      </dgm:t>
    </dgm:pt>
    <dgm:pt modelId="{B565D8CA-D395-4F6F-83CB-92A5A67386E0}">
      <dgm:prSet phldrT="[Text]"/>
      <dgm:spPr/>
      <dgm:t>
        <a:bodyPr/>
        <a:lstStyle/>
        <a:p>
          <a:r>
            <a:rPr lang="en-US" dirty="0" err="1"/>
            <a:t>Kmean</a:t>
          </a:r>
          <a:endParaRPr lang="en-US" dirty="0"/>
        </a:p>
      </dgm:t>
    </dgm:pt>
    <dgm:pt modelId="{CBF57D03-9521-4DEC-8D1E-F402FF3F2B20}" type="parTrans" cxnId="{8332E537-143E-4E02-9951-3BB0D5852AC1}">
      <dgm:prSet/>
      <dgm:spPr/>
      <dgm:t>
        <a:bodyPr/>
        <a:lstStyle/>
        <a:p>
          <a:endParaRPr lang="en-US"/>
        </a:p>
      </dgm:t>
    </dgm:pt>
    <dgm:pt modelId="{E0461D43-F035-4D35-B108-2D8CE461B433}" type="sibTrans" cxnId="{8332E537-143E-4E02-9951-3BB0D5852AC1}">
      <dgm:prSet/>
      <dgm:spPr/>
      <dgm:t>
        <a:bodyPr/>
        <a:lstStyle/>
        <a:p>
          <a:endParaRPr lang="en-US"/>
        </a:p>
      </dgm:t>
    </dgm:pt>
    <dgm:pt modelId="{F4BBF074-272D-4687-A9A5-DA16D0495CD7}">
      <dgm:prSet phldrT="[Text]"/>
      <dgm:spPr/>
      <dgm:t>
        <a:bodyPr/>
        <a:lstStyle/>
        <a:p>
          <a:r>
            <a:rPr lang="en-US" dirty="0"/>
            <a:t>Hierarchical clustering</a:t>
          </a:r>
        </a:p>
      </dgm:t>
    </dgm:pt>
    <dgm:pt modelId="{1C52DA9A-C65E-4600-B30B-37C62BB1F88E}" type="parTrans" cxnId="{E02413F5-E347-49E6-868D-E40C8C496CA1}">
      <dgm:prSet/>
      <dgm:spPr/>
      <dgm:t>
        <a:bodyPr/>
        <a:lstStyle/>
        <a:p>
          <a:endParaRPr lang="en-US"/>
        </a:p>
      </dgm:t>
    </dgm:pt>
    <dgm:pt modelId="{4ECD065C-18D9-42DF-AA44-B1796AA02F78}" type="sibTrans" cxnId="{E02413F5-E347-49E6-868D-E40C8C496CA1}">
      <dgm:prSet/>
      <dgm:spPr/>
      <dgm:t>
        <a:bodyPr/>
        <a:lstStyle/>
        <a:p>
          <a:endParaRPr lang="en-US"/>
        </a:p>
      </dgm:t>
    </dgm:pt>
    <dgm:pt modelId="{82B7849F-6C0B-4E6D-88B7-9C0DABEA9053}">
      <dgm:prSet phldrT="[Text]"/>
      <dgm:spPr/>
      <dgm:t>
        <a:bodyPr/>
        <a:lstStyle/>
        <a:p>
          <a:r>
            <a:rPr lang="en-US" dirty="0"/>
            <a:t>Find beta matrix</a:t>
          </a:r>
        </a:p>
      </dgm:t>
    </dgm:pt>
    <dgm:pt modelId="{5DCD8AD2-441B-4B49-B96B-CF895D0D1D58}" type="parTrans" cxnId="{E771D44C-CCD4-49D6-950D-E8B242249922}">
      <dgm:prSet/>
      <dgm:spPr/>
      <dgm:t>
        <a:bodyPr/>
        <a:lstStyle/>
        <a:p>
          <a:endParaRPr lang="en-US"/>
        </a:p>
      </dgm:t>
    </dgm:pt>
    <dgm:pt modelId="{DD44445A-C3DE-4703-A82B-51910C8CFBF2}" type="sibTrans" cxnId="{E771D44C-CCD4-49D6-950D-E8B242249922}">
      <dgm:prSet/>
      <dgm:spPr/>
      <dgm:t>
        <a:bodyPr/>
        <a:lstStyle/>
        <a:p>
          <a:endParaRPr lang="en-US"/>
        </a:p>
      </dgm:t>
    </dgm:pt>
    <dgm:pt modelId="{38609131-3707-407E-B09E-50EF277E4BBC}">
      <dgm:prSet phldrT="[Text]"/>
      <dgm:spPr/>
      <dgm:t>
        <a:bodyPr/>
        <a:lstStyle/>
        <a:p>
          <a:r>
            <a:rPr lang="en-US" dirty="0"/>
            <a:t>Prediction</a:t>
          </a:r>
        </a:p>
      </dgm:t>
    </dgm:pt>
    <dgm:pt modelId="{B814C68F-49ED-43EE-94CB-30677A3B6B42}" type="parTrans" cxnId="{13FB5631-5C42-47B9-80DE-F3ECD97E513A}">
      <dgm:prSet/>
      <dgm:spPr/>
      <dgm:t>
        <a:bodyPr/>
        <a:lstStyle/>
        <a:p>
          <a:endParaRPr lang="en-US"/>
        </a:p>
      </dgm:t>
    </dgm:pt>
    <dgm:pt modelId="{07674333-F2C3-463A-87D8-2BECBDC7BCFB}" type="sibTrans" cxnId="{13FB5631-5C42-47B9-80DE-F3ECD97E513A}">
      <dgm:prSet/>
      <dgm:spPr/>
      <dgm:t>
        <a:bodyPr/>
        <a:lstStyle/>
        <a:p>
          <a:endParaRPr lang="en-US"/>
        </a:p>
      </dgm:t>
    </dgm:pt>
    <dgm:pt modelId="{339C6B9A-6287-4102-A069-E6705949EF0F}">
      <dgm:prSet phldrT="[Text]"/>
      <dgm:spPr/>
      <dgm:t>
        <a:bodyPr/>
        <a:lstStyle/>
        <a:p>
          <a:r>
            <a:rPr lang="en-US" dirty="0"/>
            <a:t>Find k</a:t>
          </a:r>
        </a:p>
      </dgm:t>
    </dgm:pt>
    <dgm:pt modelId="{5F1BB7AA-D199-4EC8-944A-4083EFEF77E1}" type="parTrans" cxnId="{0B1F5562-611E-44A6-A733-1E13138F2E73}">
      <dgm:prSet/>
      <dgm:spPr/>
      <dgm:t>
        <a:bodyPr/>
        <a:lstStyle/>
        <a:p>
          <a:endParaRPr lang="en-US"/>
        </a:p>
      </dgm:t>
    </dgm:pt>
    <dgm:pt modelId="{6C362322-389B-4DE8-93D9-E518CCDCEF1D}" type="sibTrans" cxnId="{0B1F5562-611E-44A6-A733-1E13138F2E73}">
      <dgm:prSet/>
      <dgm:spPr/>
      <dgm:t>
        <a:bodyPr/>
        <a:lstStyle/>
        <a:p>
          <a:endParaRPr lang="en-US"/>
        </a:p>
      </dgm:t>
    </dgm:pt>
    <dgm:pt modelId="{A611F33B-09FE-464A-8E44-745E663087D3}">
      <dgm:prSet phldrT="[Text]"/>
      <dgm:spPr/>
      <dgm:t>
        <a:bodyPr/>
        <a:lstStyle/>
        <a:p>
          <a:r>
            <a:rPr lang="en-US" dirty="0"/>
            <a:t>SVM</a:t>
          </a:r>
        </a:p>
      </dgm:t>
    </dgm:pt>
    <dgm:pt modelId="{E8675722-F1F6-4592-B500-B781A8B29119}" type="parTrans" cxnId="{636DD7F6-AE57-41C0-A166-8EB67F350903}">
      <dgm:prSet/>
      <dgm:spPr/>
      <dgm:t>
        <a:bodyPr/>
        <a:lstStyle/>
        <a:p>
          <a:endParaRPr lang="en-US"/>
        </a:p>
      </dgm:t>
    </dgm:pt>
    <dgm:pt modelId="{83295AB3-AAE5-4686-A8DF-B6BDCC130589}" type="sibTrans" cxnId="{636DD7F6-AE57-41C0-A166-8EB67F350903}">
      <dgm:prSet/>
      <dgm:spPr/>
      <dgm:t>
        <a:bodyPr/>
        <a:lstStyle/>
        <a:p>
          <a:endParaRPr lang="en-US"/>
        </a:p>
      </dgm:t>
    </dgm:pt>
    <dgm:pt modelId="{5B9B43C1-11B9-425F-8EC7-D25E10AEA3DA}">
      <dgm:prSet phldrT="[Text]"/>
      <dgm:spPr/>
      <dgm:t>
        <a:bodyPr/>
        <a:lstStyle/>
        <a:p>
          <a:r>
            <a:rPr lang="en-US" dirty="0"/>
            <a:t>Find kernel parameter</a:t>
          </a:r>
        </a:p>
      </dgm:t>
    </dgm:pt>
    <dgm:pt modelId="{E618FA00-A7A4-4926-A87D-7E943CDB5804}" type="parTrans" cxnId="{BB341782-9955-478A-9BD9-BD44ADFD3F1A}">
      <dgm:prSet/>
      <dgm:spPr/>
      <dgm:t>
        <a:bodyPr/>
        <a:lstStyle/>
        <a:p>
          <a:endParaRPr lang="en-US"/>
        </a:p>
      </dgm:t>
    </dgm:pt>
    <dgm:pt modelId="{BFD6230C-3CC0-4D9A-B342-8150A91BE5CA}" type="sibTrans" cxnId="{BB341782-9955-478A-9BD9-BD44ADFD3F1A}">
      <dgm:prSet/>
      <dgm:spPr/>
      <dgm:t>
        <a:bodyPr/>
        <a:lstStyle/>
        <a:p>
          <a:endParaRPr lang="en-US"/>
        </a:p>
      </dgm:t>
    </dgm:pt>
    <dgm:pt modelId="{F2CA1957-0655-42AA-9F6A-09FB11C926B2}" type="pres">
      <dgm:prSet presAssocID="{57CEE614-95BE-46CE-BC3C-34D54D0D57E1}" presName="diagram" presStyleCnt="0">
        <dgm:presLayoutVars>
          <dgm:chPref val="1"/>
          <dgm:dir/>
          <dgm:animOne val="branch"/>
          <dgm:animLvl val="lvl"/>
          <dgm:resizeHandles val="exact"/>
        </dgm:presLayoutVars>
      </dgm:prSet>
      <dgm:spPr/>
    </dgm:pt>
    <dgm:pt modelId="{A3165283-5AB7-44B1-BFBA-8DE50B5D718A}" type="pres">
      <dgm:prSet presAssocID="{6128441A-FCD0-42C4-A68D-83835A57B83A}" presName="root1" presStyleCnt="0"/>
      <dgm:spPr/>
    </dgm:pt>
    <dgm:pt modelId="{97EBEA7F-7DF8-4632-9D9C-41E34D6306AA}" type="pres">
      <dgm:prSet presAssocID="{6128441A-FCD0-42C4-A68D-83835A57B83A}" presName="LevelOneTextNode" presStyleLbl="node0" presStyleIdx="0" presStyleCnt="1">
        <dgm:presLayoutVars>
          <dgm:chPref val="3"/>
        </dgm:presLayoutVars>
      </dgm:prSet>
      <dgm:spPr/>
    </dgm:pt>
    <dgm:pt modelId="{D60105CF-25C5-47E3-88B5-F2F465956EF4}" type="pres">
      <dgm:prSet presAssocID="{6128441A-FCD0-42C4-A68D-83835A57B83A}" presName="level2hierChild" presStyleCnt="0"/>
      <dgm:spPr/>
    </dgm:pt>
    <dgm:pt modelId="{A4FFF473-1A68-4881-B931-C8AAEC9B6A04}" type="pres">
      <dgm:prSet presAssocID="{27D40202-D69C-4D02-94B2-4FAC05E6C1F9}" presName="conn2-1" presStyleLbl="parChTrans1D2" presStyleIdx="0" presStyleCnt="2"/>
      <dgm:spPr/>
    </dgm:pt>
    <dgm:pt modelId="{8D12F903-8521-4C20-B6A0-8D5AA3F29B7E}" type="pres">
      <dgm:prSet presAssocID="{27D40202-D69C-4D02-94B2-4FAC05E6C1F9}" presName="connTx" presStyleLbl="parChTrans1D2" presStyleIdx="0" presStyleCnt="2"/>
      <dgm:spPr/>
    </dgm:pt>
    <dgm:pt modelId="{07DE61CB-09BC-45C5-8692-2400F9BB0428}" type="pres">
      <dgm:prSet presAssocID="{A39B477D-CAE9-42DF-8B08-7EE3850A1257}" presName="root2" presStyleCnt="0"/>
      <dgm:spPr/>
    </dgm:pt>
    <dgm:pt modelId="{AA937D2D-F586-4BFE-ABF6-23FAB668D17A}" type="pres">
      <dgm:prSet presAssocID="{A39B477D-CAE9-42DF-8B08-7EE3850A1257}" presName="LevelTwoTextNode" presStyleLbl="node2" presStyleIdx="0" presStyleCnt="2">
        <dgm:presLayoutVars>
          <dgm:chPref val="3"/>
        </dgm:presLayoutVars>
      </dgm:prSet>
      <dgm:spPr/>
    </dgm:pt>
    <dgm:pt modelId="{09AFC89B-A0FA-4898-8828-F84F2A2A7495}" type="pres">
      <dgm:prSet presAssocID="{A39B477D-CAE9-42DF-8B08-7EE3850A1257}" presName="level3hierChild" presStyleCnt="0"/>
      <dgm:spPr/>
    </dgm:pt>
    <dgm:pt modelId="{0FA6E710-62D8-4B57-B361-490FFA965EAB}" type="pres">
      <dgm:prSet presAssocID="{5DCD8AD2-441B-4B49-B96B-CF895D0D1D58}" presName="conn2-1" presStyleLbl="parChTrans1D3" presStyleIdx="0" presStyleCnt="4"/>
      <dgm:spPr/>
    </dgm:pt>
    <dgm:pt modelId="{214D8C2B-D6F0-484D-8AF2-BC962A581A15}" type="pres">
      <dgm:prSet presAssocID="{5DCD8AD2-441B-4B49-B96B-CF895D0D1D58}" presName="connTx" presStyleLbl="parChTrans1D3" presStyleIdx="0" presStyleCnt="4"/>
      <dgm:spPr/>
    </dgm:pt>
    <dgm:pt modelId="{64983E78-E8B2-4D3C-8E3B-3E45C089246C}" type="pres">
      <dgm:prSet presAssocID="{82B7849F-6C0B-4E6D-88B7-9C0DABEA9053}" presName="root2" presStyleCnt="0"/>
      <dgm:spPr/>
    </dgm:pt>
    <dgm:pt modelId="{EE7D48C1-D8FD-4BF3-BAB6-501D3D5D539B}" type="pres">
      <dgm:prSet presAssocID="{82B7849F-6C0B-4E6D-88B7-9C0DABEA9053}" presName="LevelTwoTextNode" presStyleLbl="node3" presStyleIdx="0" presStyleCnt="4">
        <dgm:presLayoutVars>
          <dgm:chPref val="3"/>
        </dgm:presLayoutVars>
      </dgm:prSet>
      <dgm:spPr/>
    </dgm:pt>
    <dgm:pt modelId="{E9E67256-7FF1-494A-B8B1-16B7E7D5ECFE}" type="pres">
      <dgm:prSet presAssocID="{82B7849F-6C0B-4E6D-88B7-9C0DABEA9053}" presName="level3hierChild" presStyleCnt="0"/>
      <dgm:spPr/>
    </dgm:pt>
    <dgm:pt modelId="{96A2DF80-3CDB-4CDC-8807-D5BB236FB122}" type="pres">
      <dgm:prSet presAssocID="{B814C68F-49ED-43EE-94CB-30677A3B6B42}" presName="conn2-1" presStyleLbl="parChTrans1D4" presStyleIdx="0" presStyleCnt="4"/>
      <dgm:spPr/>
    </dgm:pt>
    <dgm:pt modelId="{07028474-32DA-41A3-BC80-7092C9DCD700}" type="pres">
      <dgm:prSet presAssocID="{B814C68F-49ED-43EE-94CB-30677A3B6B42}" presName="connTx" presStyleLbl="parChTrans1D4" presStyleIdx="0" presStyleCnt="4"/>
      <dgm:spPr/>
    </dgm:pt>
    <dgm:pt modelId="{CEBE2461-351E-4E4A-A6D7-821A13BC16CC}" type="pres">
      <dgm:prSet presAssocID="{38609131-3707-407E-B09E-50EF277E4BBC}" presName="root2" presStyleCnt="0"/>
      <dgm:spPr/>
    </dgm:pt>
    <dgm:pt modelId="{897EF79F-54D6-4B4D-94FC-8E416E651A56}" type="pres">
      <dgm:prSet presAssocID="{38609131-3707-407E-B09E-50EF277E4BBC}" presName="LevelTwoTextNode" presStyleLbl="node4" presStyleIdx="0" presStyleCnt="4">
        <dgm:presLayoutVars>
          <dgm:chPref val="3"/>
        </dgm:presLayoutVars>
      </dgm:prSet>
      <dgm:spPr/>
    </dgm:pt>
    <dgm:pt modelId="{74023B85-9CA8-4098-BF2B-9F357AEDFE7D}" type="pres">
      <dgm:prSet presAssocID="{38609131-3707-407E-B09E-50EF277E4BBC}" presName="level3hierChild" presStyleCnt="0"/>
      <dgm:spPr/>
    </dgm:pt>
    <dgm:pt modelId="{4DEECB78-E3A1-44B3-AC57-F3AB4AA088C8}" type="pres">
      <dgm:prSet presAssocID="{ABA35C69-FB7E-4472-9385-9EEEE9D8769D}" presName="conn2-1" presStyleLbl="parChTrans1D2" presStyleIdx="1" presStyleCnt="2"/>
      <dgm:spPr/>
    </dgm:pt>
    <dgm:pt modelId="{386CB002-5AE0-490B-9452-57F32F07E87B}" type="pres">
      <dgm:prSet presAssocID="{ABA35C69-FB7E-4472-9385-9EEEE9D8769D}" presName="connTx" presStyleLbl="parChTrans1D2" presStyleIdx="1" presStyleCnt="2"/>
      <dgm:spPr/>
    </dgm:pt>
    <dgm:pt modelId="{E57FE470-A8C0-4DDC-9616-6F66A442E374}" type="pres">
      <dgm:prSet presAssocID="{BB5488C0-61BC-4AC0-9E8F-29853F510658}" presName="root2" presStyleCnt="0"/>
      <dgm:spPr/>
    </dgm:pt>
    <dgm:pt modelId="{1B49D503-C5E2-422E-948B-7A7123220E9B}" type="pres">
      <dgm:prSet presAssocID="{BB5488C0-61BC-4AC0-9E8F-29853F510658}" presName="LevelTwoTextNode" presStyleLbl="node2" presStyleIdx="1" presStyleCnt="2">
        <dgm:presLayoutVars>
          <dgm:chPref val="3"/>
        </dgm:presLayoutVars>
      </dgm:prSet>
      <dgm:spPr/>
    </dgm:pt>
    <dgm:pt modelId="{793B90C6-6E16-438C-90E5-52D53BAA3FE5}" type="pres">
      <dgm:prSet presAssocID="{BB5488C0-61BC-4AC0-9E8F-29853F510658}" presName="level3hierChild" presStyleCnt="0"/>
      <dgm:spPr/>
    </dgm:pt>
    <dgm:pt modelId="{A5436787-F8DE-4F39-94FA-059BFF54D51A}" type="pres">
      <dgm:prSet presAssocID="{D8ECED8D-FBA2-4359-B58D-B0A0D90AD0A8}" presName="conn2-1" presStyleLbl="parChTrans1D3" presStyleIdx="1" presStyleCnt="4"/>
      <dgm:spPr/>
    </dgm:pt>
    <dgm:pt modelId="{EABC8902-B72E-41FC-949C-B72AB908C3B9}" type="pres">
      <dgm:prSet presAssocID="{D8ECED8D-FBA2-4359-B58D-B0A0D90AD0A8}" presName="connTx" presStyleLbl="parChTrans1D3" presStyleIdx="1" presStyleCnt="4"/>
      <dgm:spPr/>
    </dgm:pt>
    <dgm:pt modelId="{ADBBAA14-F5DA-43DD-B0D2-E0A910EA770E}" type="pres">
      <dgm:prSet presAssocID="{A42C1AA6-D168-4FF3-ADCA-6B8089066EFC}" presName="root2" presStyleCnt="0"/>
      <dgm:spPr/>
    </dgm:pt>
    <dgm:pt modelId="{F33E0370-EC0D-4E37-89E6-E41A664863A3}" type="pres">
      <dgm:prSet presAssocID="{A42C1AA6-D168-4FF3-ADCA-6B8089066EFC}" presName="LevelTwoTextNode" presStyleLbl="node3" presStyleIdx="1" presStyleCnt="4">
        <dgm:presLayoutVars>
          <dgm:chPref val="3"/>
        </dgm:presLayoutVars>
      </dgm:prSet>
      <dgm:spPr/>
    </dgm:pt>
    <dgm:pt modelId="{933AFE2B-329B-4F63-B711-9C9DD091FD1B}" type="pres">
      <dgm:prSet presAssocID="{A42C1AA6-D168-4FF3-ADCA-6B8089066EFC}" presName="level3hierChild" presStyleCnt="0"/>
      <dgm:spPr/>
    </dgm:pt>
    <dgm:pt modelId="{701655B0-5C8C-440A-AC45-8D55B5CD346B}" type="pres">
      <dgm:prSet presAssocID="{5F1BB7AA-D199-4EC8-944A-4083EFEF77E1}" presName="conn2-1" presStyleLbl="parChTrans1D4" presStyleIdx="1" presStyleCnt="4"/>
      <dgm:spPr/>
    </dgm:pt>
    <dgm:pt modelId="{E7C99183-FEA5-4E03-88A4-D4CC02BB8C4E}" type="pres">
      <dgm:prSet presAssocID="{5F1BB7AA-D199-4EC8-944A-4083EFEF77E1}" presName="connTx" presStyleLbl="parChTrans1D4" presStyleIdx="1" presStyleCnt="4"/>
      <dgm:spPr/>
    </dgm:pt>
    <dgm:pt modelId="{BD619263-61C4-4EDB-81BE-6C2C5F0F2E56}" type="pres">
      <dgm:prSet presAssocID="{339C6B9A-6287-4102-A069-E6705949EF0F}" presName="root2" presStyleCnt="0"/>
      <dgm:spPr/>
    </dgm:pt>
    <dgm:pt modelId="{E24C213A-51A2-4F5B-BF53-01BD90B977DB}" type="pres">
      <dgm:prSet presAssocID="{339C6B9A-6287-4102-A069-E6705949EF0F}" presName="LevelTwoTextNode" presStyleLbl="node4" presStyleIdx="1" presStyleCnt="4">
        <dgm:presLayoutVars>
          <dgm:chPref val="3"/>
        </dgm:presLayoutVars>
      </dgm:prSet>
      <dgm:spPr/>
    </dgm:pt>
    <dgm:pt modelId="{6484EE8A-C99B-4D25-942D-0A0FF3C198C0}" type="pres">
      <dgm:prSet presAssocID="{339C6B9A-6287-4102-A069-E6705949EF0F}" presName="level3hierChild" presStyleCnt="0"/>
      <dgm:spPr/>
    </dgm:pt>
    <dgm:pt modelId="{F5682374-7580-4CA1-A22D-8627741E920B}" type="pres">
      <dgm:prSet presAssocID="{CBF57D03-9521-4DEC-8D1E-F402FF3F2B20}" presName="conn2-1" presStyleLbl="parChTrans1D3" presStyleIdx="2" presStyleCnt="4"/>
      <dgm:spPr/>
    </dgm:pt>
    <dgm:pt modelId="{84AD48BA-80ED-4A6A-AD9E-A47FF25C1E13}" type="pres">
      <dgm:prSet presAssocID="{CBF57D03-9521-4DEC-8D1E-F402FF3F2B20}" presName="connTx" presStyleLbl="parChTrans1D3" presStyleIdx="2" presStyleCnt="4"/>
      <dgm:spPr/>
    </dgm:pt>
    <dgm:pt modelId="{AB362330-4502-48F5-9249-7CBF0AA145F3}" type="pres">
      <dgm:prSet presAssocID="{B565D8CA-D395-4F6F-83CB-92A5A67386E0}" presName="root2" presStyleCnt="0"/>
      <dgm:spPr/>
    </dgm:pt>
    <dgm:pt modelId="{3B441516-D52A-4043-9E13-BC89FC5B379E}" type="pres">
      <dgm:prSet presAssocID="{B565D8CA-D395-4F6F-83CB-92A5A67386E0}" presName="LevelTwoTextNode" presStyleLbl="node3" presStyleIdx="2" presStyleCnt="4">
        <dgm:presLayoutVars>
          <dgm:chPref val="3"/>
        </dgm:presLayoutVars>
      </dgm:prSet>
      <dgm:spPr/>
    </dgm:pt>
    <dgm:pt modelId="{B85FB9D6-6B70-4500-B380-73BF788DACCE}" type="pres">
      <dgm:prSet presAssocID="{B565D8CA-D395-4F6F-83CB-92A5A67386E0}" presName="level3hierChild" presStyleCnt="0"/>
      <dgm:spPr/>
    </dgm:pt>
    <dgm:pt modelId="{B13F23AC-72A2-48B6-80AE-6AB3FCB12141}" type="pres">
      <dgm:prSet presAssocID="{E8675722-F1F6-4592-B500-B781A8B29119}" presName="conn2-1" presStyleLbl="parChTrans1D4" presStyleIdx="2" presStyleCnt="4"/>
      <dgm:spPr/>
    </dgm:pt>
    <dgm:pt modelId="{B6974B11-D17C-49EC-9C94-77117E3CA674}" type="pres">
      <dgm:prSet presAssocID="{E8675722-F1F6-4592-B500-B781A8B29119}" presName="connTx" presStyleLbl="parChTrans1D4" presStyleIdx="2" presStyleCnt="4"/>
      <dgm:spPr/>
    </dgm:pt>
    <dgm:pt modelId="{6C3C3967-E364-4E8A-ADE0-D9C5097EB07C}" type="pres">
      <dgm:prSet presAssocID="{A611F33B-09FE-464A-8E44-745E663087D3}" presName="root2" presStyleCnt="0"/>
      <dgm:spPr/>
    </dgm:pt>
    <dgm:pt modelId="{47C2C756-4F40-43D3-9BB7-9547221E8CF5}" type="pres">
      <dgm:prSet presAssocID="{A611F33B-09FE-464A-8E44-745E663087D3}" presName="LevelTwoTextNode" presStyleLbl="node4" presStyleIdx="2" presStyleCnt="4">
        <dgm:presLayoutVars>
          <dgm:chPref val="3"/>
        </dgm:presLayoutVars>
      </dgm:prSet>
      <dgm:spPr/>
    </dgm:pt>
    <dgm:pt modelId="{EEA5ACDB-14B4-47E7-9239-35A91A1E7179}" type="pres">
      <dgm:prSet presAssocID="{A611F33B-09FE-464A-8E44-745E663087D3}" presName="level3hierChild" presStyleCnt="0"/>
      <dgm:spPr/>
    </dgm:pt>
    <dgm:pt modelId="{0B98C904-A1EC-4278-B8E0-331552F8165F}" type="pres">
      <dgm:prSet presAssocID="{E618FA00-A7A4-4926-A87D-7E943CDB5804}" presName="conn2-1" presStyleLbl="parChTrans1D4" presStyleIdx="3" presStyleCnt="4"/>
      <dgm:spPr/>
    </dgm:pt>
    <dgm:pt modelId="{99883719-5BA0-472A-9829-333D7B8C485E}" type="pres">
      <dgm:prSet presAssocID="{E618FA00-A7A4-4926-A87D-7E943CDB5804}" presName="connTx" presStyleLbl="parChTrans1D4" presStyleIdx="3" presStyleCnt="4"/>
      <dgm:spPr/>
    </dgm:pt>
    <dgm:pt modelId="{D3FBE0CE-F9CC-484B-A10C-366C9F4E1D5F}" type="pres">
      <dgm:prSet presAssocID="{5B9B43C1-11B9-425F-8EC7-D25E10AEA3DA}" presName="root2" presStyleCnt="0"/>
      <dgm:spPr/>
    </dgm:pt>
    <dgm:pt modelId="{FECBF667-0A3E-43A3-B1BD-693DA9FA69C3}" type="pres">
      <dgm:prSet presAssocID="{5B9B43C1-11B9-425F-8EC7-D25E10AEA3DA}" presName="LevelTwoTextNode" presStyleLbl="node4" presStyleIdx="3" presStyleCnt="4">
        <dgm:presLayoutVars>
          <dgm:chPref val="3"/>
        </dgm:presLayoutVars>
      </dgm:prSet>
      <dgm:spPr/>
    </dgm:pt>
    <dgm:pt modelId="{A4C85CFF-A359-41BC-80E9-398A944CDA4F}" type="pres">
      <dgm:prSet presAssocID="{5B9B43C1-11B9-425F-8EC7-D25E10AEA3DA}" presName="level3hierChild" presStyleCnt="0"/>
      <dgm:spPr/>
    </dgm:pt>
    <dgm:pt modelId="{6C2AD97E-FE89-4967-9634-B73FC4C384AC}" type="pres">
      <dgm:prSet presAssocID="{1C52DA9A-C65E-4600-B30B-37C62BB1F88E}" presName="conn2-1" presStyleLbl="parChTrans1D3" presStyleIdx="3" presStyleCnt="4"/>
      <dgm:spPr/>
    </dgm:pt>
    <dgm:pt modelId="{8B5CDB68-C989-4EE4-BE98-EC8FF3A7A062}" type="pres">
      <dgm:prSet presAssocID="{1C52DA9A-C65E-4600-B30B-37C62BB1F88E}" presName="connTx" presStyleLbl="parChTrans1D3" presStyleIdx="3" presStyleCnt="4"/>
      <dgm:spPr/>
    </dgm:pt>
    <dgm:pt modelId="{574875DB-D1B1-46D1-9872-BA51DAFD6BFF}" type="pres">
      <dgm:prSet presAssocID="{F4BBF074-272D-4687-A9A5-DA16D0495CD7}" presName="root2" presStyleCnt="0"/>
      <dgm:spPr/>
    </dgm:pt>
    <dgm:pt modelId="{3CC37B25-579D-4B28-920F-08B9BAA86D7D}" type="pres">
      <dgm:prSet presAssocID="{F4BBF074-272D-4687-A9A5-DA16D0495CD7}" presName="LevelTwoTextNode" presStyleLbl="node3" presStyleIdx="3" presStyleCnt="4">
        <dgm:presLayoutVars>
          <dgm:chPref val="3"/>
        </dgm:presLayoutVars>
      </dgm:prSet>
      <dgm:spPr/>
    </dgm:pt>
    <dgm:pt modelId="{8765AB06-4547-4E66-919C-5A14194BDA22}" type="pres">
      <dgm:prSet presAssocID="{F4BBF074-272D-4687-A9A5-DA16D0495CD7}" presName="level3hierChild" presStyleCnt="0"/>
      <dgm:spPr/>
    </dgm:pt>
  </dgm:ptLst>
  <dgm:cxnLst>
    <dgm:cxn modelId="{33290607-C005-4A98-9C7F-984F509DB162}" type="presOf" srcId="{6128441A-FCD0-42C4-A68D-83835A57B83A}" destId="{97EBEA7F-7DF8-4632-9D9C-41E34D6306AA}" srcOrd="0" destOrd="0" presId="urn:microsoft.com/office/officeart/2005/8/layout/hierarchy2"/>
    <dgm:cxn modelId="{D9D2B716-2904-4983-A611-44F814886306}" type="presOf" srcId="{ABA35C69-FB7E-4472-9385-9EEEE9D8769D}" destId="{386CB002-5AE0-490B-9452-57F32F07E87B}" srcOrd="1" destOrd="0" presId="urn:microsoft.com/office/officeart/2005/8/layout/hierarchy2"/>
    <dgm:cxn modelId="{F594DC17-809E-4D84-9B8D-DAEFA336EC90}" type="presOf" srcId="{38609131-3707-407E-B09E-50EF277E4BBC}" destId="{897EF79F-54D6-4B4D-94FC-8E416E651A56}" srcOrd="0" destOrd="0" presId="urn:microsoft.com/office/officeart/2005/8/layout/hierarchy2"/>
    <dgm:cxn modelId="{8BDFC01A-8C8A-4116-8A88-143EED6E56CB}" type="presOf" srcId="{F4BBF074-272D-4687-A9A5-DA16D0495CD7}" destId="{3CC37B25-579D-4B28-920F-08B9BAA86D7D}" srcOrd="0" destOrd="0" presId="urn:microsoft.com/office/officeart/2005/8/layout/hierarchy2"/>
    <dgm:cxn modelId="{07BD3B1E-E48B-4B7A-BB3D-905928E38D58}" type="presOf" srcId="{B814C68F-49ED-43EE-94CB-30677A3B6B42}" destId="{96A2DF80-3CDB-4CDC-8807-D5BB236FB122}" srcOrd="0" destOrd="0" presId="urn:microsoft.com/office/officeart/2005/8/layout/hierarchy2"/>
    <dgm:cxn modelId="{13FB5631-5C42-47B9-80DE-F3ECD97E513A}" srcId="{82B7849F-6C0B-4E6D-88B7-9C0DABEA9053}" destId="{38609131-3707-407E-B09E-50EF277E4BBC}" srcOrd="0" destOrd="0" parTransId="{B814C68F-49ED-43EE-94CB-30677A3B6B42}" sibTransId="{07674333-F2C3-463A-87D8-2BECBDC7BCFB}"/>
    <dgm:cxn modelId="{8332E537-143E-4E02-9951-3BB0D5852AC1}" srcId="{BB5488C0-61BC-4AC0-9E8F-29853F510658}" destId="{B565D8CA-D395-4F6F-83CB-92A5A67386E0}" srcOrd="1" destOrd="0" parTransId="{CBF57D03-9521-4DEC-8D1E-F402FF3F2B20}" sibTransId="{E0461D43-F035-4D35-B108-2D8CE461B433}"/>
    <dgm:cxn modelId="{0B1F5562-611E-44A6-A733-1E13138F2E73}" srcId="{A42C1AA6-D168-4FF3-ADCA-6B8089066EFC}" destId="{339C6B9A-6287-4102-A069-E6705949EF0F}" srcOrd="0" destOrd="0" parTransId="{5F1BB7AA-D199-4EC8-944A-4083EFEF77E1}" sibTransId="{6C362322-389B-4DE8-93D9-E518CCDCEF1D}"/>
    <dgm:cxn modelId="{EC563663-7AE4-4831-BBD5-A4C110012591}" type="presOf" srcId="{A42C1AA6-D168-4FF3-ADCA-6B8089066EFC}" destId="{F33E0370-EC0D-4E37-89E6-E41A664863A3}" srcOrd="0" destOrd="0" presId="urn:microsoft.com/office/officeart/2005/8/layout/hierarchy2"/>
    <dgm:cxn modelId="{96CD1A66-542F-45D9-BFC5-5A6A9149AC3C}" srcId="{BB5488C0-61BC-4AC0-9E8F-29853F510658}" destId="{A42C1AA6-D168-4FF3-ADCA-6B8089066EFC}" srcOrd="0" destOrd="0" parTransId="{D8ECED8D-FBA2-4359-B58D-B0A0D90AD0A8}" sibTransId="{AC4D5CD2-37F4-4ED7-8FE5-2F6FE4E925A5}"/>
    <dgm:cxn modelId="{81F85368-C32E-48A0-B43F-30329D280A46}" type="presOf" srcId="{A39B477D-CAE9-42DF-8B08-7EE3850A1257}" destId="{AA937D2D-F586-4BFE-ABF6-23FAB668D17A}" srcOrd="0" destOrd="0" presId="urn:microsoft.com/office/officeart/2005/8/layout/hierarchy2"/>
    <dgm:cxn modelId="{E771D44C-CCD4-49D6-950D-E8B242249922}" srcId="{A39B477D-CAE9-42DF-8B08-7EE3850A1257}" destId="{82B7849F-6C0B-4E6D-88B7-9C0DABEA9053}" srcOrd="0" destOrd="0" parTransId="{5DCD8AD2-441B-4B49-B96B-CF895D0D1D58}" sibTransId="{DD44445A-C3DE-4703-A82B-51910C8CFBF2}"/>
    <dgm:cxn modelId="{A98DC078-483A-4201-945F-5CADC4277BAF}" type="presOf" srcId="{A611F33B-09FE-464A-8E44-745E663087D3}" destId="{47C2C756-4F40-43D3-9BB7-9547221E8CF5}" srcOrd="0" destOrd="0" presId="urn:microsoft.com/office/officeart/2005/8/layout/hierarchy2"/>
    <dgm:cxn modelId="{BEC4877F-FF0B-4C8C-B0B4-438EA3C418BB}" type="presOf" srcId="{1C52DA9A-C65E-4600-B30B-37C62BB1F88E}" destId="{8B5CDB68-C989-4EE4-BE98-EC8FF3A7A062}" srcOrd="1" destOrd="0" presId="urn:microsoft.com/office/officeart/2005/8/layout/hierarchy2"/>
    <dgm:cxn modelId="{2CD51E81-BC48-4242-9968-B4C6B0F6A546}" type="presOf" srcId="{CBF57D03-9521-4DEC-8D1E-F402FF3F2B20}" destId="{F5682374-7580-4CA1-A22D-8627741E920B}" srcOrd="0" destOrd="0" presId="urn:microsoft.com/office/officeart/2005/8/layout/hierarchy2"/>
    <dgm:cxn modelId="{BB341782-9955-478A-9BD9-BD44ADFD3F1A}" srcId="{A611F33B-09FE-464A-8E44-745E663087D3}" destId="{5B9B43C1-11B9-425F-8EC7-D25E10AEA3DA}" srcOrd="0" destOrd="0" parTransId="{E618FA00-A7A4-4926-A87D-7E943CDB5804}" sibTransId="{BFD6230C-3CC0-4D9A-B342-8150A91BE5CA}"/>
    <dgm:cxn modelId="{0EC92B83-611B-4946-8BDA-66F3D43C9EB6}" type="presOf" srcId="{5DCD8AD2-441B-4B49-B96B-CF895D0D1D58}" destId="{214D8C2B-D6F0-484D-8AF2-BC962A581A15}" srcOrd="1" destOrd="0" presId="urn:microsoft.com/office/officeart/2005/8/layout/hierarchy2"/>
    <dgm:cxn modelId="{780FA187-7BAC-421D-9EFF-95D4956BCEF4}" srcId="{6128441A-FCD0-42C4-A68D-83835A57B83A}" destId="{A39B477D-CAE9-42DF-8B08-7EE3850A1257}" srcOrd="0" destOrd="0" parTransId="{27D40202-D69C-4D02-94B2-4FAC05E6C1F9}" sibTransId="{0E28DC3E-845C-4196-87FC-FF6F6F20E5AC}"/>
    <dgm:cxn modelId="{CAC83788-72E1-4C5F-8DFD-7D4815CAF0B8}" type="presOf" srcId="{ABA35C69-FB7E-4472-9385-9EEEE9D8769D}" destId="{4DEECB78-E3A1-44B3-AC57-F3AB4AA088C8}" srcOrd="0" destOrd="0" presId="urn:microsoft.com/office/officeart/2005/8/layout/hierarchy2"/>
    <dgm:cxn modelId="{A1D54788-2D34-40F1-A3A6-06619862A7D3}" type="presOf" srcId="{27D40202-D69C-4D02-94B2-4FAC05E6C1F9}" destId="{A4FFF473-1A68-4881-B931-C8AAEC9B6A04}" srcOrd="0" destOrd="0" presId="urn:microsoft.com/office/officeart/2005/8/layout/hierarchy2"/>
    <dgm:cxn modelId="{7CC8328E-CE6B-4C0E-9290-32F099AD897B}" type="presOf" srcId="{D8ECED8D-FBA2-4359-B58D-B0A0D90AD0A8}" destId="{A5436787-F8DE-4F39-94FA-059BFF54D51A}" srcOrd="0" destOrd="0" presId="urn:microsoft.com/office/officeart/2005/8/layout/hierarchy2"/>
    <dgm:cxn modelId="{36F9318F-B15C-42AB-A9EE-7E1A75DA4D25}" srcId="{57CEE614-95BE-46CE-BC3C-34D54D0D57E1}" destId="{6128441A-FCD0-42C4-A68D-83835A57B83A}" srcOrd="0" destOrd="0" parTransId="{F7B7BB28-C2D7-4C39-B503-8F50287AE0D7}" sibTransId="{52F849A0-6823-41E7-8C62-5149A63CE91C}"/>
    <dgm:cxn modelId="{61252790-0DE2-4217-AB27-94291F4B72AF}" type="presOf" srcId="{27D40202-D69C-4D02-94B2-4FAC05E6C1F9}" destId="{8D12F903-8521-4C20-B6A0-8D5AA3F29B7E}" srcOrd="1" destOrd="0" presId="urn:microsoft.com/office/officeart/2005/8/layout/hierarchy2"/>
    <dgm:cxn modelId="{7AFF9E93-F736-4C45-9FD4-DA434C660D5F}" type="presOf" srcId="{CBF57D03-9521-4DEC-8D1E-F402FF3F2B20}" destId="{84AD48BA-80ED-4A6A-AD9E-A47FF25C1E13}" srcOrd="1" destOrd="0" presId="urn:microsoft.com/office/officeart/2005/8/layout/hierarchy2"/>
    <dgm:cxn modelId="{ABD3749A-D35B-48BD-8E21-34C0EC522B85}" type="presOf" srcId="{E8675722-F1F6-4592-B500-B781A8B29119}" destId="{B6974B11-D17C-49EC-9C94-77117E3CA674}" srcOrd="1" destOrd="0" presId="urn:microsoft.com/office/officeart/2005/8/layout/hierarchy2"/>
    <dgm:cxn modelId="{C0CDFA9D-D295-4AE7-AB05-C2828D7C3AFF}" type="presOf" srcId="{B565D8CA-D395-4F6F-83CB-92A5A67386E0}" destId="{3B441516-D52A-4043-9E13-BC89FC5B379E}" srcOrd="0" destOrd="0" presId="urn:microsoft.com/office/officeart/2005/8/layout/hierarchy2"/>
    <dgm:cxn modelId="{D4192DA4-F892-45C0-9B4B-A56B6884EB73}" type="presOf" srcId="{D8ECED8D-FBA2-4359-B58D-B0A0D90AD0A8}" destId="{EABC8902-B72E-41FC-949C-B72AB908C3B9}" srcOrd="1" destOrd="0" presId="urn:microsoft.com/office/officeart/2005/8/layout/hierarchy2"/>
    <dgm:cxn modelId="{FE2BD5A8-CE3E-4BA6-88BF-81BDF41EF46E}" type="presOf" srcId="{5F1BB7AA-D199-4EC8-944A-4083EFEF77E1}" destId="{701655B0-5C8C-440A-AC45-8D55B5CD346B}" srcOrd="0" destOrd="0" presId="urn:microsoft.com/office/officeart/2005/8/layout/hierarchy2"/>
    <dgm:cxn modelId="{B2260AB0-444E-448B-A1DA-383682B756B9}" type="presOf" srcId="{E618FA00-A7A4-4926-A87D-7E943CDB5804}" destId="{0B98C904-A1EC-4278-B8E0-331552F8165F}" srcOrd="0" destOrd="0" presId="urn:microsoft.com/office/officeart/2005/8/layout/hierarchy2"/>
    <dgm:cxn modelId="{AB1019B7-A037-4D14-ABD4-5E8C79E21CD6}" type="presOf" srcId="{1C52DA9A-C65E-4600-B30B-37C62BB1F88E}" destId="{6C2AD97E-FE89-4967-9634-B73FC4C384AC}" srcOrd="0" destOrd="0" presId="urn:microsoft.com/office/officeart/2005/8/layout/hierarchy2"/>
    <dgm:cxn modelId="{47A6B9BA-6EF6-4EBC-90F8-2C88089B85B6}" type="presOf" srcId="{BB5488C0-61BC-4AC0-9E8F-29853F510658}" destId="{1B49D503-C5E2-422E-948B-7A7123220E9B}" srcOrd="0" destOrd="0" presId="urn:microsoft.com/office/officeart/2005/8/layout/hierarchy2"/>
    <dgm:cxn modelId="{BD9BA5C8-8702-4ABC-8715-C0F857F6015D}" srcId="{6128441A-FCD0-42C4-A68D-83835A57B83A}" destId="{BB5488C0-61BC-4AC0-9E8F-29853F510658}" srcOrd="1" destOrd="0" parTransId="{ABA35C69-FB7E-4472-9385-9EEEE9D8769D}" sibTransId="{C217C64A-011B-4552-AC0D-A8201417BA8C}"/>
    <dgm:cxn modelId="{B5B760D5-C84A-40FE-8BEE-C80FFF6F64AE}" type="presOf" srcId="{E8675722-F1F6-4592-B500-B781A8B29119}" destId="{B13F23AC-72A2-48B6-80AE-6AB3FCB12141}" srcOrd="0" destOrd="0" presId="urn:microsoft.com/office/officeart/2005/8/layout/hierarchy2"/>
    <dgm:cxn modelId="{7874A1D8-372E-4043-8BBF-3644E8A50FA7}" type="presOf" srcId="{5DCD8AD2-441B-4B49-B96B-CF895D0D1D58}" destId="{0FA6E710-62D8-4B57-B361-490FFA965EAB}" srcOrd="0" destOrd="0" presId="urn:microsoft.com/office/officeart/2005/8/layout/hierarchy2"/>
    <dgm:cxn modelId="{F91F5EDD-5066-4C98-8B0A-A951154B742E}" type="presOf" srcId="{5F1BB7AA-D199-4EC8-944A-4083EFEF77E1}" destId="{E7C99183-FEA5-4E03-88A4-D4CC02BB8C4E}" srcOrd="1" destOrd="0" presId="urn:microsoft.com/office/officeart/2005/8/layout/hierarchy2"/>
    <dgm:cxn modelId="{1B50B5DF-225F-43E8-B687-65A4C00D1CA5}" type="presOf" srcId="{B814C68F-49ED-43EE-94CB-30677A3B6B42}" destId="{07028474-32DA-41A3-BC80-7092C9DCD700}" srcOrd="1" destOrd="0" presId="urn:microsoft.com/office/officeart/2005/8/layout/hierarchy2"/>
    <dgm:cxn modelId="{7565CBE2-1E75-454E-AE3A-BC39FDF3AA75}" type="presOf" srcId="{57CEE614-95BE-46CE-BC3C-34D54D0D57E1}" destId="{F2CA1957-0655-42AA-9F6A-09FB11C926B2}" srcOrd="0" destOrd="0" presId="urn:microsoft.com/office/officeart/2005/8/layout/hierarchy2"/>
    <dgm:cxn modelId="{02E521EB-A039-487D-A9F4-A42FFC42E622}" type="presOf" srcId="{E618FA00-A7A4-4926-A87D-7E943CDB5804}" destId="{99883719-5BA0-472A-9829-333D7B8C485E}" srcOrd="1" destOrd="0" presId="urn:microsoft.com/office/officeart/2005/8/layout/hierarchy2"/>
    <dgm:cxn modelId="{317172ED-0CE3-4B96-9C52-F92508FB691E}" type="presOf" srcId="{82B7849F-6C0B-4E6D-88B7-9C0DABEA9053}" destId="{EE7D48C1-D8FD-4BF3-BAB6-501D3D5D539B}" srcOrd="0" destOrd="0" presId="urn:microsoft.com/office/officeart/2005/8/layout/hierarchy2"/>
    <dgm:cxn modelId="{A2084DF2-507B-41A7-938A-7BE19F27BE28}" type="presOf" srcId="{339C6B9A-6287-4102-A069-E6705949EF0F}" destId="{E24C213A-51A2-4F5B-BF53-01BD90B977DB}" srcOrd="0" destOrd="0" presId="urn:microsoft.com/office/officeart/2005/8/layout/hierarchy2"/>
    <dgm:cxn modelId="{E02413F5-E347-49E6-868D-E40C8C496CA1}" srcId="{BB5488C0-61BC-4AC0-9E8F-29853F510658}" destId="{F4BBF074-272D-4687-A9A5-DA16D0495CD7}" srcOrd="2" destOrd="0" parTransId="{1C52DA9A-C65E-4600-B30B-37C62BB1F88E}" sibTransId="{4ECD065C-18D9-42DF-AA44-B1796AA02F78}"/>
    <dgm:cxn modelId="{636DD7F6-AE57-41C0-A166-8EB67F350903}" srcId="{B565D8CA-D395-4F6F-83CB-92A5A67386E0}" destId="{A611F33B-09FE-464A-8E44-745E663087D3}" srcOrd="0" destOrd="0" parTransId="{E8675722-F1F6-4592-B500-B781A8B29119}" sibTransId="{83295AB3-AAE5-4686-A8DF-B6BDCC130589}"/>
    <dgm:cxn modelId="{AE1A8AF8-6F52-4E90-87D1-8077EEDAC204}" type="presOf" srcId="{5B9B43C1-11B9-425F-8EC7-D25E10AEA3DA}" destId="{FECBF667-0A3E-43A3-B1BD-693DA9FA69C3}" srcOrd="0" destOrd="0" presId="urn:microsoft.com/office/officeart/2005/8/layout/hierarchy2"/>
    <dgm:cxn modelId="{1671667F-858E-4AEB-B5FE-DCE3E154FA68}" type="presParOf" srcId="{F2CA1957-0655-42AA-9F6A-09FB11C926B2}" destId="{A3165283-5AB7-44B1-BFBA-8DE50B5D718A}" srcOrd="0" destOrd="0" presId="urn:microsoft.com/office/officeart/2005/8/layout/hierarchy2"/>
    <dgm:cxn modelId="{BF5A845A-8976-48F1-83F8-6DFF1355637F}" type="presParOf" srcId="{A3165283-5AB7-44B1-BFBA-8DE50B5D718A}" destId="{97EBEA7F-7DF8-4632-9D9C-41E34D6306AA}" srcOrd="0" destOrd="0" presId="urn:microsoft.com/office/officeart/2005/8/layout/hierarchy2"/>
    <dgm:cxn modelId="{FFB69896-5222-46ED-99DA-609DC64055B2}" type="presParOf" srcId="{A3165283-5AB7-44B1-BFBA-8DE50B5D718A}" destId="{D60105CF-25C5-47E3-88B5-F2F465956EF4}" srcOrd="1" destOrd="0" presId="urn:microsoft.com/office/officeart/2005/8/layout/hierarchy2"/>
    <dgm:cxn modelId="{3570CCFA-E290-4D73-AA49-F87217FD8D04}" type="presParOf" srcId="{D60105CF-25C5-47E3-88B5-F2F465956EF4}" destId="{A4FFF473-1A68-4881-B931-C8AAEC9B6A04}" srcOrd="0" destOrd="0" presId="urn:microsoft.com/office/officeart/2005/8/layout/hierarchy2"/>
    <dgm:cxn modelId="{2C470D32-726E-4A80-87F8-8699E35A8866}" type="presParOf" srcId="{A4FFF473-1A68-4881-B931-C8AAEC9B6A04}" destId="{8D12F903-8521-4C20-B6A0-8D5AA3F29B7E}" srcOrd="0" destOrd="0" presId="urn:microsoft.com/office/officeart/2005/8/layout/hierarchy2"/>
    <dgm:cxn modelId="{E25727B5-299B-4528-8580-3B8C32134A39}" type="presParOf" srcId="{D60105CF-25C5-47E3-88B5-F2F465956EF4}" destId="{07DE61CB-09BC-45C5-8692-2400F9BB0428}" srcOrd="1" destOrd="0" presId="urn:microsoft.com/office/officeart/2005/8/layout/hierarchy2"/>
    <dgm:cxn modelId="{CF630DEC-B662-4E9A-9816-70957E2B87BC}" type="presParOf" srcId="{07DE61CB-09BC-45C5-8692-2400F9BB0428}" destId="{AA937D2D-F586-4BFE-ABF6-23FAB668D17A}" srcOrd="0" destOrd="0" presId="urn:microsoft.com/office/officeart/2005/8/layout/hierarchy2"/>
    <dgm:cxn modelId="{98EC08F9-8A1D-4AD2-A226-C8BFC6A4A58C}" type="presParOf" srcId="{07DE61CB-09BC-45C5-8692-2400F9BB0428}" destId="{09AFC89B-A0FA-4898-8828-F84F2A2A7495}" srcOrd="1" destOrd="0" presId="urn:microsoft.com/office/officeart/2005/8/layout/hierarchy2"/>
    <dgm:cxn modelId="{71E2A335-A27D-4459-8BA3-68AB68A4BEE6}" type="presParOf" srcId="{09AFC89B-A0FA-4898-8828-F84F2A2A7495}" destId="{0FA6E710-62D8-4B57-B361-490FFA965EAB}" srcOrd="0" destOrd="0" presId="urn:microsoft.com/office/officeart/2005/8/layout/hierarchy2"/>
    <dgm:cxn modelId="{8CEA26D8-1268-4F07-B9A4-351B3A2A4C44}" type="presParOf" srcId="{0FA6E710-62D8-4B57-B361-490FFA965EAB}" destId="{214D8C2B-D6F0-484D-8AF2-BC962A581A15}" srcOrd="0" destOrd="0" presId="urn:microsoft.com/office/officeart/2005/8/layout/hierarchy2"/>
    <dgm:cxn modelId="{F1111EFB-CA0E-4669-9C17-9576E31D88E1}" type="presParOf" srcId="{09AFC89B-A0FA-4898-8828-F84F2A2A7495}" destId="{64983E78-E8B2-4D3C-8E3B-3E45C089246C}" srcOrd="1" destOrd="0" presId="urn:microsoft.com/office/officeart/2005/8/layout/hierarchy2"/>
    <dgm:cxn modelId="{05995E05-E6E7-4135-A983-FACC680B5C36}" type="presParOf" srcId="{64983E78-E8B2-4D3C-8E3B-3E45C089246C}" destId="{EE7D48C1-D8FD-4BF3-BAB6-501D3D5D539B}" srcOrd="0" destOrd="0" presId="urn:microsoft.com/office/officeart/2005/8/layout/hierarchy2"/>
    <dgm:cxn modelId="{AC00EF9E-5EA5-47C2-84DD-10F172105638}" type="presParOf" srcId="{64983E78-E8B2-4D3C-8E3B-3E45C089246C}" destId="{E9E67256-7FF1-494A-B8B1-16B7E7D5ECFE}" srcOrd="1" destOrd="0" presId="urn:microsoft.com/office/officeart/2005/8/layout/hierarchy2"/>
    <dgm:cxn modelId="{A196FEF3-1838-48F3-8419-A9E80D766585}" type="presParOf" srcId="{E9E67256-7FF1-494A-B8B1-16B7E7D5ECFE}" destId="{96A2DF80-3CDB-4CDC-8807-D5BB236FB122}" srcOrd="0" destOrd="0" presId="urn:microsoft.com/office/officeart/2005/8/layout/hierarchy2"/>
    <dgm:cxn modelId="{9DFC7832-984A-457D-B1A1-FAA41508D415}" type="presParOf" srcId="{96A2DF80-3CDB-4CDC-8807-D5BB236FB122}" destId="{07028474-32DA-41A3-BC80-7092C9DCD700}" srcOrd="0" destOrd="0" presId="urn:microsoft.com/office/officeart/2005/8/layout/hierarchy2"/>
    <dgm:cxn modelId="{DE4ECA15-AEB2-4FD8-AF33-078EAC395833}" type="presParOf" srcId="{E9E67256-7FF1-494A-B8B1-16B7E7D5ECFE}" destId="{CEBE2461-351E-4E4A-A6D7-821A13BC16CC}" srcOrd="1" destOrd="0" presId="urn:microsoft.com/office/officeart/2005/8/layout/hierarchy2"/>
    <dgm:cxn modelId="{B52D664A-BC69-475A-AF76-3B5FE6B2BEAA}" type="presParOf" srcId="{CEBE2461-351E-4E4A-A6D7-821A13BC16CC}" destId="{897EF79F-54D6-4B4D-94FC-8E416E651A56}" srcOrd="0" destOrd="0" presId="urn:microsoft.com/office/officeart/2005/8/layout/hierarchy2"/>
    <dgm:cxn modelId="{6FA26C10-2D9D-4B5A-ABA5-1337DDC51286}" type="presParOf" srcId="{CEBE2461-351E-4E4A-A6D7-821A13BC16CC}" destId="{74023B85-9CA8-4098-BF2B-9F357AEDFE7D}" srcOrd="1" destOrd="0" presId="urn:microsoft.com/office/officeart/2005/8/layout/hierarchy2"/>
    <dgm:cxn modelId="{C0702FE6-1B26-4B3B-90EF-2D28748B53E1}" type="presParOf" srcId="{D60105CF-25C5-47E3-88B5-F2F465956EF4}" destId="{4DEECB78-E3A1-44B3-AC57-F3AB4AA088C8}" srcOrd="2" destOrd="0" presId="urn:microsoft.com/office/officeart/2005/8/layout/hierarchy2"/>
    <dgm:cxn modelId="{6CFCB5FE-CC80-4508-9346-12D888067627}" type="presParOf" srcId="{4DEECB78-E3A1-44B3-AC57-F3AB4AA088C8}" destId="{386CB002-5AE0-490B-9452-57F32F07E87B}" srcOrd="0" destOrd="0" presId="urn:microsoft.com/office/officeart/2005/8/layout/hierarchy2"/>
    <dgm:cxn modelId="{9BACC6FF-CF56-45E6-B1E4-C88C68716354}" type="presParOf" srcId="{D60105CF-25C5-47E3-88B5-F2F465956EF4}" destId="{E57FE470-A8C0-4DDC-9616-6F66A442E374}" srcOrd="3" destOrd="0" presId="urn:microsoft.com/office/officeart/2005/8/layout/hierarchy2"/>
    <dgm:cxn modelId="{6ABFDEAC-A451-4995-8B42-054E0869BD7A}" type="presParOf" srcId="{E57FE470-A8C0-4DDC-9616-6F66A442E374}" destId="{1B49D503-C5E2-422E-948B-7A7123220E9B}" srcOrd="0" destOrd="0" presId="urn:microsoft.com/office/officeart/2005/8/layout/hierarchy2"/>
    <dgm:cxn modelId="{823A2201-FA73-4D11-B693-30D627D9A32F}" type="presParOf" srcId="{E57FE470-A8C0-4DDC-9616-6F66A442E374}" destId="{793B90C6-6E16-438C-90E5-52D53BAA3FE5}" srcOrd="1" destOrd="0" presId="urn:microsoft.com/office/officeart/2005/8/layout/hierarchy2"/>
    <dgm:cxn modelId="{AEA51287-9742-4D6A-8463-BAD2F4FB9045}" type="presParOf" srcId="{793B90C6-6E16-438C-90E5-52D53BAA3FE5}" destId="{A5436787-F8DE-4F39-94FA-059BFF54D51A}" srcOrd="0" destOrd="0" presId="urn:microsoft.com/office/officeart/2005/8/layout/hierarchy2"/>
    <dgm:cxn modelId="{730714F4-548E-45B9-9351-6396D939801D}" type="presParOf" srcId="{A5436787-F8DE-4F39-94FA-059BFF54D51A}" destId="{EABC8902-B72E-41FC-949C-B72AB908C3B9}" srcOrd="0" destOrd="0" presId="urn:microsoft.com/office/officeart/2005/8/layout/hierarchy2"/>
    <dgm:cxn modelId="{1923E4C3-D9A9-4839-9E01-CABBC7C90C55}" type="presParOf" srcId="{793B90C6-6E16-438C-90E5-52D53BAA3FE5}" destId="{ADBBAA14-F5DA-43DD-B0D2-E0A910EA770E}" srcOrd="1" destOrd="0" presId="urn:microsoft.com/office/officeart/2005/8/layout/hierarchy2"/>
    <dgm:cxn modelId="{642B028E-58FA-4D15-8C2B-AC8C329B24BD}" type="presParOf" srcId="{ADBBAA14-F5DA-43DD-B0D2-E0A910EA770E}" destId="{F33E0370-EC0D-4E37-89E6-E41A664863A3}" srcOrd="0" destOrd="0" presId="urn:microsoft.com/office/officeart/2005/8/layout/hierarchy2"/>
    <dgm:cxn modelId="{DB908F71-BD8D-40C4-8C7B-E88FF0091372}" type="presParOf" srcId="{ADBBAA14-F5DA-43DD-B0D2-E0A910EA770E}" destId="{933AFE2B-329B-4F63-B711-9C9DD091FD1B}" srcOrd="1" destOrd="0" presId="urn:microsoft.com/office/officeart/2005/8/layout/hierarchy2"/>
    <dgm:cxn modelId="{A072D994-152E-4CC7-9639-8FB8CC9A768A}" type="presParOf" srcId="{933AFE2B-329B-4F63-B711-9C9DD091FD1B}" destId="{701655B0-5C8C-440A-AC45-8D55B5CD346B}" srcOrd="0" destOrd="0" presId="urn:microsoft.com/office/officeart/2005/8/layout/hierarchy2"/>
    <dgm:cxn modelId="{DE398918-FA2E-4370-A724-D3B8BE961B65}" type="presParOf" srcId="{701655B0-5C8C-440A-AC45-8D55B5CD346B}" destId="{E7C99183-FEA5-4E03-88A4-D4CC02BB8C4E}" srcOrd="0" destOrd="0" presId="urn:microsoft.com/office/officeart/2005/8/layout/hierarchy2"/>
    <dgm:cxn modelId="{277B6FF5-FBC1-43E1-9A88-A36C0CEEA69C}" type="presParOf" srcId="{933AFE2B-329B-4F63-B711-9C9DD091FD1B}" destId="{BD619263-61C4-4EDB-81BE-6C2C5F0F2E56}" srcOrd="1" destOrd="0" presId="urn:microsoft.com/office/officeart/2005/8/layout/hierarchy2"/>
    <dgm:cxn modelId="{2D1CEB6C-7E30-4A74-AA77-CA0F691F078B}" type="presParOf" srcId="{BD619263-61C4-4EDB-81BE-6C2C5F0F2E56}" destId="{E24C213A-51A2-4F5B-BF53-01BD90B977DB}" srcOrd="0" destOrd="0" presId="urn:microsoft.com/office/officeart/2005/8/layout/hierarchy2"/>
    <dgm:cxn modelId="{B86AF1B7-5EB6-4290-9E6B-88B1042EC53E}" type="presParOf" srcId="{BD619263-61C4-4EDB-81BE-6C2C5F0F2E56}" destId="{6484EE8A-C99B-4D25-942D-0A0FF3C198C0}" srcOrd="1" destOrd="0" presId="urn:microsoft.com/office/officeart/2005/8/layout/hierarchy2"/>
    <dgm:cxn modelId="{81F02A5A-4435-4748-A454-7F7CA7F5E6B2}" type="presParOf" srcId="{793B90C6-6E16-438C-90E5-52D53BAA3FE5}" destId="{F5682374-7580-4CA1-A22D-8627741E920B}" srcOrd="2" destOrd="0" presId="urn:microsoft.com/office/officeart/2005/8/layout/hierarchy2"/>
    <dgm:cxn modelId="{9CB5ED63-150F-4CCC-9558-49A1BBA0B942}" type="presParOf" srcId="{F5682374-7580-4CA1-A22D-8627741E920B}" destId="{84AD48BA-80ED-4A6A-AD9E-A47FF25C1E13}" srcOrd="0" destOrd="0" presId="urn:microsoft.com/office/officeart/2005/8/layout/hierarchy2"/>
    <dgm:cxn modelId="{FC7DDDA5-1A28-483E-B625-643D8D998F5B}" type="presParOf" srcId="{793B90C6-6E16-438C-90E5-52D53BAA3FE5}" destId="{AB362330-4502-48F5-9249-7CBF0AA145F3}" srcOrd="3" destOrd="0" presId="urn:microsoft.com/office/officeart/2005/8/layout/hierarchy2"/>
    <dgm:cxn modelId="{8EFE77BA-E45F-490C-BF99-CA27B1ACA1E0}" type="presParOf" srcId="{AB362330-4502-48F5-9249-7CBF0AA145F3}" destId="{3B441516-D52A-4043-9E13-BC89FC5B379E}" srcOrd="0" destOrd="0" presId="urn:microsoft.com/office/officeart/2005/8/layout/hierarchy2"/>
    <dgm:cxn modelId="{0FBA343B-36F5-41AF-9B9B-00E491ACD22E}" type="presParOf" srcId="{AB362330-4502-48F5-9249-7CBF0AA145F3}" destId="{B85FB9D6-6B70-4500-B380-73BF788DACCE}" srcOrd="1" destOrd="0" presId="urn:microsoft.com/office/officeart/2005/8/layout/hierarchy2"/>
    <dgm:cxn modelId="{3FB29DB9-F874-427C-8CE7-3CECFA8614DE}" type="presParOf" srcId="{B85FB9D6-6B70-4500-B380-73BF788DACCE}" destId="{B13F23AC-72A2-48B6-80AE-6AB3FCB12141}" srcOrd="0" destOrd="0" presId="urn:microsoft.com/office/officeart/2005/8/layout/hierarchy2"/>
    <dgm:cxn modelId="{42B6452B-6D46-4BEB-B2F4-06B332BDD3D1}" type="presParOf" srcId="{B13F23AC-72A2-48B6-80AE-6AB3FCB12141}" destId="{B6974B11-D17C-49EC-9C94-77117E3CA674}" srcOrd="0" destOrd="0" presId="urn:microsoft.com/office/officeart/2005/8/layout/hierarchy2"/>
    <dgm:cxn modelId="{FE005B82-1C1D-4392-81DC-6E112B49E3FE}" type="presParOf" srcId="{B85FB9D6-6B70-4500-B380-73BF788DACCE}" destId="{6C3C3967-E364-4E8A-ADE0-D9C5097EB07C}" srcOrd="1" destOrd="0" presId="urn:microsoft.com/office/officeart/2005/8/layout/hierarchy2"/>
    <dgm:cxn modelId="{04E7CC51-FB1D-48BF-A3F3-CCD7B692D82F}" type="presParOf" srcId="{6C3C3967-E364-4E8A-ADE0-D9C5097EB07C}" destId="{47C2C756-4F40-43D3-9BB7-9547221E8CF5}" srcOrd="0" destOrd="0" presId="urn:microsoft.com/office/officeart/2005/8/layout/hierarchy2"/>
    <dgm:cxn modelId="{36F8B819-8B99-41E7-8E5A-3D860B8BBD6E}" type="presParOf" srcId="{6C3C3967-E364-4E8A-ADE0-D9C5097EB07C}" destId="{EEA5ACDB-14B4-47E7-9239-35A91A1E7179}" srcOrd="1" destOrd="0" presId="urn:microsoft.com/office/officeart/2005/8/layout/hierarchy2"/>
    <dgm:cxn modelId="{B4B54BEF-1518-42A7-8845-2122292D9B2F}" type="presParOf" srcId="{EEA5ACDB-14B4-47E7-9239-35A91A1E7179}" destId="{0B98C904-A1EC-4278-B8E0-331552F8165F}" srcOrd="0" destOrd="0" presId="urn:microsoft.com/office/officeart/2005/8/layout/hierarchy2"/>
    <dgm:cxn modelId="{6A95A565-A1A2-460D-AF69-D613649F3AD7}" type="presParOf" srcId="{0B98C904-A1EC-4278-B8E0-331552F8165F}" destId="{99883719-5BA0-472A-9829-333D7B8C485E}" srcOrd="0" destOrd="0" presId="urn:microsoft.com/office/officeart/2005/8/layout/hierarchy2"/>
    <dgm:cxn modelId="{6FA0CCBB-98EE-4434-AC29-75161DE5FBA0}" type="presParOf" srcId="{EEA5ACDB-14B4-47E7-9239-35A91A1E7179}" destId="{D3FBE0CE-F9CC-484B-A10C-366C9F4E1D5F}" srcOrd="1" destOrd="0" presId="urn:microsoft.com/office/officeart/2005/8/layout/hierarchy2"/>
    <dgm:cxn modelId="{BD1C0C55-27DB-4E68-A0F9-E9EB35C4FB7F}" type="presParOf" srcId="{D3FBE0CE-F9CC-484B-A10C-366C9F4E1D5F}" destId="{FECBF667-0A3E-43A3-B1BD-693DA9FA69C3}" srcOrd="0" destOrd="0" presId="urn:microsoft.com/office/officeart/2005/8/layout/hierarchy2"/>
    <dgm:cxn modelId="{F15B125A-ECE5-4F0F-ABAB-2356CF0B2393}" type="presParOf" srcId="{D3FBE0CE-F9CC-484B-A10C-366C9F4E1D5F}" destId="{A4C85CFF-A359-41BC-80E9-398A944CDA4F}" srcOrd="1" destOrd="0" presId="urn:microsoft.com/office/officeart/2005/8/layout/hierarchy2"/>
    <dgm:cxn modelId="{A0519B6C-5096-4BA5-A03B-2F71D79338F2}" type="presParOf" srcId="{793B90C6-6E16-438C-90E5-52D53BAA3FE5}" destId="{6C2AD97E-FE89-4967-9634-B73FC4C384AC}" srcOrd="4" destOrd="0" presId="urn:microsoft.com/office/officeart/2005/8/layout/hierarchy2"/>
    <dgm:cxn modelId="{B9852DA3-3E6E-4C3C-908D-A6AB7A6E5C63}" type="presParOf" srcId="{6C2AD97E-FE89-4967-9634-B73FC4C384AC}" destId="{8B5CDB68-C989-4EE4-BE98-EC8FF3A7A062}" srcOrd="0" destOrd="0" presId="urn:microsoft.com/office/officeart/2005/8/layout/hierarchy2"/>
    <dgm:cxn modelId="{F50116BB-4DFC-48B9-8118-8C425B1A647A}" type="presParOf" srcId="{793B90C6-6E16-438C-90E5-52D53BAA3FE5}" destId="{574875DB-D1B1-46D1-9872-BA51DAFD6BFF}" srcOrd="5" destOrd="0" presId="urn:microsoft.com/office/officeart/2005/8/layout/hierarchy2"/>
    <dgm:cxn modelId="{B683B325-F446-4A8E-8BD1-5B5B246EB03C}" type="presParOf" srcId="{574875DB-D1B1-46D1-9872-BA51DAFD6BFF}" destId="{3CC37B25-579D-4B28-920F-08B9BAA86D7D}" srcOrd="0" destOrd="0" presId="urn:microsoft.com/office/officeart/2005/8/layout/hierarchy2"/>
    <dgm:cxn modelId="{2F17AA2C-32CA-443B-BB0A-35C700B216FD}" type="presParOf" srcId="{574875DB-D1B1-46D1-9872-BA51DAFD6BFF}" destId="{8765AB06-4547-4E66-919C-5A14194BDA2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BEA7F-7DF8-4632-9D9C-41E34D6306AA}">
      <dsp:nvSpPr>
        <dsp:cNvPr id="0" name=""/>
        <dsp:cNvSpPr/>
      </dsp:nvSpPr>
      <dsp:spPr>
        <a:xfrm>
          <a:off x="1532267"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Data</a:t>
          </a:r>
        </a:p>
      </dsp:txBody>
      <dsp:txXfrm>
        <a:off x="1549837" y="708099"/>
        <a:ext cx="1164647" cy="564753"/>
      </dsp:txXfrm>
    </dsp:sp>
    <dsp:sp modelId="{A4FFF473-1A68-4881-B931-C8AAEC9B6A04}">
      <dsp:nvSpPr>
        <dsp:cNvPr id="0" name=""/>
        <dsp:cNvSpPr/>
      </dsp:nvSpPr>
      <dsp:spPr>
        <a:xfrm rot="18289469">
          <a:off x="2551819" y="625322"/>
          <a:ext cx="840386" cy="40429"/>
        </a:xfrm>
        <a:custGeom>
          <a:avLst/>
          <a:gdLst/>
          <a:ahLst/>
          <a:cxnLst/>
          <a:rect l="0" t="0" r="0" b="0"/>
          <a:pathLst>
            <a:path>
              <a:moveTo>
                <a:pt x="0" y="20214"/>
              </a:moveTo>
              <a:lnTo>
                <a:pt x="840386"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1002" y="624528"/>
        <a:ext cx="42019" cy="42019"/>
      </dsp:txXfrm>
    </dsp:sp>
    <dsp:sp modelId="{AA937D2D-F586-4BFE-ABF6-23FAB668D17A}">
      <dsp:nvSpPr>
        <dsp:cNvPr id="0" name=""/>
        <dsp:cNvSpPr/>
      </dsp:nvSpPr>
      <dsp:spPr>
        <a:xfrm>
          <a:off x="3211970"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Linear Regression</a:t>
          </a:r>
        </a:p>
      </dsp:txBody>
      <dsp:txXfrm>
        <a:off x="3229540" y="18222"/>
        <a:ext cx="1164647" cy="564753"/>
      </dsp:txXfrm>
    </dsp:sp>
    <dsp:sp modelId="{0FA6E710-62D8-4B57-B361-490FFA965EAB}">
      <dsp:nvSpPr>
        <dsp:cNvPr id="0" name=""/>
        <dsp:cNvSpPr/>
      </dsp:nvSpPr>
      <dsp:spPr>
        <a:xfrm>
          <a:off x="4411757" y="280384"/>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9716" y="288601"/>
        <a:ext cx="23995" cy="23995"/>
      </dsp:txXfrm>
    </dsp:sp>
    <dsp:sp modelId="{EE7D48C1-D8FD-4BF3-BAB6-501D3D5D539B}">
      <dsp:nvSpPr>
        <dsp:cNvPr id="0" name=""/>
        <dsp:cNvSpPr/>
      </dsp:nvSpPr>
      <dsp:spPr>
        <a:xfrm>
          <a:off x="4891672"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Find beta matrix</a:t>
          </a:r>
        </a:p>
      </dsp:txBody>
      <dsp:txXfrm>
        <a:off x="4909242" y="18222"/>
        <a:ext cx="1164647" cy="564753"/>
      </dsp:txXfrm>
    </dsp:sp>
    <dsp:sp modelId="{96A2DF80-3CDB-4CDC-8807-D5BB236FB122}">
      <dsp:nvSpPr>
        <dsp:cNvPr id="0" name=""/>
        <dsp:cNvSpPr/>
      </dsp:nvSpPr>
      <dsp:spPr>
        <a:xfrm>
          <a:off x="6091459" y="280384"/>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288601"/>
        <a:ext cx="23995" cy="23995"/>
      </dsp:txXfrm>
    </dsp:sp>
    <dsp:sp modelId="{897EF79F-54D6-4B4D-94FC-8E416E651A56}">
      <dsp:nvSpPr>
        <dsp:cNvPr id="0" name=""/>
        <dsp:cNvSpPr/>
      </dsp:nvSpPr>
      <dsp:spPr>
        <a:xfrm>
          <a:off x="6571374"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Prediction</a:t>
          </a:r>
        </a:p>
      </dsp:txBody>
      <dsp:txXfrm>
        <a:off x="6588944" y="18222"/>
        <a:ext cx="1164647" cy="564753"/>
      </dsp:txXfrm>
    </dsp:sp>
    <dsp:sp modelId="{4DEECB78-E3A1-44B3-AC57-F3AB4AA088C8}">
      <dsp:nvSpPr>
        <dsp:cNvPr id="0" name=""/>
        <dsp:cNvSpPr/>
      </dsp:nvSpPr>
      <dsp:spPr>
        <a:xfrm rot="3310531">
          <a:off x="2551819" y="1315200"/>
          <a:ext cx="840386" cy="40429"/>
        </a:xfrm>
        <a:custGeom>
          <a:avLst/>
          <a:gdLst/>
          <a:ahLst/>
          <a:cxnLst/>
          <a:rect l="0" t="0" r="0" b="0"/>
          <a:pathLst>
            <a:path>
              <a:moveTo>
                <a:pt x="0" y="20214"/>
              </a:moveTo>
              <a:lnTo>
                <a:pt x="840386"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1002" y="1314405"/>
        <a:ext cx="42019" cy="42019"/>
      </dsp:txXfrm>
    </dsp:sp>
    <dsp:sp modelId="{1B49D503-C5E2-422E-948B-7A7123220E9B}">
      <dsp:nvSpPr>
        <dsp:cNvPr id="0" name=""/>
        <dsp:cNvSpPr/>
      </dsp:nvSpPr>
      <dsp:spPr>
        <a:xfrm>
          <a:off x="3211970"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PCA</a:t>
          </a:r>
        </a:p>
      </dsp:txBody>
      <dsp:txXfrm>
        <a:off x="3229540" y="1397977"/>
        <a:ext cx="1164647" cy="564753"/>
      </dsp:txXfrm>
    </dsp:sp>
    <dsp:sp modelId="{A5436787-F8DE-4F39-94FA-059BFF54D51A}">
      <dsp:nvSpPr>
        <dsp:cNvPr id="0" name=""/>
        <dsp:cNvSpPr/>
      </dsp:nvSpPr>
      <dsp:spPr>
        <a:xfrm rot="18289469">
          <a:off x="4231521" y="1315200"/>
          <a:ext cx="840386" cy="40429"/>
        </a:xfrm>
        <a:custGeom>
          <a:avLst/>
          <a:gdLst/>
          <a:ahLst/>
          <a:cxnLst/>
          <a:rect l="0" t="0" r="0" b="0"/>
          <a:pathLst>
            <a:path>
              <a:moveTo>
                <a:pt x="0" y="20214"/>
              </a:moveTo>
              <a:lnTo>
                <a:pt x="840386"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0705" y="1314405"/>
        <a:ext cx="42019" cy="42019"/>
      </dsp:txXfrm>
    </dsp:sp>
    <dsp:sp modelId="{F33E0370-EC0D-4E37-89E6-E41A664863A3}">
      <dsp:nvSpPr>
        <dsp:cNvPr id="0" name=""/>
        <dsp:cNvSpPr/>
      </dsp:nvSpPr>
      <dsp:spPr>
        <a:xfrm>
          <a:off x="4891672"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kNN</a:t>
          </a:r>
          <a:endParaRPr lang="en-US" sz="1700" kern="1200" dirty="0"/>
        </a:p>
      </dsp:txBody>
      <dsp:txXfrm>
        <a:off x="4909242" y="708099"/>
        <a:ext cx="1164647" cy="564753"/>
      </dsp:txXfrm>
    </dsp:sp>
    <dsp:sp modelId="{701655B0-5C8C-440A-AC45-8D55B5CD346B}">
      <dsp:nvSpPr>
        <dsp:cNvPr id="0" name=""/>
        <dsp:cNvSpPr/>
      </dsp:nvSpPr>
      <dsp:spPr>
        <a:xfrm>
          <a:off x="6091459" y="970261"/>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978478"/>
        <a:ext cx="23995" cy="23995"/>
      </dsp:txXfrm>
    </dsp:sp>
    <dsp:sp modelId="{E24C213A-51A2-4F5B-BF53-01BD90B977DB}">
      <dsp:nvSpPr>
        <dsp:cNvPr id="0" name=""/>
        <dsp:cNvSpPr/>
      </dsp:nvSpPr>
      <dsp:spPr>
        <a:xfrm>
          <a:off x="6571374"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Find k</a:t>
          </a:r>
        </a:p>
      </dsp:txBody>
      <dsp:txXfrm>
        <a:off x="6588944" y="708099"/>
        <a:ext cx="1164647" cy="564753"/>
      </dsp:txXfrm>
    </dsp:sp>
    <dsp:sp modelId="{F5682374-7580-4CA1-A22D-8627741E920B}">
      <dsp:nvSpPr>
        <dsp:cNvPr id="0" name=""/>
        <dsp:cNvSpPr/>
      </dsp:nvSpPr>
      <dsp:spPr>
        <a:xfrm>
          <a:off x="4411757"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9716" y="1668356"/>
        <a:ext cx="23995" cy="23995"/>
      </dsp:txXfrm>
    </dsp:sp>
    <dsp:sp modelId="{3B441516-D52A-4043-9E13-BC89FC5B379E}">
      <dsp:nvSpPr>
        <dsp:cNvPr id="0" name=""/>
        <dsp:cNvSpPr/>
      </dsp:nvSpPr>
      <dsp:spPr>
        <a:xfrm>
          <a:off x="4891672"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Kmean</a:t>
          </a:r>
          <a:endParaRPr lang="en-US" sz="1700" kern="1200" dirty="0"/>
        </a:p>
      </dsp:txBody>
      <dsp:txXfrm>
        <a:off x="4909242" y="1397977"/>
        <a:ext cx="1164647" cy="564753"/>
      </dsp:txXfrm>
    </dsp:sp>
    <dsp:sp modelId="{B13F23AC-72A2-48B6-80AE-6AB3FCB12141}">
      <dsp:nvSpPr>
        <dsp:cNvPr id="0" name=""/>
        <dsp:cNvSpPr/>
      </dsp:nvSpPr>
      <dsp:spPr>
        <a:xfrm>
          <a:off x="6091459"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1668356"/>
        <a:ext cx="23995" cy="23995"/>
      </dsp:txXfrm>
    </dsp:sp>
    <dsp:sp modelId="{47C2C756-4F40-43D3-9BB7-9547221E8CF5}">
      <dsp:nvSpPr>
        <dsp:cNvPr id="0" name=""/>
        <dsp:cNvSpPr/>
      </dsp:nvSpPr>
      <dsp:spPr>
        <a:xfrm>
          <a:off x="6571374"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SVM</a:t>
          </a:r>
        </a:p>
      </dsp:txBody>
      <dsp:txXfrm>
        <a:off x="6588944" y="1397977"/>
        <a:ext cx="1164647" cy="564753"/>
      </dsp:txXfrm>
    </dsp:sp>
    <dsp:sp modelId="{0B98C904-A1EC-4278-B8E0-331552F8165F}">
      <dsp:nvSpPr>
        <dsp:cNvPr id="0" name=""/>
        <dsp:cNvSpPr/>
      </dsp:nvSpPr>
      <dsp:spPr>
        <a:xfrm>
          <a:off x="7771161"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9121" y="1668356"/>
        <a:ext cx="23995" cy="23995"/>
      </dsp:txXfrm>
    </dsp:sp>
    <dsp:sp modelId="{FECBF667-0A3E-43A3-B1BD-693DA9FA69C3}">
      <dsp:nvSpPr>
        <dsp:cNvPr id="0" name=""/>
        <dsp:cNvSpPr/>
      </dsp:nvSpPr>
      <dsp:spPr>
        <a:xfrm>
          <a:off x="8251076"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Find kernel parameter</a:t>
          </a:r>
        </a:p>
      </dsp:txBody>
      <dsp:txXfrm>
        <a:off x="8268646" y="1397977"/>
        <a:ext cx="1164647" cy="564753"/>
      </dsp:txXfrm>
    </dsp:sp>
    <dsp:sp modelId="{6C2AD97E-FE89-4967-9634-B73FC4C384AC}">
      <dsp:nvSpPr>
        <dsp:cNvPr id="0" name=""/>
        <dsp:cNvSpPr/>
      </dsp:nvSpPr>
      <dsp:spPr>
        <a:xfrm rot="3310531">
          <a:off x="4231521" y="2005078"/>
          <a:ext cx="840386" cy="40429"/>
        </a:xfrm>
        <a:custGeom>
          <a:avLst/>
          <a:gdLst/>
          <a:ahLst/>
          <a:cxnLst/>
          <a:rect l="0" t="0" r="0" b="0"/>
          <a:pathLst>
            <a:path>
              <a:moveTo>
                <a:pt x="0" y="20214"/>
              </a:moveTo>
              <a:lnTo>
                <a:pt x="840386"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0705" y="2004283"/>
        <a:ext cx="42019" cy="42019"/>
      </dsp:txXfrm>
    </dsp:sp>
    <dsp:sp modelId="{3CC37B25-579D-4B28-920F-08B9BAA86D7D}">
      <dsp:nvSpPr>
        <dsp:cNvPr id="0" name=""/>
        <dsp:cNvSpPr/>
      </dsp:nvSpPr>
      <dsp:spPr>
        <a:xfrm>
          <a:off x="4891672" y="2070285"/>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Hierarchical clustering</a:t>
          </a:r>
        </a:p>
      </dsp:txBody>
      <dsp:txXfrm>
        <a:off x="4909242" y="2087855"/>
        <a:ext cx="1164647" cy="5647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10/25/2019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B8630-4DC6-4FE5-B3F7-193C018EA034}"/>
              </a:ext>
            </a:extLst>
          </p:cNvPr>
          <p:cNvSpPr>
            <a:spLocks noGrp="1"/>
          </p:cNvSpPr>
          <p:nvPr>
            <p:ph type="ctrTitle"/>
          </p:nvPr>
        </p:nvSpPr>
        <p:spPr/>
        <p:txBody>
          <a:bodyPr/>
          <a:lstStyle/>
          <a:p>
            <a:r>
              <a:rPr lang="en-US" dirty="0"/>
              <a:t>Titanic: Machine Learning from Disaster</a:t>
            </a:r>
            <a:br>
              <a:rPr lang="en-US" dirty="0"/>
            </a:br>
            <a:endParaRPr lang="en-US" dirty="0"/>
          </a:p>
        </p:txBody>
      </p:sp>
      <p:sp>
        <p:nvSpPr>
          <p:cNvPr id="5" name="Subtitle 4">
            <a:extLst>
              <a:ext uri="{FF2B5EF4-FFF2-40B4-BE49-F238E27FC236}">
                <a16:creationId xmlns:a16="http://schemas.microsoft.com/office/drawing/2014/main" id="{24F1EB0B-0234-4A55-9038-32842D189320}"/>
              </a:ext>
            </a:extLst>
          </p:cNvPr>
          <p:cNvSpPr>
            <a:spLocks noGrp="1"/>
          </p:cNvSpPr>
          <p:nvPr>
            <p:ph type="subTitle" idx="1"/>
          </p:nvPr>
        </p:nvSpPr>
        <p:spPr/>
        <p:txBody>
          <a:bodyPr/>
          <a:lstStyle/>
          <a:p>
            <a:r>
              <a:rPr lang="en-US" dirty="0"/>
              <a:t>Thanh Hung Duong</a:t>
            </a:r>
          </a:p>
        </p:txBody>
      </p:sp>
    </p:spTree>
    <p:extLst>
      <p:ext uri="{BB962C8B-B14F-4D97-AF65-F5344CB8AC3E}">
        <p14:creationId xmlns:p14="http://schemas.microsoft.com/office/powerpoint/2010/main" val="46805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E0A03C-C251-4BED-B35C-DD3D1E84A9B3}"/>
              </a:ext>
            </a:extLst>
          </p:cNvPr>
          <p:cNvSpPr>
            <a:spLocks noGrp="1"/>
          </p:cNvSpPr>
          <p:nvPr>
            <p:ph idx="1"/>
          </p:nvPr>
        </p:nvSpPr>
        <p:spPr/>
        <p:txBody>
          <a:bodyPr/>
          <a:lstStyle/>
          <a:p>
            <a:r>
              <a:rPr lang="en-US" sz="1800" dirty="0"/>
              <a:t>Goal: </a:t>
            </a:r>
            <a:r>
              <a:rPr lang="en-US" sz="1800" dirty="0">
                <a:solidFill>
                  <a:srgbClr val="FF0000"/>
                </a:solidFill>
              </a:rPr>
              <a:t>Use machine learning to create a model </a:t>
            </a:r>
            <a:r>
              <a:rPr lang="en-US" sz="1800" dirty="0"/>
              <a:t>that </a:t>
            </a:r>
            <a:r>
              <a:rPr lang="en-US" sz="1800" dirty="0">
                <a:solidFill>
                  <a:srgbClr val="FF0000"/>
                </a:solidFill>
              </a:rPr>
              <a:t>predicts which passengers survived </a:t>
            </a:r>
            <a:r>
              <a:rPr lang="en-US" sz="1800" dirty="0"/>
              <a:t>the Titanic shipwreck</a:t>
            </a:r>
          </a:p>
          <a:p>
            <a:pPr fontAlgn="base"/>
            <a:r>
              <a:rPr lang="en-US" sz="1800" dirty="0"/>
              <a:t>On April 15, 1912, during her maiden voyage, the widely considered “unsinkable” RMS Titanic sank after colliding with an iceberg. Unfortunately, there weren’t enough lifeboats for everyone onboard, resulting in the death of </a:t>
            </a:r>
            <a:r>
              <a:rPr lang="en-US" sz="1800" dirty="0">
                <a:solidFill>
                  <a:srgbClr val="FF0000"/>
                </a:solidFill>
              </a:rPr>
              <a:t>1502 out of 2224 passengers and crew.</a:t>
            </a:r>
          </a:p>
          <a:p>
            <a:pPr fontAlgn="base"/>
            <a:r>
              <a:rPr lang="en-US" sz="1800" dirty="0"/>
              <a:t>While there was some element of luck involved in surviving, it seems </a:t>
            </a:r>
            <a:r>
              <a:rPr lang="en-US" sz="1800" dirty="0">
                <a:solidFill>
                  <a:srgbClr val="FF0000"/>
                </a:solidFill>
              </a:rPr>
              <a:t>some groups of people were more likely to survive than others</a:t>
            </a:r>
            <a:r>
              <a:rPr lang="en-US" sz="1800" dirty="0"/>
              <a:t>.</a:t>
            </a:r>
          </a:p>
          <a:p>
            <a:pPr fontAlgn="base"/>
            <a:r>
              <a:rPr lang="en-US" sz="1800" dirty="0"/>
              <a:t>In this challenge, we ask you to </a:t>
            </a:r>
            <a:r>
              <a:rPr lang="en-US" sz="1800" dirty="0">
                <a:solidFill>
                  <a:srgbClr val="FF0000"/>
                </a:solidFill>
              </a:rPr>
              <a:t>build a predictive model </a:t>
            </a:r>
            <a:r>
              <a:rPr lang="en-US" sz="1800" dirty="0"/>
              <a:t>that answers the question: “</a:t>
            </a:r>
            <a:r>
              <a:rPr lang="en-US" sz="1800" dirty="0">
                <a:solidFill>
                  <a:srgbClr val="FF0000"/>
                </a:solidFill>
              </a:rPr>
              <a:t>what sorts of people were more likely to survive?” </a:t>
            </a:r>
            <a:r>
              <a:rPr lang="en-US" sz="1800" dirty="0"/>
              <a:t>using passenger data (</a:t>
            </a:r>
            <a:r>
              <a:rPr lang="en-US" sz="1800" dirty="0" err="1"/>
              <a:t>ie</a:t>
            </a:r>
            <a:r>
              <a:rPr lang="en-US" sz="1800" dirty="0"/>
              <a:t> name, age, gender, socio-economic class, </a:t>
            </a:r>
            <a:r>
              <a:rPr lang="en-US" sz="1800" dirty="0" err="1"/>
              <a:t>etc</a:t>
            </a:r>
            <a:r>
              <a:rPr lang="en-US" sz="1800" dirty="0"/>
              <a:t>).</a:t>
            </a:r>
          </a:p>
          <a:p>
            <a:pPr fontAlgn="base"/>
            <a:r>
              <a:rPr lang="en-US" sz="1800" dirty="0"/>
              <a:t>The </a:t>
            </a:r>
            <a:r>
              <a:rPr lang="en-US" sz="1800" dirty="0">
                <a:solidFill>
                  <a:srgbClr val="FF0000"/>
                </a:solidFill>
              </a:rPr>
              <a:t>HW6 is a simple model of this competition</a:t>
            </a:r>
          </a:p>
          <a:p>
            <a:endParaRPr lang="en-US" dirty="0"/>
          </a:p>
        </p:txBody>
      </p:sp>
      <p:sp>
        <p:nvSpPr>
          <p:cNvPr id="3" name="Title 2">
            <a:extLst>
              <a:ext uri="{FF2B5EF4-FFF2-40B4-BE49-F238E27FC236}">
                <a16:creationId xmlns:a16="http://schemas.microsoft.com/office/drawing/2014/main" id="{19B38C24-33A9-46CF-A68D-F9915A3E2EFD}"/>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219325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A3A8801-CD01-46F7-A012-544FCB433EDE}"/>
              </a:ext>
            </a:extLst>
          </p:cNvPr>
          <p:cNvGraphicFramePr>
            <a:graphicFrameLocks noGrp="1"/>
          </p:cNvGraphicFramePr>
          <p:nvPr>
            <p:ph idx="1"/>
            <p:extLst>
              <p:ext uri="{D42A27DB-BD31-4B8C-83A1-F6EECF244321}">
                <p14:modId xmlns:p14="http://schemas.microsoft.com/office/powerpoint/2010/main" val="1185610828"/>
              </p:ext>
            </p:extLst>
          </p:nvPr>
        </p:nvGraphicFramePr>
        <p:xfrm>
          <a:off x="604433" y="1336516"/>
          <a:ext cx="7599999" cy="5174319"/>
        </p:xfrm>
        <a:graphic>
          <a:graphicData uri="http://schemas.openxmlformats.org/drawingml/2006/table">
            <a:tbl>
              <a:tblPr>
                <a:tableStyleId>{8799B23B-EC83-4686-B30A-512413B5E67A}</a:tableStyleId>
              </a:tblPr>
              <a:tblGrid>
                <a:gridCol w="892788">
                  <a:extLst>
                    <a:ext uri="{9D8B030D-6E8A-4147-A177-3AD203B41FA5}">
                      <a16:colId xmlns:a16="http://schemas.microsoft.com/office/drawing/2014/main" val="2749062531"/>
                    </a:ext>
                  </a:extLst>
                </a:gridCol>
                <a:gridCol w="2235737">
                  <a:extLst>
                    <a:ext uri="{9D8B030D-6E8A-4147-A177-3AD203B41FA5}">
                      <a16:colId xmlns:a16="http://schemas.microsoft.com/office/drawing/2014/main" val="517279632"/>
                    </a:ext>
                  </a:extLst>
                </a:gridCol>
                <a:gridCol w="2235737">
                  <a:extLst>
                    <a:ext uri="{9D8B030D-6E8A-4147-A177-3AD203B41FA5}">
                      <a16:colId xmlns:a16="http://schemas.microsoft.com/office/drawing/2014/main" val="2325158994"/>
                    </a:ext>
                  </a:extLst>
                </a:gridCol>
                <a:gridCol w="2235737">
                  <a:extLst>
                    <a:ext uri="{9D8B030D-6E8A-4147-A177-3AD203B41FA5}">
                      <a16:colId xmlns:a16="http://schemas.microsoft.com/office/drawing/2014/main" val="3168744254"/>
                    </a:ext>
                  </a:extLst>
                </a:gridCol>
              </a:tblGrid>
              <a:tr h="342373">
                <a:tc>
                  <a:txBody>
                    <a:bodyPr/>
                    <a:lstStyle/>
                    <a:p>
                      <a:pPr algn="ctr" fontAlgn="base"/>
                      <a:r>
                        <a:rPr lang="en-US" sz="1400" b="1" dirty="0">
                          <a:effectLst/>
                        </a:rPr>
                        <a:t>Index</a:t>
                      </a:r>
                      <a:endParaRPr lang="en-US" sz="1400" b="1" dirty="0">
                        <a:effectLst/>
                        <a:latin typeface="inherit"/>
                      </a:endParaRPr>
                    </a:p>
                  </a:txBody>
                  <a:tcPr marL="180474" marR="180474" marT="67678" marB="52638" anchor="ctr"/>
                </a:tc>
                <a:tc>
                  <a:txBody>
                    <a:bodyPr/>
                    <a:lstStyle/>
                    <a:p>
                      <a:pPr algn="ctr" fontAlgn="base"/>
                      <a:r>
                        <a:rPr lang="en-US" sz="1400" b="1">
                          <a:effectLst/>
                        </a:rPr>
                        <a:t>Variable</a:t>
                      </a:r>
                      <a:endParaRPr lang="en-US" sz="1400" b="1">
                        <a:effectLst/>
                        <a:latin typeface="inherit"/>
                      </a:endParaRPr>
                    </a:p>
                  </a:txBody>
                  <a:tcPr marL="180474" marR="180474" marT="67678" marB="52638" anchor="ctr"/>
                </a:tc>
                <a:tc>
                  <a:txBody>
                    <a:bodyPr/>
                    <a:lstStyle/>
                    <a:p>
                      <a:pPr algn="ctr" fontAlgn="base"/>
                      <a:r>
                        <a:rPr lang="en-US" sz="1400" b="1">
                          <a:effectLst/>
                        </a:rPr>
                        <a:t>Definition</a:t>
                      </a:r>
                      <a:endParaRPr lang="en-US" sz="1400" b="1">
                        <a:effectLst/>
                        <a:latin typeface="inherit"/>
                      </a:endParaRPr>
                    </a:p>
                  </a:txBody>
                  <a:tcPr marL="180474" marR="180474" marT="67678" marB="52638" anchor="ctr"/>
                </a:tc>
                <a:tc>
                  <a:txBody>
                    <a:bodyPr/>
                    <a:lstStyle/>
                    <a:p>
                      <a:pPr algn="ctr" fontAlgn="base"/>
                      <a:r>
                        <a:rPr lang="en-US" sz="1400" b="1" dirty="0">
                          <a:effectLst/>
                        </a:rPr>
                        <a:t>Key</a:t>
                      </a:r>
                      <a:endParaRPr lang="en-US" sz="1400" b="1" dirty="0">
                        <a:effectLst/>
                        <a:latin typeface="inherit"/>
                      </a:endParaRPr>
                    </a:p>
                  </a:txBody>
                  <a:tcPr marL="180474" marR="180474" marT="67678" marB="52638" anchor="ctr"/>
                </a:tc>
                <a:extLst>
                  <a:ext uri="{0D108BD9-81ED-4DB2-BD59-A6C34878D82A}">
                    <a16:rowId xmlns:a16="http://schemas.microsoft.com/office/drawing/2014/main" val="2843161487"/>
                  </a:ext>
                </a:extLst>
              </a:tr>
              <a:tr h="342373">
                <a:tc>
                  <a:txBody>
                    <a:bodyPr/>
                    <a:lstStyle/>
                    <a:p>
                      <a:pPr algn="ctr" fontAlgn="t"/>
                      <a:r>
                        <a:rPr lang="en-US" sz="1400" dirty="0">
                          <a:effectLst/>
                        </a:rPr>
                        <a:t>8</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survival</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Survival</a:t>
                      </a:r>
                      <a:endParaRPr lang="en-US" sz="1400" b="0">
                        <a:effectLst/>
                        <a:latin typeface="inherit"/>
                      </a:endParaRPr>
                    </a:p>
                  </a:txBody>
                  <a:tcPr marL="180474" marR="180474" marT="67678" marB="52638"/>
                </a:tc>
                <a:tc>
                  <a:txBody>
                    <a:bodyPr/>
                    <a:lstStyle/>
                    <a:p>
                      <a:pPr fontAlgn="t"/>
                      <a:r>
                        <a:rPr lang="en-US" sz="1400">
                          <a:effectLst/>
                        </a:rPr>
                        <a:t>0 = No, 1 = Yes</a:t>
                      </a:r>
                      <a:endParaRPr lang="en-US" sz="1400" b="0">
                        <a:effectLst/>
                        <a:latin typeface="inherit"/>
                      </a:endParaRPr>
                    </a:p>
                  </a:txBody>
                  <a:tcPr marL="180474" marR="180474" marT="67678" marB="52638"/>
                </a:tc>
                <a:extLst>
                  <a:ext uri="{0D108BD9-81ED-4DB2-BD59-A6C34878D82A}">
                    <a16:rowId xmlns:a16="http://schemas.microsoft.com/office/drawing/2014/main" val="1641755764"/>
                  </a:ext>
                </a:extLst>
              </a:tr>
              <a:tr h="520890">
                <a:tc>
                  <a:txBody>
                    <a:bodyPr/>
                    <a:lstStyle/>
                    <a:p>
                      <a:pPr algn="ctr" fontAlgn="t"/>
                      <a:r>
                        <a:rPr lang="en-US" sz="1400" dirty="0">
                          <a:effectLst/>
                        </a:rPr>
                        <a:t>1</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err="1">
                          <a:effectLst/>
                        </a:rPr>
                        <a:t>pclass</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Ticket class</a:t>
                      </a:r>
                      <a:endParaRPr lang="en-US" sz="1400" b="0">
                        <a:effectLst/>
                        <a:latin typeface="inherit"/>
                      </a:endParaRPr>
                    </a:p>
                  </a:txBody>
                  <a:tcPr marL="180474" marR="180474" marT="67678" marB="52638"/>
                </a:tc>
                <a:tc>
                  <a:txBody>
                    <a:bodyPr/>
                    <a:lstStyle/>
                    <a:p>
                      <a:pPr fontAlgn="t"/>
                      <a:r>
                        <a:rPr lang="en-US" sz="1400">
                          <a:effectLst/>
                        </a:rPr>
                        <a:t>1 = 1st, 2 = 2nd, 3 = 3rd</a:t>
                      </a:r>
                      <a:endParaRPr lang="en-US" sz="1400" b="0">
                        <a:effectLst/>
                        <a:latin typeface="inherit"/>
                      </a:endParaRPr>
                    </a:p>
                  </a:txBody>
                  <a:tcPr marL="180474" marR="180474" marT="67678" marB="52638"/>
                </a:tc>
                <a:extLst>
                  <a:ext uri="{0D108BD9-81ED-4DB2-BD59-A6C34878D82A}">
                    <a16:rowId xmlns:a16="http://schemas.microsoft.com/office/drawing/2014/main" val="2420973812"/>
                  </a:ext>
                </a:extLst>
              </a:tr>
              <a:tr h="342373">
                <a:tc>
                  <a:txBody>
                    <a:bodyPr/>
                    <a:lstStyle/>
                    <a:p>
                      <a:pPr algn="ctr" fontAlgn="t"/>
                      <a:r>
                        <a:rPr lang="en-US" sz="1400" dirty="0">
                          <a:effectLst/>
                        </a:rPr>
                        <a:t>2</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sex</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Sex</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1969357060"/>
                  </a:ext>
                </a:extLst>
              </a:tr>
              <a:tr h="342373">
                <a:tc>
                  <a:txBody>
                    <a:bodyPr/>
                    <a:lstStyle/>
                    <a:p>
                      <a:pPr algn="ctr" fontAlgn="t"/>
                      <a:r>
                        <a:rPr lang="en-US" sz="1400" dirty="0">
                          <a:effectLst/>
                        </a:rPr>
                        <a:t>3</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Age</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Age in years</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910900444"/>
                  </a:ext>
                </a:extLst>
              </a:tr>
              <a:tr h="724052">
                <a:tc>
                  <a:txBody>
                    <a:bodyPr/>
                    <a:lstStyle/>
                    <a:p>
                      <a:pPr algn="ctr" fontAlgn="t"/>
                      <a:r>
                        <a:rPr lang="en-US" sz="1400" dirty="0">
                          <a:effectLst/>
                        </a:rPr>
                        <a:t>4</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err="1">
                          <a:effectLst/>
                        </a:rPr>
                        <a:t>sibsp</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 of siblings / spouses aboard the Titanic</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677000409"/>
                  </a:ext>
                </a:extLst>
              </a:tr>
              <a:tr h="724052">
                <a:tc>
                  <a:txBody>
                    <a:bodyPr/>
                    <a:lstStyle/>
                    <a:p>
                      <a:pPr algn="ctr" fontAlgn="t"/>
                      <a:r>
                        <a:rPr lang="en-US" sz="1400" dirty="0">
                          <a:effectLst/>
                        </a:rPr>
                        <a:t>5</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parch</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 of parents / children aboard the Titanic</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2947775445"/>
                  </a:ext>
                </a:extLst>
              </a:tr>
              <a:tr h="342373">
                <a:tc>
                  <a:txBody>
                    <a:bodyPr/>
                    <a:lstStyle/>
                    <a:p>
                      <a:pPr algn="ctr" fontAlgn="t"/>
                      <a:endParaRPr lang="en-US" sz="1400" b="0" dirty="0">
                        <a:effectLst/>
                        <a:latin typeface="inherit"/>
                      </a:endParaRPr>
                    </a:p>
                  </a:txBody>
                  <a:tcPr marL="180474" marR="180474" marT="67678" marB="52638" anchor="ctr"/>
                </a:tc>
                <a:tc>
                  <a:txBody>
                    <a:bodyPr/>
                    <a:lstStyle/>
                    <a:p>
                      <a:pPr fontAlgn="t"/>
                      <a:r>
                        <a:rPr lang="en-US" sz="1400" dirty="0">
                          <a:effectLst/>
                        </a:rPr>
                        <a:t>ticket</a:t>
                      </a:r>
                      <a:endParaRPr lang="en-US" sz="1400" b="0" dirty="0">
                        <a:effectLst/>
                        <a:latin typeface="inherit"/>
                      </a:endParaRPr>
                    </a:p>
                  </a:txBody>
                  <a:tcPr marL="180474" marR="180474" marT="67678" marB="52638"/>
                </a:tc>
                <a:tc>
                  <a:txBody>
                    <a:bodyPr/>
                    <a:lstStyle/>
                    <a:p>
                      <a:pPr fontAlgn="t"/>
                      <a:r>
                        <a:rPr lang="en-US" sz="1400">
                          <a:effectLst/>
                        </a:rPr>
                        <a:t>Ticket number</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4187663792"/>
                  </a:ext>
                </a:extLst>
              </a:tr>
              <a:tr h="342373">
                <a:tc>
                  <a:txBody>
                    <a:bodyPr/>
                    <a:lstStyle/>
                    <a:p>
                      <a:pPr algn="ctr" fontAlgn="t"/>
                      <a:r>
                        <a:rPr lang="en-US" sz="1400" dirty="0">
                          <a:effectLst/>
                        </a:rPr>
                        <a:t>6</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fare</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Passenger fare</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3002510045"/>
                  </a:ext>
                </a:extLst>
              </a:tr>
              <a:tr h="342373">
                <a:tc>
                  <a:txBody>
                    <a:bodyPr/>
                    <a:lstStyle/>
                    <a:p>
                      <a:pPr algn="ctr" fontAlgn="t"/>
                      <a:endParaRPr lang="en-US" sz="1400" b="0" dirty="0">
                        <a:effectLst/>
                        <a:latin typeface="inherit"/>
                      </a:endParaRPr>
                    </a:p>
                  </a:txBody>
                  <a:tcPr marL="180474" marR="180474" marT="67678" marB="52638" anchor="ctr"/>
                </a:tc>
                <a:tc>
                  <a:txBody>
                    <a:bodyPr/>
                    <a:lstStyle/>
                    <a:p>
                      <a:pPr fontAlgn="t"/>
                      <a:r>
                        <a:rPr lang="en-US" sz="1400">
                          <a:effectLst/>
                        </a:rPr>
                        <a:t>cabin</a:t>
                      </a:r>
                      <a:endParaRPr lang="en-US" sz="1400" b="0">
                        <a:effectLst/>
                        <a:latin typeface="inherit"/>
                      </a:endParaRPr>
                    </a:p>
                  </a:txBody>
                  <a:tcPr marL="180474" marR="180474" marT="67678" marB="52638"/>
                </a:tc>
                <a:tc>
                  <a:txBody>
                    <a:bodyPr/>
                    <a:lstStyle/>
                    <a:p>
                      <a:pPr fontAlgn="t"/>
                      <a:r>
                        <a:rPr lang="en-US" sz="1400">
                          <a:effectLst/>
                        </a:rPr>
                        <a:t>Cabin number</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812424504"/>
                  </a:ext>
                </a:extLst>
              </a:tr>
              <a:tr h="782568">
                <a:tc>
                  <a:txBody>
                    <a:bodyPr/>
                    <a:lstStyle/>
                    <a:p>
                      <a:pPr algn="ctr" fontAlgn="t"/>
                      <a:r>
                        <a:rPr lang="en-US" sz="1400" dirty="0">
                          <a:effectLst/>
                        </a:rPr>
                        <a:t>7</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embarked</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Port of Embarkation</a:t>
                      </a:r>
                      <a:endParaRPr lang="en-US" sz="1400" b="0">
                        <a:effectLst/>
                        <a:latin typeface="inherit"/>
                      </a:endParaRPr>
                    </a:p>
                  </a:txBody>
                  <a:tcPr marL="180474" marR="180474" marT="67678" marB="52638"/>
                </a:tc>
                <a:tc>
                  <a:txBody>
                    <a:bodyPr/>
                    <a:lstStyle/>
                    <a:p>
                      <a:pPr fontAlgn="t"/>
                      <a:r>
                        <a:rPr lang="en-US" sz="1400" dirty="0">
                          <a:effectLst/>
                        </a:rPr>
                        <a:t>C = Cherbourg, Q = Queenstown, S = Southampton</a:t>
                      </a:r>
                      <a:endParaRPr lang="en-US" sz="1400" b="0" dirty="0">
                        <a:effectLst/>
                        <a:latin typeface="inherit"/>
                      </a:endParaRPr>
                    </a:p>
                  </a:txBody>
                  <a:tcPr marL="180474" marR="180474" marT="67678" marB="52638"/>
                </a:tc>
                <a:extLst>
                  <a:ext uri="{0D108BD9-81ED-4DB2-BD59-A6C34878D82A}">
                    <a16:rowId xmlns:a16="http://schemas.microsoft.com/office/drawing/2014/main" val="1886052003"/>
                  </a:ext>
                </a:extLst>
              </a:tr>
            </a:tbl>
          </a:graphicData>
        </a:graphic>
      </p:graphicFrame>
      <p:sp>
        <p:nvSpPr>
          <p:cNvPr id="3" name="Title 2">
            <a:extLst>
              <a:ext uri="{FF2B5EF4-FFF2-40B4-BE49-F238E27FC236}">
                <a16:creationId xmlns:a16="http://schemas.microsoft.com/office/drawing/2014/main" id="{1BFE2620-E3C9-4C23-96ED-E8BB3BCF33BB}"/>
              </a:ext>
            </a:extLst>
          </p:cNvPr>
          <p:cNvSpPr>
            <a:spLocks noGrp="1"/>
          </p:cNvSpPr>
          <p:nvPr>
            <p:ph type="title"/>
          </p:nvPr>
        </p:nvSpPr>
        <p:spPr/>
        <p:txBody>
          <a:bodyPr/>
          <a:lstStyle/>
          <a:p>
            <a:r>
              <a:rPr lang="en-US" dirty="0"/>
              <a:t>Data</a:t>
            </a:r>
          </a:p>
        </p:txBody>
      </p:sp>
      <p:sp>
        <p:nvSpPr>
          <p:cNvPr id="5" name="TextBox 4">
            <a:extLst>
              <a:ext uri="{FF2B5EF4-FFF2-40B4-BE49-F238E27FC236}">
                <a16:creationId xmlns:a16="http://schemas.microsoft.com/office/drawing/2014/main" id="{4C49B68B-7135-4092-B81A-8F16B869C8B7}"/>
              </a:ext>
            </a:extLst>
          </p:cNvPr>
          <p:cNvSpPr txBox="1"/>
          <p:nvPr/>
        </p:nvSpPr>
        <p:spPr>
          <a:xfrm>
            <a:off x="8539993" y="1493240"/>
            <a:ext cx="3047573" cy="4806892"/>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Data is stored in 2 files: train.csv and test.csv ( For the HW the format is xlsx)</a:t>
            </a:r>
          </a:p>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Number of cases:</a:t>
            </a:r>
          </a:p>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TRAIN set: 891 / 916</a:t>
            </a:r>
          </a:p>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TEST set: 418  / 393</a:t>
            </a:r>
          </a:p>
          <a:p>
            <a:pPr algn="l">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 Same data but different splitting</a:t>
            </a:r>
          </a:p>
        </p:txBody>
      </p:sp>
    </p:spTree>
    <p:extLst>
      <p:ext uri="{BB962C8B-B14F-4D97-AF65-F5344CB8AC3E}">
        <p14:creationId xmlns:p14="http://schemas.microsoft.com/office/powerpoint/2010/main" val="244876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462FE-EFA9-4988-AA51-71772CDA382A}"/>
              </a:ext>
            </a:extLst>
          </p:cNvPr>
          <p:cNvSpPr>
            <a:spLocks noGrp="1"/>
          </p:cNvSpPr>
          <p:nvPr>
            <p:ph idx="1"/>
          </p:nvPr>
        </p:nvSpPr>
        <p:spPr/>
        <p:txBody>
          <a:bodyPr>
            <a:normAutofit/>
          </a:bodyPr>
          <a:lstStyle/>
          <a:p>
            <a:pPr>
              <a:spcBef>
                <a:spcPts val="0"/>
              </a:spcBef>
              <a:spcAft>
                <a:spcPts val="0"/>
              </a:spcAft>
            </a:pPr>
            <a:r>
              <a:rPr lang="en-US" dirty="0"/>
              <a:t>def </a:t>
            </a:r>
            <a:r>
              <a:rPr lang="en-US" dirty="0" err="1"/>
              <a:t>bas_inf</a:t>
            </a:r>
            <a:r>
              <a:rPr lang="en-US" dirty="0"/>
              <a:t>(feat):</a:t>
            </a:r>
          </a:p>
          <a:p>
            <a:pPr>
              <a:spcBef>
                <a:spcPts val="0"/>
              </a:spcBef>
              <a:spcAft>
                <a:spcPts val="0"/>
              </a:spcAft>
            </a:pPr>
            <a:r>
              <a:rPr lang="en-US" dirty="0"/>
              <a:t>    print(</a:t>
            </a:r>
            <a:r>
              <a:rPr lang="en-US" dirty="0" err="1"/>
              <a:t>feat.head</a:t>
            </a:r>
            <a:r>
              <a:rPr lang="en-US" dirty="0"/>
              <a:t>())</a:t>
            </a:r>
          </a:p>
          <a:p>
            <a:pPr>
              <a:spcBef>
                <a:spcPts val="0"/>
              </a:spcBef>
              <a:spcAft>
                <a:spcPts val="0"/>
              </a:spcAft>
            </a:pPr>
            <a:r>
              <a:rPr lang="en-US" dirty="0"/>
              <a:t>    print(</a:t>
            </a:r>
            <a:r>
              <a:rPr lang="en-US" dirty="0" err="1"/>
              <a:t>len</a:t>
            </a:r>
            <a:r>
              <a:rPr lang="en-US" dirty="0"/>
              <a:t>(feat)) #length of data</a:t>
            </a:r>
          </a:p>
          <a:p>
            <a:pPr>
              <a:spcBef>
                <a:spcPts val="0"/>
              </a:spcBef>
              <a:spcAft>
                <a:spcPts val="0"/>
              </a:spcAft>
            </a:pPr>
            <a:r>
              <a:rPr lang="en-US" dirty="0"/>
              <a:t>    #See unique values</a:t>
            </a:r>
          </a:p>
          <a:p>
            <a:pPr>
              <a:spcBef>
                <a:spcPts val="0"/>
              </a:spcBef>
              <a:spcAft>
                <a:spcPts val="0"/>
              </a:spcAft>
            </a:pPr>
            <a:r>
              <a:rPr lang="en-US" dirty="0"/>
              <a:t>    print(</a:t>
            </a:r>
            <a:r>
              <a:rPr lang="en-US" dirty="0" err="1"/>
              <a:t>pd.unique</a:t>
            </a:r>
            <a:r>
              <a:rPr lang="en-US" dirty="0"/>
              <a:t>(feat))</a:t>
            </a:r>
          </a:p>
          <a:p>
            <a:pPr>
              <a:spcBef>
                <a:spcPts val="0"/>
              </a:spcBef>
              <a:spcAft>
                <a:spcPts val="0"/>
              </a:spcAft>
            </a:pPr>
            <a:r>
              <a:rPr lang="en-US" dirty="0"/>
              <a:t>    # Display histogram of feature</a:t>
            </a:r>
          </a:p>
          <a:p>
            <a:pPr>
              <a:spcBef>
                <a:spcPts val="0"/>
              </a:spcBef>
              <a:spcAft>
                <a:spcPts val="0"/>
              </a:spcAft>
            </a:pPr>
            <a:r>
              <a:rPr lang="en-US" dirty="0">
                <a:highlight>
                  <a:srgbClr val="FFFF00"/>
                </a:highlight>
              </a:rPr>
              <a:t>    </a:t>
            </a:r>
            <a:r>
              <a:rPr lang="en-US" dirty="0" err="1">
                <a:highlight>
                  <a:srgbClr val="FFFF00"/>
                </a:highlight>
              </a:rPr>
              <a:t>feat.value_counts</a:t>
            </a:r>
            <a:r>
              <a:rPr lang="en-US" dirty="0">
                <a:highlight>
                  <a:srgbClr val="FFFF00"/>
                </a:highlight>
              </a:rPr>
              <a:t>().plot('bar')</a:t>
            </a:r>
          </a:p>
          <a:p>
            <a:pPr>
              <a:spcBef>
                <a:spcPts val="0"/>
              </a:spcBef>
              <a:spcAft>
                <a:spcPts val="0"/>
              </a:spcAft>
            </a:pPr>
            <a:r>
              <a:rPr lang="en-US" dirty="0"/>
              <a:t>    #check whether there is missing data</a:t>
            </a:r>
          </a:p>
          <a:p>
            <a:pPr>
              <a:spcBef>
                <a:spcPts val="0"/>
              </a:spcBef>
              <a:spcAft>
                <a:spcPts val="0"/>
              </a:spcAft>
            </a:pPr>
            <a:r>
              <a:rPr lang="en-US" dirty="0"/>
              <a:t>    if </a:t>
            </a:r>
            <a:r>
              <a:rPr lang="en-US" dirty="0" err="1"/>
              <a:t>np.any</a:t>
            </a:r>
            <a:r>
              <a:rPr lang="en-US" dirty="0"/>
              <a:t>(</a:t>
            </a:r>
            <a:r>
              <a:rPr lang="en-US" dirty="0" err="1"/>
              <a:t>feat.isnull</a:t>
            </a:r>
            <a:r>
              <a:rPr lang="en-US" dirty="0"/>
              <a:t>())==False:</a:t>
            </a:r>
          </a:p>
          <a:p>
            <a:pPr>
              <a:spcBef>
                <a:spcPts val="0"/>
              </a:spcBef>
              <a:spcAft>
                <a:spcPts val="0"/>
              </a:spcAft>
            </a:pPr>
            <a:r>
              <a:rPr lang="en-US" dirty="0"/>
              <a:t>        if </a:t>
            </a:r>
            <a:r>
              <a:rPr lang="en-US" dirty="0" err="1"/>
              <a:t>feat.dtypes</a:t>
            </a:r>
            <a:r>
              <a:rPr lang="en-US" dirty="0"/>
              <a:t> !='O':</a:t>
            </a:r>
          </a:p>
          <a:p>
            <a:pPr>
              <a:spcBef>
                <a:spcPts val="0"/>
              </a:spcBef>
              <a:spcAft>
                <a:spcPts val="0"/>
              </a:spcAft>
            </a:pPr>
            <a:r>
              <a:rPr lang="en-US" dirty="0"/>
              <a:t>            print(</a:t>
            </a:r>
            <a:r>
              <a:rPr lang="en-US" dirty="0" err="1"/>
              <a:t>np.mean</a:t>
            </a:r>
            <a:r>
              <a:rPr lang="en-US" dirty="0"/>
              <a:t>(feat))</a:t>
            </a:r>
          </a:p>
          <a:p>
            <a:pPr>
              <a:spcBef>
                <a:spcPts val="0"/>
              </a:spcBef>
              <a:spcAft>
                <a:spcPts val="0"/>
              </a:spcAft>
            </a:pPr>
            <a:r>
              <a:rPr lang="en-US" dirty="0"/>
              <a:t>            print(</a:t>
            </a:r>
            <a:r>
              <a:rPr lang="en-US" dirty="0" err="1"/>
              <a:t>np.std</a:t>
            </a:r>
            <a:r>
              <a:rPr lang="en-US" dirty="0"/>
              <a:t>(feat))</a:t>
            </a:r>
          </a:p>
          <a:p>
            <a:pPr>
              <a:spcBef>
                <a:spcPts val="0"/>
              </a:spcBef>
              <a:spcAft>
                <a:spcPts val="0"/>
              </a:spcAft>
            </a:pPr>
            <a:r>
              <a:rPr lang="en-US" dirty="0"/>
              <a:t>            print(</a:t>
            </a:r>
            <a:r>
              <a:rPr lang="en-US" dirty="0" err="1"/>
              <a:t>np.median</a:t>
            </a:r>
            <a:r>
              <a:rPr lang="en-US" dirty="0"/>
              <a:t>(feat))</a:t>
            </a:r>
          </a:p>
        </p:txBody>
      </p:sp>
      <p:pic>
        <p:nvPicPr>
          <p:cNvPr id="6" name="Content Placeholder 5">
            <a:extLst>
              <a:ext uri="{FF2B5EF4-FFF2-40B4-BE49-F238E27FC236}">
                <a16:creationId xmlns:a16="http://schemas.microsoft.com/office/drawing/2014/main" id="{61728E44-553B-4B85-A691-3BDB3C78F7D5}"/>
              </a:ext>
            </a:extLst>
          </p:cNvPr>
          <p:cNvPicPr>
            <a:picLocks noGrp="1" noChangeAspect="1"/>
          </p:cNvPicPr>
          <p:nvPr>
            <p:ph idx="13"/>
          </p:nvPr>
        </p:nvPicPr>
        <p:blipFill>
          <a:blip r:embed="rId2"/>
          <a:stretch>
            <a:fillRect/>
          </a:stretch>
        </p:blipFill>
        <p:spPr>
          <a:xfrm>
            <a:off x="6081713" y="1679575"/>
            <a:ext cx="3771900" cy="4324350"/>
          </a:xfrm>
          <a:prstGeom prst="rect">
            <a:avLst/>
          </a:prstGeom>
        </p:spPr>
      </p:pic>
      <p:sp>
        <p:nvSpPr>
          <p:cNvPr id="3" name="Title 2">
            <a:extLst>
              <a:ext uri="{FF2B5EF4-FFF2-40B4-BE49-F238E27FC236}">
                <a16:creationId xmlns:a16="http://schemas.microsoft.com/office/drawing/2014/main" id="{19563318-3965-46C6-9387-F58C9007C182}"/>
              </a:ext>
            </a:extLst>
          </p:cNvPr>
          <p:cNvSpPr>
            <a:spLocks noGrp="1"/>
          </p:cNvSpPr>
          <p:nvPr>
            <p:ph type="title"/>
          </p:nvPr>
        </p:nvSpPr>
        <p:spPr/>
        <p:txBody>
          <a:bodyPr/>
          <a:lstStyle/>
          <a:p>
            <a:r>
              <a:rPr lang="en-US" dirty="0"/>
              <a:t>Data exploration</a:t>
            </a:r>
          </a:p>
        </p:txBody>
      </p:sp>
    </p:spTree>
    <p:extLst>
      <p:ext uri="{BB962C8B-B14F-4D97-AF65-F5344CB8AC3E}">
        <p14:creationId xmlns:p14="http://schemas.microsoft.com/office/powerpoint/2010/main" val="238872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52E91-5743-4300-923A-61C324D37390}"/>
              </a:ext>
            </a:extLst>
          </p:cNvPr>
          <p:cNvSpPr>
            <a:spLocks noGrp="1"/>
          </p:cNvSpPr>
          <p:nvPr>
            <p:ph idx="1"/>
          </p:nvPr>
        </p:nvSpPr>
        <p:spPr>
          <a:xfrm>
            <a:off x="604433" y="1604211"/>
            <a:ext cx="10983131" cy="4572752"/>
          </a:xfrm>
        </p:spPr>
        <p:txBody>
          <a:bodyPr/>
          <a:lstStyle/>
          <a:p>
            <a:pPr>
              <a:lnSpc>
                <a:spcPct val="150000"/>
              </a:lnSpc>
              <a:spcBef>
                <a:spcPts val="0"/>
              </a:spcBef>
              <a:spcAft>
                <a:spcPts val="0"/>
              </a:spcAft>
            </a:pPr>
            <a:r>
              <a:rPr lang="en-US" b="1" dirty="0" err="1"/>
              <a:t>OneR</a:t>
            </a:r>
            <a:r>
              <a:rPr lang="en-US" b="1" dirty="0"/>
              <a:t> essentially is a majority voting</a:t>
            </a:r>
            <a:r>
              <a:rPr lang="en-US" dirty="0"/>
              <a:t>. </a:t>
            </a:r>
          </a:p>
          <a:p>
            <a:pPr marL="171450" indent="-171450">
              <a:lnSpc>
                <a:spcPct val="150000"/>
              </a:lnSpc>
              <a:spcBef>
                <a:spcPts val="0"/>
              </a:spcBef>
              <a:spcAft>
                <a:spcPts val="0"/>
              </a:spcAft>
              <a:buFont typeface="Wingdings" panose="05000000000000000000" pitchFamily="2" charset="2"/>
              <a:buChar char="Ø"/>
            </a:pPr>
            <a:r>
              <a:rPr lang="en-US" dirty="0"/>
              <a:t>For instance, if the majority of the female passengers (gender = female) in the training set survived the tragedy, the </a:t>
            </a:r>
            <a:r>
              <a:rPr lang="en-US" dirty="0" err="1"/>
              <a:t>OneR</a:t>
            </a:r>
            <a:r>
              <a:rPr lang="en-US" dirty="0"/>
              <a:t> classifies all the females in the test set as survived (1). </a:t>
            </a:r>
          </a:p>
          <a:p>
            <a:pPr marL="171450" indent="-171450">
              <a:lnSpc>
                <a:spcPct val="150000"/>
              </a:lnSpc>
              <a:spcBef>
                <a:spcPts val="0"/>
              </a:spcBef>
              <a:spcAft>
                <a:spcPts val="0"/>
              </a:spcAft>
              <a:buFont typeface="Wingdings" panose="05000000000000000000" pitchFamily="2" charset="2"/>
              <a:buChar char="Ø"/>
            </a:pPr>
            <a:r>
              <a:rPr lang="en-US" dirty="0"/>
              <a:t>If the majority of the male passengers (gender = male) in the training set did not survive the tragedy, the </a:t>
            </a:r>
            <a:r>
              <a:rPr lang="en-US" dirty="0" err="1"/>
              <a:t>OneR</a:t>
            </a:r>
            <a:r>
              <a:rPr lang="en-US" dirty="0"/>
              <a:t> classifies all the males in the test set as not survived (0)</a:t>
            </a:r>
          </a:p>
          <a:p>
            <a:pPr>
              <a:lnSpc>
                <a:spcPct val="150000"/>
              </a:lnSpc>
              <a:spcBef>
                <a:spcPts val="0"/>
              </a:spcBef>
              <a:spcAft>
                <a:spcPts val="0"/>
              </a:spcAft>
            </a:pPr>
            <a:r>
              <a:rPr lang="en-US" dirty="0"/>
              <a:t>→ Use </a:t>
            </a:r>
            <a:r>
              <a:rPr lang="en-US" dirty="0" err="1"/>
              <a:t>value_counts</a:t>
            </a:r>
            <a:r>
              <a:rPr lang="en-US" dirty="0"/>
              <a:t> function</a:t>
            </a:r>
          </a:p>
          <a:p>
            <a:pPr>
              <a:lnSpc>
                <a:spcPct val="150000"/>
              </a:lnSpc>
              <a:spcBef>
                <a:spcPts val="0"/>
              </a:spcBef>
              <a:spcAft>
                <a:spcPts val="0"/>
              </a:spcAft>
            </a:pPr>
            <a:r>
              <a:rPr lang="en-US" dirty="0"/>
              <a:t>OR other algorithms in class</a:t>
            </a:r>
          </a:p>
          <a:p>
            <a:pPr>
              <a:lnSpc>
                <a:spcPct val="150000"/>
              </a:lnSpc>
              <a:spcBef>
                <a:spcPts val="0"/>
              </a:spcBef>
              <a:spcAft>
                <a:spcPts val="0"/>
              </a:spcAft>
            </a:pPr>
            <a:endParaRPr lang="en-US" dirty="0"/>
          </a:p>
        </p:txBody>
      </p:sp>
      <p:sp>
        <p:nvSpPr>
          <p:cNvPr id="5" name="Title 4">
            <a:extLst>
              <a:ext uri="{FF2B5EF4-FFF2-40B4-BE49-F238E27FC236}">
                <a16:creationId xmlns:a16="http://schemas.microsoft.com/office/drawing/2014/main" id="{2D5AFA49-DF22-4D7F-AE21-9670136A9F61}"/>
              </a:ext>
            </a:extLst>
          </p:cNvPr>
          <p:cNvSpPr>
            <a:spLocks noGrp="1"/>
          </p:cNvSpPr>
          <p:nvPr>
            <p:ph type="title"/>
          </p:nvPr>
        </p:nvSpPr>
        <p:spPr/>
        <p:txBody>
          <a:bodyPr/>
          <a:lstStyle/>
          <a:p>
            <a:r>
              <a:rPr lang="en-US" dirty="0"/>
              <a:t>Algorithms</a:t>
            </a:r>
          </a:p>
        </p:txBody>
      </p:sp>
      <p:graphicFrame>
        <p:nvGraphicFramePr>
          <p:cNvPr id="7" name="Diagram 6">
            <a:extLst>
              <a:ext uri="{FF2B5EF4-FFF2-40B4-BE49-F238E27FC236}">
                <a16:creationId xmlns:a16="http://schemas.microsoft.com/office/drawing/2014/main" id="{77EDA933-7566-4E4A-8FDB-78DE1FA8244E}"/>
              </a:ext>
            </a:extLst>
          </p:cNvPr>
          <p:cNvGraphicFramePr/>
          <p:nvPr>
            <p:extLst>
              <p:ext uri="{D42A27DB-BD31-4B8C-83A1-F6EECF244321}">
                <p14:modId xmlns:p14="http://schemas.microsoft.com/office/powerpoint/2010/main" val="4018292364"/>
              </p:ext>
            </p:extLst>
          </p:nvPr>
        </p:nvGraphicFramePr>
        <p:xfrm>
          <a:off x="719510" y="3813859"/>
          <a:ext cx="10983132" cy="2670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2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F8675F-8771-402F-8AC0-AFED6040E5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6906" y="1604211"/>
            <a:ext cx="7918184" cy="457275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Title 2">
            <a:extLst>
              <a:ext uri="{FF2B5EF4-FFF2-40B4-BE49-F238E27FC236}">
                <a16:creationId xmlns:a16="http://schemas.microsoft.com/office/drawing/2014/main" id="{2DCD7A13-A55F-46E7-BB46-827AB30BE5E1}"/>
              </a:ext>
            </a:extLst>
          </p:cNvPr>
          <p:cNvSpPr>
            <a:spLocks noGrp="1"/>
          </p:cNvSpPr>
          <p:nvPr>
            <p:ph type="title"/>
          </p:nvPr>
        </p:nvSpPr>
        <p:spPr>
          <a:xfrm>
            <a:off x="604434" y="448628"/>
            <a:ext cx="10983132" cy="747763"/>
          </a:xfrm>
        </p:spPr>
        <p:txBody>
          <a:bodyPr/>
          <a:lstStyle/>
          <a:p>
            <a:endParaRPr lang="en-US"/>
          </a:p>
        </p:txBody>
      </p:sp>
    </p:spTree>
    <p:extLst>
      <p:ext uri="{BB962C8B-B14F-4D97-AF65-F5344CB8AC3E}">
        <p14:creationId xmlns:p14="http://schemas.microsoft.com/office/powerpoint/2010/main" val="53242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126F37-121D-4220-A381-BDECED5533BD}"/>
              </a:ext>
            </a:extLst>
          </p:cNvPr>
          <p:cNvSpPr>
            <a:spLocks noGrp="1"/>
          </p:cNvSpPr>
          <p:nvPr>
            <p:ph type="title"/>
          </p:nvPr>
        </p:nvSpPr>
        <p:spPr/>
        <p:txBody>
          <a:bodyPr/>
          <a:lstStyle/>
          <a:p>
            <a:r>
              <a:rPr lang="en-US" dirty="0"/>
              <a:t>Thank you for your attention</a:t>
            </a:r>
          </a:p>
        </p:txBody>
      </p:sp>
      <p:sp>
        <p:nvSpPr>
          <p:cNvPr id="5" name="Content Placeholder 4">
            <a:extLst>
              <a:ext uri="{FF2B5EF4-FFF2-40B4-BE49-F238E27FC236}">
                <a16:creationId xmlns:a16="http://schemas.microsoft.com/office/drawing/2014/main" id="{03746977-C7EB-4600-94FE-3FC224494E56}"/>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4287330508"/>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de044f1-5e4a-4dea-a09f-2a68cc3168a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1E6D23A30AF64485DFE9E58AA97FE9" ma:contentTypeVersion="8" ma:contentTypeDescription="Create a new document." ma:contentTypeScope="" ma:versionID="267fdd0ecb3de011efe390284a3e9459">
  <xsd:schema xmlns:xsd="http://www.w3.org/2001/XMLSchema" xmlns:xs="http://www.w3.org/2001/XMLSchema" xmlns:p="http://schemas.microsoft.com/office/2006/metadata/properties" xmlns:ns3="bde044f1-5e4a-4dea-a09f-2a68cc3168a6" targetNamespace="http://schemas.microsoft.com/office/2006/metadata/properties" ma:root="true" ma:fieldsID="7975da0888efd1bed559a00c4dcffe80" ns3:_="">
    <xsd:import namespace="bde044f1-5e4a-4dea-a09f-2a68cc3168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044f1-5e4a-4dea-a09f-2a68cc3168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774A73-0280-47B7-9E46-5069D2220801}">
  <ds:schemaRefs>
    <ds:schemaRef ds:uri="http://schemas.microsoft.com/office/2006/metadata/properties"/>
    <ds:schemaRef ds:uri="http://schemas.microsoft.com/office/infopath/2007/PartnerControls"/>
    <ds:schemaRef ds:uri="bde044f1-5e4a-4dea-a09f-2a68cc3168a6"/>
  </ds:schemaRefs>
</ds:datastoreItem>
</file>

<file path=customXml/itemProps2.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3.xml><?xml version="1.0" encoding="utf-8"?>
<ds:datastoreItem xmlns:ds="http://schemas.openxmlformats.org/officeDocument/2006/customXml" ds:itemID="{7DC0190E-FCDF-4861-87F8-558C2CB495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044f1-5e4a-4dea-a09f-2a68cc3168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inherit</vt:lpstr>
      <vt:lpstr>Arial</vt:lpstr>
      <vt:lpstr>Calibri</vt:lpstr>
      <vt:lpstr>Segoe UI</vt:lpstr>
      <vt:lpstr>Segoe UI Light</vt:lpstr>
      <vt:lpstr>Wingdings</vt:lpstr>
      <vt:lpstr>Get Started with 3D</vt:lpstr>
      <vt:lpstr>Titanic: Machine Learning from Disaster </vt:lpstr>
      <vt:lpstr>Overview</vt:lpstr>
      <vt:lpstr>Data</vt:lpstr>
      <vt:lpstr>Data exploration</vt:lpstr>
      <vt:lpstr>Algorithms</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2019-10-25T10:31:54Z</dcterms:created>
  <dcterms:modified xsi:type="dcterms:W3CDTF">2019-10-25T10:31:57Z</dcterms:modified>
</cp:coreProperties>
</file>