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9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9A9A-0305-43AE-8783-D40CAEF9A65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0156-6103-432F-B3AE-BF23A4DE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0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1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9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Hết giờ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296400" y="5867400"/>
            <a:ext cx="2895600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10383838" y="5826125"/>
            <a:ext cx="30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 gian còn lại 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296400" y="5334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Bắt đầu tính giờ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49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47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45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43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744200" y="5943600"/>
            <a:ext cx="1219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9525000" y="5943600"/>
            <a:ext cx="9144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55" y="114300"/>
            <a:ext cx="1177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Câu 1. Theo quan điểm của Nghị quyết 76/NQ-CP ngày 15/7/2021 của Chính phủ ban hành Chương trình tổng thể Cải cách hành chính nhà nước giai đoạn 2021-2030, Cải cách hành chính phải xuất phát từ lợi ích của ai?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654" y="1733140"/>
            <a:ext cx="117707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A.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ea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Nunito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8" presetID="3" presetClass="emph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2565</Words>
  <Application>Microsoft Office PowerPoint</Application>
  <PresentationFormat>Widescreen</PresentationFormat>
  <Paragraphs>1095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Nunito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Hữu Phả</dc:creator>
  <cp:lastModifiedBy>Dương Hữu Phả</cp:lastModifiedBy>
  <cp:revision>13</cp:revision>
  <dcterms:created xsi:type="dcterms:W3CDTF">2023-04-01T17:12:23Z</dcterms:created>
  <dcterms:modified xsi:type="dcterms:W3CDTF">2023-04-01T18:57:14Z</dcterms:modified>
</cp:coreProperties>
</file>