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9D"/>
    <a:srgbClr val="FCD1A2"/>
    <a:srgbClr val="FAA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1F2F-C7C6-41C0-B4EE-B5738A07445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9826-D43F-4AA7-82FD-F8F7396F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25252" y="12029"/>
            <a:ext cx="5138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UBND QUẬN LONG BIÊN</a:t>
            </a:r>
            <a:endParaRPr lang="en-US" sz="3200" b="1" dirty="0">
              <a:solidFill>
                <a:srgbClr val="FF0000"/>
              </a:solidFill>
              <a:latin typeface="Nunito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107" y="2607509"/>
            <a:ext cx="9656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CÔNG CHỨC BỘ PHẬN TIẾP NHẬN HỒ SƠ </a:t>
            </a:r>
            <a:endParaRPr lang="en-US" sz="3600" b="1" dirty="0" smtClean="0">
              <a:solidFill>
                <a:srgbClr val="FF0000"/>
              </a:solidFill>
              <a:latin typeface="Nunito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 </a:t>
            </a:r>
            <a:r>
              <a:rPr lang="en-US" sz="36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TRẢ KẾT QUẢ </a:t>
            </a:r>
            <a:r>
              <a:rPr lang="en-US" sz="36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GIẢI </a:t>
            </a:r>
            <a:r>
              <a:rPr lang="en-US" sz="36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QUYẾT TTHT </a:t>
            </a:r>
            <a:endParaRPr lang="en-US" sz="3600" b="1" dirty="0" smtClean="0">
              <a:solidFill>
                <a:srgbClr val="FF0000"/>
              </a:solidFill>
              <a:latin typeface="Nunito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CHUYÊN </a:t>
            </a:r>
            <a:r>
              <a:rPr lang="en-US" sz="3600" b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NGHIỆP, THÂN THIỆN, GẦN DÂN</a:t>
            </a:r>
            <a:endParaRPr lang="en-US" sz="3600" b="1" dirty="0">
              <a:solidFill>
                <a:srgbClr val="FF0000"/>
              </a:solidFill>
              <a:latin typeface="Nunito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4068" y="1001992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Nunito ExtraBold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HỘI THI</a:t>
            </a:r>
            <a:endParaRPr lang="en-US" sz="7200" b="1" dirty="0">
              <a:solidFill>
                <a:srgbClr val="FF0000"/>
              </a:solidFill>
              <a:latin typeface="Nunito ExtraBold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0180" y="4622800"/>
            <a:ext cx="6588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Long </a:t>
            </a:r>
            <a:r>
              <a:rPr lang="en-US" sz="2800" i="1" dirty="0" err="1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Biên</a:t>
            </a:r>
            <a:r>
              <a:rPr lang="en-US" sz="2800" i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i="1" dirty="0" err="1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ngày</a:t>
            </a:r>
            <a:r>
              <a:rPr lang="en-US" sz="2800" i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09 </a:t>
            </a:r>
            <a:r>
              <a:rPr lang="en-US" sz="2800" i="1" dirty="0" err="1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tháng</a:t>
            </a:r>
            <a:r>
              <a:rPr lang="en-US" sz="2800" i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04 </a:t>
            </a:r>
            <a:r>
              <a:rPr lang="en-US" sz="2800" i="1" dirty="0" err="1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năm</a:t>
            </a:r>
            <a:r>
              <a:rPr lang="en-US" sz="2800" i="1" dirty="0" smtClean="0">
                <a:solidFill>
                  <a:srgbClr val="FF0000"/>
                </a:solidFill>
                <a:latin typeface="Nunito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2023</a:t>
            </a:r>
            <a:endParaRPr lang="en-US" sz="2800" i="1" dirty="0">
              <a:solidFill>
                <a:srgbClr val="FF0000"/>
              </a:solidFill>
              <a:latin typeface="Nunito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199" y="25552"/>
            <a:ext cx="516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Nunito" pitchFamily="2" charset="0"/>
              </a:rPr>
              <a:t>PHẦN THI TRẮC NGHIỆM</a:t>
            </a:r>
            <a:endParaRPr lang="en-US" sz="3200" b="1" dirty="0">
              <a:solidFill>
                <a:srgbClr val="FF0000"/>
              </a:solidFill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8399" y="1340198"/>
            <a:ext cx="4504239" cy="1048603"/>
            <a:chOff x="1288399" y="1340198"/>
            <a:chExt cx="4504239" cy="1048603"/>
          </a:xfrm>
        </p:grpSpPr>
        <p:grpSp>
          <p:nvGrpSpPr>
            <p:cNvPr id="7" name="Group 6"/>
            <p:cNvGrpSpPr/>
            <p:nvPr/>
          </p:nvGrpSpPr>
          <p:grpSpPr>
            <a:xfrm>
              <a:off x="1288399" y="1340198"/>
              <a:ext cx="4308378" cy="1048603"/>
              <a:chOff x="1288399" y="1340198"/>
              <a:chExt cx="4308378" cy="104860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622" y="1340198"/>
                <a:ext cx="3809155" cy="104860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8399" y="1340198"/>
                <a:ext cx="998445" cy="998445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2090983" y="1597832"/>
              <a:ext cx="3701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Nunito" pitchFamily="2" charset="0"/>
                </a:rPr>
                <a:t>BỘ CÂU HỎI SỐ 1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98599" y="1290040"/>
            <a:ext cx="4308378" cy="1048603"/>
            <a:chOff x="1288399" y="1340198"/>
            <a:chExt cx="4308378" cy="1048603"/>
          </a:xfrm>
        </p:grpSpPr>
        <p:grpSp>
          <p:nvGrpSpPr>
            <p:cNvPr id="11" name="Group 10"/>
            <p:cNvGrpSpPr/>
            <p:nvPr/>
          </p:nvGrpSpPr>
          <p:grpSpPr>
            <a:xfrm>
              <a:off x="1288399" y="1340198"/>
              <a:ext cx="4308378" cy="1048603"/>
              <a:chOff x="1288399" y="1340198"/>
              <a:chExt cx="4308378" cy="104860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622" y="1340198"/>
                <a:ext cx="3809155" cy="104860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8399" y="1340198"/>
                <a:ext cx="998445" cy="998445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286844" y="1602889"/>
              <a:ext cx="3264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Nunito" pitchFamily="2" charset="0"/>
                </a:rPr>
                <a:t>BỘ CÂU HỎI SỐ 2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22934" y="3435698"/>
            <a:ext cx="4308378" cy="1048603"/>
            <a:chOff x="1288399" y="1340198"/>
            <a:chExt cx="4308378" cy="1048603"/>
          </a:xfrm>
        </p:grpSpPr>
        <p:grpSp>
          <p:nvGrpSpPr>
            <p:cNvPr id="16" name="Group 15"/>
            <p:cNvGrpSpPr/>
            <p:nvPr/>
          </p:nvGrpSpPr>
          <p:grpSpPr>
            <a:xfrm>
              <a:off x="1288399" y="1340198"/>
              <a:ext cx="4308378" cy="1048603"/>
              <a:chOff x="1288399" y="1340198"/>
              <a:chExt cx="4308378" cy="1048603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622" y="1340198"/>
                <a:ext cx="3809155" cy="104860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8399" y="1340198"/>
                <a:ext cx="998445" cy="998445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321865" y="1577810"/>
              <a:ext cx="3264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Nunito" pitchFamily="2" charset="0"/>
                </a:rPr>
                <a:t>BỘ CÂU HỎI SỐ 3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7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Nunito ExtraBold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Hữu Phả</dc:creator>
  <cp:lastModifiedBy>Dương Hữu Phả</cp:lastModifiedBy>
  <cp:revision>17</cp:revision>
  <dcterms:created xsi:type="dcterms:W3CDTF">2023-04-01T16:37:25Z</dcterms:created>
  <dcterms:modified xsi:type="dcterms:W3CDTF">2023-04-01T18:15:06Z</dcterms:modified>
</cp:coreProperties>
</file>