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2759-5E67-2FA4-2B21-2B780955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02A0-B540-6873-534F-9FF7E81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77EA-5303-962E-CCA6-363D3FF2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5318-6807-4F73-F72C-FE05453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EF7B-987F-29E3-7F60-911591D3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45FB-C889-CD4B-CCA4-D8FA7512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82622-D2CC-ADBD-7093-87CD0674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2B30-7265-9D7E-36A6-4C6C39EF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8C47-3BB7-5F64-283F-80BCDAC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C430-98F7-826D-D00D-934572B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AEDC3-5A47-97E3-783D-1E5123608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BC2A0-A8A5-ED57-79A3-9EF0D6FBA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56C4-1ABF-BA2A-8D9F-6751F1E4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1EA3-F534-6CC0-9F56-FE6F923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9C8C-686B-5D66-B531-992A9CCC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4B91-1437-A255-53E8-0CDBF474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50BF-71D0-6FF4-F39D-6C848F59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FCF7-C389-A492-3226-6D43F47C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58D2-97B4-DF15-DFD7-A4AA3DEB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E387-35D2-5393-E7EF-B9AEE5C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00B-5981-3E2D-F840-71AF54CD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CA9B-35FE-461E-5C51-DA1180A2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82A2-4165-22B4-69A2-878DFE7F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24AE-C752-38F0-787F-A502FEC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8433-7EA9-D46B-616C-78830A11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B76F-73E0-AEAA-913F-E65080B0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5DEC-C967-7D74-6B7C-EDD894B84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5648-C49B-ACF6-95E9-8BE32180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01946-732C-CA0A-D60E-FF304C21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9084-DAB8-580F-9051-2F34A74B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7A0D-812D-6842-D540-2DE1BC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E3E-B5A6-CF49-9820-AD28A726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C592-F45B-02C7-5CDB-C531BACA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4CEBB-FC7E-0C93-7160-82E2F19F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6288F-6073-43A2-F953-0347A3427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A24D5-36B0-35EA-57ED-A71D4857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7DCAA-5E9C-4C24-FDC6-BC19453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80097-5029-1BAF-CD54-27D2513E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45B1D-2B7E-516B-EF86-BCA10C87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F236-CB24-4D0C-F1E4-77A9914E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0EC30-91AC-62F4-5E9A-13BFCC19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ECD97-2D35-ED5F-02DA-BAF3FB6A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4FEC2-41CB-3212-87FF-6DD9846E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3D730-7217-5FD0-AB67-5ECE4FB7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E6E92-AB27-EA88-74D0-8F2F4FF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57E5-49C7-0A03-37B2-B7DC6B04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1B33-23FA-151C-AA7C-BBFB9811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90A6-FB7B-DB34-2658-FFFB04D9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8B17-1F2A-D96D-A36E-71A501CB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230A-AA19-A6A0-60AF-F494D0CC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68AB0-FB79-9C26-96DD-E61A98D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3448-E6E5-0765-2404-7D74BBFF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860C-DB71-5778-4620-FA976C1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88762-F8CA-DFB3-9D47-E6F25A1F2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B586-7EDF-367A-44C5-DFB2929E7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5C06-55C4-AAD2-D237-45DB544C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2A39-9F8D-56D4-18D7-0799BD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C2F-B29E-4369-5ABE-40E9F20D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BC7D9-F0CC-CF36-A2B0-F9AFEC67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99256-AFE8-04E2-CF5F-45CDD634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DC57-0CCA-7B4A-A777-A8ABB797A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1A6D-785A-4E25-B2E3-15D76C35816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3787-6ECB-7EBE-BC8B-1014EAEF3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A21F-2531-2BAC-6B82-81BE9C43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E557-25A6-40D6-B6BA-18F81191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7F1D6-F78A-8EED-9534-C77307DB3D6E}"/>
              </a:ext>
            </a:extLst>
          </p:cNvPr>
          <p:cNvSpPr/>
          <p:nvPr/>
        </p:nvSpPr>
        <p:spPr>
          <a:xfrm>
            <a:off x="2463282" y="1352939"/>
            <a:ext cx="1744824" cy="923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08A24-728F-6C5C-ACDE-1BEDE7FC1E39}"/>
              </a:ext>
            </a:extLst>
          </p:cNvPr>
          <p:cNvSpPr/>
          <p:nvPr/>
        </p:nvSpPr>
        <p:spPr>
          <a:xfrm>
            <a:off x="2167156" y="3429000"/>
            <a:ext cx="1546655" cy="923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CBE79-CBCF-FFB0-203D-7D9CC5827E89}"/>
              </a:ext>
            </a:extLst>
          </p:cNvPr>
          <p:cNvSpPr/>
          <p:nvPr/>
        </p:nvSpPr>
        <p:spPr>
          <a:xfrm>
            <a:off x="1092797" y="2563993"/>
            <a:ext cx="954118" cy="405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F5AA4-2CFC-BAD9-FF08-F618D091943F}"/>
              </a:ext>
            </a:extLst>
          </p:cNvPr>
          <p:cNvSpPr/>
          <p:nvPr/>
        </p:nvSpPr>
        <p:spPr>
          <a:xfrm>
            <a:off x="4328462" y="3429000"/>
            <a:ext cx="1546655" cy="923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26838-C960-CCC3-B99D-90C043CD25B4}"/>
              </a:ext>
            </a:extLst>
          </p:cNvPr>
          <p:cNvSpPr/>
          <p:nvPr/>
        </p:nvSpPr>
        <p:spPr>
          <a:xfrm>
            <a:off x="6489769" y="3429000"/>
            <a:ext cx="1546655" cy="923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84BF-227C-1731-BA73-3B0BC4282F3C}"/>
              </a:ext>
            </a:extLst>
          </p:cNvPr>
          <p:cNvSpPr/>
          <p:nvPr/>
        </p:nvSpPr>
        <p:spPr>
          <a:xfrm>
            <a:off x="5954499" y="1339414"/>
            <a:ext cx="1744824" cy="923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95A1-28DA-C602-66CB-87233DB90C71}"/>
              </a:ext>
            </a:extLst>
          </p:cNvPr>
          <p:cNvSpPr txBox="1"/>
          <p:nvPr/>
        </p:nvSpPr>
        <p:spPr>
          <a:xfrm>
            <a:off x="2698340" y="163013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B354F-AEC3-68DC-BC88-0663FF9F3347}"/>
              </a:ext>
            </a:extLst>
          </p:cNvPr>
          <p:cNvSpPr txBox="1"/>
          <p:nvPr/>
        </p:nvSpPr>
        <p:spPr>
          <a:xfrm>
            <a:off x="6186351" y="1478113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</a:p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316AB-570F-6A45-FBBA-36C756C82B15}"/>
              </a:ext>
            </a:extLst>
          </p:cNvPr>
          <p:cNvSpPr txBox="1"/>
          <p:nvPr/>
        </p:nvSpPr>
        <p:spPr>
          <a:xfrm>
            <a:off x="1176158" y="25821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859C0-EC75-0B1D-7167-B855A4F747D7}"/>
              </a:ext>
            </a:extLst>
          </p:cNvPr>
          <p:cNvCxnSpPr>
            <a:stCxn id="10" idx="0"/>
            <a:endCxn id="4" idx="1"/>
          </p:cNvCxnSpPr>
          <p:nvPr/>
        </p:nvCxnSpPr>
        <p:spPr>
          <a:xfrm flipV="1">
            <a:off x="1569856" y="1814804"/>
            <a:ext cx="893426" cy="749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348681-D19D-FCC8-055C-6FA4C56278BC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>
            <a:off x="1569856" y="2969703"/>
            <a:ext cx="597300" cy="921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B70B89-B62B-B62B-055D-982BDEBFD73B}"/>
              </a:ext>
            </a:extLst>
          </p:cNvPr>
          <p:cNvCxnSpPr>
            <a:cxnSpLocks/>
          </p:cNvCxnSpPr>
          <p:nvPr/>
        </p:nvCxnSpPr>
        <p:spPr>
          <a:xfrm>
            <a:off x="4204900" y="1661020"/>
            <a:ext cx="17495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00614-E260-6EBD-70F6-DBC20C80A683}"/>
              </a:ext>
            </a:extLst>
          </p:cNvPr>
          <p:cNvCxnSpPr>
            <a:cxnSpLocks/>
          </p:cNvCxnSpPr>
          <p:nvPr/>
        </p:nvCxnSpPr>
        <p:spPr>
          <a:xfrm flipH="1" flipV="1">
            <a:off x="4204900" y="1958355"/>
            <a:ext cx="1749599" cy="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1D21D8-C706-BC2E-9563-5A13951341A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73048" y="2276669"/>
            <a:ext cx="1128742" cy="1152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AC7046-832D-1E8E-2424-61C812419456}"/>
              </a:ext>
            </a:extLst>
          </p:cNvPr>
          <p:cNvSpPr txBox="1"/>
          <p:nvPr/>
        </p:nvSpPr>
        <p:spPr>
          <a:xfrm>
            <a:off x="2359690" y="37061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D5FAC5-DF6C-ADF4-7EBD-D2DB5608A8F7}"/>
              </a:ext>
            </a:extLst>
          </p:cNvPr>
          <p:cNvSpPr txBox="1"/>
          <p:nvPr/>
        </p:nvSpPr>
        <p:spPr>
          <a:xfrm>
            <a:off x="4515731" y="37061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F5400F-884A-DBE9-16CA-6A01A565E32A}"/>
              </a:ext>
            </a:extLst>
          </p:cNvPr>
          <p:cNvSpPr txBox="1"/>
          <p:nvPr/>
        </p:nvSpPr>
        <p:spPr>
          <a:xfrm>
            <a:off x="6677038" y="37061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F089F2-FF7A-E860-22D4-6D987287299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940484" y="2276669"/>
            <a:ext cx="395210" cy="1152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CB0277-4D9B-ABE1-A92D-DD2D70B9E9CB}"/>
              </a:ext>
            </a:extLst>
          </p:cNvPr>
          <p:cNvSpPr txBox="1"/>
          <p:nvPr/>
        </p:nvSpPr>
        <p:spPr>
          <a:xfrm>
            <a:off x="1060484" y="18938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C5AD13-8B5B-03FA-8088-2BA6EA4788FA}"/>
              </a:ext>
            </a:extLst>
          </p:cNvPr>
          <p:cNvSpPr txBox="1"/>
          <p:nvPr/>
        </p:nvSpPr>
        <p:spPr>
          <a:xfrm>
            <a:off x="3169130" y="268812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C3A354-5529-D0EA-6338-F8E94EC4B9CD}"/>
              </a:ext>
            </a:extLst>
          </p:cNvPr>
          <p:cNvSpPr txBox="1"/>
          <p:nvPr/>
        </p:nvSpPr>
        <p:spPr>
          <a:xfrm>
            <a:off x="4456662" y="25453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 Ops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2C090C-263C-685C-8701-8CBBCEC6A153}"/>
              </a:ext>
            </a:extLst>
          </p:cNvPr>
          <p:cNvSpPr txBox="1"/>
          <p:nvPr/>
        </p:nvSpPr>
        <p:spPr>
          <a:xfrm>
            <a:off x="4192277" y="1372805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tsimages and edit logs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01C277-0EE2-AEB0-E5EE-A4ACDC821BD5}"/>
              </a:ext>
            </a:extLst>
          </p:cNvPr>
          <p:cNvSpPr txBox="1"/>
          <p:nvPr/>
        </p:nvSpPr>
        <p:spPr>
          <a:xfrm>
            <a:off x="4264241" y="1936171"/>
            <a:ext cx="1699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Merged tsimages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DCA3CF-F4B8-5F42-A21C-842AE29533A9}"/>
              </a:ext>
            </a:extLst>
          </p:cNvPr>
          <p:cNvSpPr txBox="1"/>
          <p:nvPr/>
        </p:nvSpPr>
        <p:spPr>
          <a:xfrm>
            <a:off x="3826307" y="63581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126032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4AB3F-2190-64AE-8125-1B8881A23EAD}"/>
              </a:ext>
            </a:extLst>
          </p:cNvPr>
          <p:cNvSpPr/>
          <p:nvPr/>
        </p:nvSpPr>
        <p:spPr>
          <a:xfrm>
            <a:off x="3155659" y="1814119"/>
            <a:ext cx="1627464" cy="3229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70696-316B-B7BD-845D-F06408E808D7}"/>
              </a:ext>
            </a:extLst>
          </p:cNvPr>
          <p:cNvSpPr/>
          <p:nvPr/>
        </p:nvSpPr>
        <p:spPr>
          <a:xfrm>
            <a:off x="5869500" y="1814119"/>
            <a:ext cx="1627464" cy="3229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CD6B-C378-372D-3B8E-6015D944D609}"/>
              </a:ext>
            </a:extLst>
          </p:cNvPr>
          <p:cNvSpPr/>
          <p:nvPr/>
        </p:nvSpPr>
        <p:spPr>
          <a:xfrm>
            <a:off x="711664" y="3131889"/>
            <a:ext cx="1357618" cy="59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CB52D-E192-9FAC-B89E-4B3D79AF88DA}"/>
              </a:ext>
            </a:extLst>
          </p:cNvPr>
          <p:cNvSpPr/>
          <p:nvPr/>
        </p:nvSpPr>
        <p:spPr>
          <a:xfrm>
            <a:off x="9673208" y="3131889"/>
            <a:ext cx="1357618" cy="59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28F121-0EE0-998F-613D-E0DCA5554D0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069282" y="2487336"/>
            <a:ext cx="1287712" cy="941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977AB8-F77B-474B-44EB-1E004D2AE5CD}"/>
              </a:ext>
            </a:extLst>
          </p:cNvPr>
          <p:cNvSpPr txBox="1"/>
          <p:nvPr/>
        </p:nvSpPr>
        <p:spPr>
          <a:xfrm>
            <a:off x="1022424" y="3244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96FE9-6AF4-9A1B-E4E3-DEEF38346C4F}"/>
              </a:ext>
            </a:extLst>
          </p:cNvPr>
          <p:cNvSpPr txBox="1"/>
          <p:nvPr/>
        </p:nvSpPr>
        <p:spPr>
          <a:xfrm>
            <a:off x="9900611" y="32443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D89D29-BEFD-F0BC-5BC4-BB21672E92A6}"/>
              </a:ext>
            </a:extLst>
          </p:cNvPr>
          <p:cNvSpPr/>
          <p:nvPr/>
        </p:nvSpPr>
        <p:spPr>
          <a:xfrm>
            <a:off x="3356994" y="2197916"/>
            <a:ext cx="1224793" cy="5788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5AC1F8-901C-06B8-B480-F9C2BAAD24BB}"/>
              </a:ext>
            </a:extLst>
          </p:cNvPr>
          <p:cNvSpPr/>
          <p:nvPr/>
        </p:nvSpPr>
        <p:spPr>
          <a:xfrm>
            <a:off x="3356994" y="3139579"/>
            <a:ext cx="1224793" cy="5788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48865B-3A09-8712-1F23-5E7966EBF553}"/>
              </a:ext>
            </a:extLst>
          </p:cNvPr>
          <p:cNvSpPr/>
          <p:nvPr/>
        </p:nvSpPr>
        <p:spPr>
          <a:xfrm>
            <a:off x="3356994" y="4081242"/>
            <a:ext cx="1224793" cy="5788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9B8754-82E2-BA2D-5BF3-5665A834E2E3}"/>
              </a:ext>
            </a:extLst>
          </p:cNvPr>
          <p:cNvSpPr/>
          <p:nvPr/>
        </p:nvSpPr>
        <p:spPr>
          <a:xfrm>
            <a:off x="6096000" y="2665493"/>
            <a:ext cx="1224793" cy="5788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594BCA-BCF4-C8C1-6E2C-CA8EE4ED405F}"/>
              </a:ext>
            </a:extLst>
          </p:cNvPr>
          <p:cNvSpPr/>
          <p:nvPr/>
        </p:nvSpPr>
        <p:spPr>
          <a:xfrm>
            <a:off x="6096000" y="3607156"/>
            <a:ext cx="1224793" cy="5788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1A09C-A4DC-4FCE-CF33-14592FAF3F8E}"/>
              </a:ext>
            </a:extLst>
          </p:cNvPr>
          <p:cNvSpPr txBox="1"/>
          <p:nvPr/>
        </p:nvSpPr>
        <p:spPr>
          <a:xfrm>
            <a:off x="3588517" y="230267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01637-3F89-337C-DD27-79AEE4B74C39}"/>
              </a:ext>
            </a:extLst>
          </p:cNvPr>
          <p:cNvSpPr txBox="1"/>
          <p:nvPr/>
        </p:nvSpPr>
        <p:spPr>
          <a:xfrm>
            <a:off x="3593284" y="32443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81DC5-B240-AD53-91F6-487C7904011E}"/>
              </a:ext>
            </a:extLst>
          </p:cNvPr>
          <p:cNvSpPr txBox="1"/>
          <p:nvPr/>
        </p:nvSpPr>
        <p:spPr>
          <a:xfrm>
            <a:off x="3588517" y="41859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9EB27-1D72-8D5C-91BA-A9A9D1C155AD}"/>
              </a:ext>
            </a:extLst>
          </p:cNvPr>
          <p:cNvSpPr txBox="1"/>
          <p:nvPr/>
        </p:nvSpPr>
        <p:spPr>
          <a:xfrm>
            <a:off x="6192870" y="277631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1E926-456A-DA58-3EAF-1ECFB115CC36}"/>
              </a:ext>
            </a:extLst>
          </p:cNvPr>
          <p:cNvSpPr txBox="1"/>
          <p:nvPr/>
        </p:nvSpPr>
        <p:spPr>
          <a:xfrm>
            <a:off x="6207253" y="371191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A17AD-BD3A-6242-9C14-B06FC7330646}"/>
              </a:ext>
            </a:extLst>
          </p:cNvPr>
          <p:cNvSpPr txBox="1"/>
          <p:nvPr/>
        </p:nvSpPr>
        <p:spPr>
          <a:xfrm>
            <a:off x="3341493" y="5058346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Map Tasks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AB80D-D8E8-2187-F860-8D37E31110D4}"/>
              </a:ext>
            </a:extLst>
          </p:cNvPr>
          <p:cNvSpPr txBox="1"/>
          <p:nvPr/>
        </p:nvSpPr>
        <p:spPr>
          <a:xfrm>
            <a:off x="5960229" y="5058346"/>
            <a:ext cx="152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 Tasks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00A9F7-2F57-8BF4-1B49-68503B940A64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069282" y="3428999"/>
            <a:ext cx="12877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FF426D-15CD-4C15-BC3E-A0A01E10001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069282" y="3429000"/>
            <a:ext cx="1287712" cy="941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3FFFF-7211-0497-533F-2E7E5C0E67E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581787" y="2487336"/>
            <a:ext cx="1514213" cy="467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BAA018-0126-FFE8-EFB3-4373FA2B4334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581787" y="2487336"/>
            <a:ext cx="1514213" cy="1409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7552A-E44C-68BA-9B39-FC2FC0A1FBD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581787" y="2954913"/>
            <a:ext cx="1514213" cy="474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55881D-1D80-E196-E82D-B79F1D34C83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4581787" y="3428999"/>
            <a:ext cx="1514213" cy="467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9E2D46-ED76-A3FB-0B18-B6BDF071A1C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581787" y="2954913"/>
            <a:ext cx="1514213" cy="1415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BF804F-CEC1-DBFE-8690-B58567C0FA7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581787" y="3896576"/>
            <a:ext cx="1514213" cy="474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9FFE324-2BF3-CEB3-0409-ABDF1F7B7A52}"/>
              </a:ext>
            </a:extLst>
          </p:cNvPr>
          <p:cNvSpPr/>
          <p:nvPr/>
        </p:nvSpPr>
        <p:spPr>
          <a:xfrm>
            <a:off x="8028264" y="3037646"/>
            <a:ext cx="756997" cy="75699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92A178-69D4-1F37-DF81-AE30B355EB3C}"/>
              </a:ext>
            </a:extLst>
          </p:cNvPr>
          <p:cNvSpPr/>
          <p:nvPr/>
        </p:nvSpPr>
        <p:spPr>
          <a:xfrm>
            <a:off x="8110996" y="3120378"/>
            <a:ext cx="591532" cy="5915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399270-B884-101D-0545-FA4C0AD352C1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320793" y="2954913"/>
            <a:ext cx="707471" cy="461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5A92CB-94D6-0B3C-61E5-5401836D7062}"/>
              </a:ext>
            </a:extLst>
          </p:cNvPr>
          <p:cNvCxnSpPr>
            <a:cxnSpLocks/>
            <a:stCxn id="18" idx="3"/>
            <a:endCxn id="51" idx="2"/>
          </p:cNvCxnSpPr>
          <p:nvPr/>
        </p:nvCxnSpPr>
        <p:spPr>
          <a:xfrm flipV="1">
            <a:off x="7320793" y="3416145"/>
            <a:ext cx="707471" cy="480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860EB4-F2AB-A1E8-52D2-2B43DA464368}"/>
              </a:ext>
            </a:extLst>
          </p:cNvPr>
          <p:cNvCxnSpPr>
            <a:cxnSpLocks/>
            <a:stCxn id="51" idx="6"/>
            <a:endCxn id="7" idx="1"/>
          </p:cNvCxnSpPr>
          <p:nvPr/>
        </p:nvCxnSpPr>
        <p:spPr>
          <a:xfrm>
            <a:off x="8785261" y="3416145"/>
            <a:ext cx="887947" cy="12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C1F24C-7726-FC2E-50D4-A13E45A43F57}"/>
              </a:ext>
            </a:extLst>
          </p:cNvPr>
          <p:cNvSpPr txBox="1"/>
          <p:nvPr/>
        </p:nvSpPr>
        <p:spPr>
          <a:xfrm>
            <a:off x="3826307" y="635815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16431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4A9308-FF24-7FD6-2A2C-6F7B30198CCC}"/>
              </a:ext>
            </a:extLst>
          </p:cNvPr>
          <p:cNvSpPr/>
          <p:nvPr/>
        </p:nvSpPr>
        <p:spPr>
          <a:xfrm>
            <a:off x="2887211" y="2155971"/>
            <a:ext cx="2179740" cy="1510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020A6-6C9E-5D77-5929-5A122B9308AD}"/>
              </a:ext>
            </a:extLst>
          </p:cNvPr>
          <p:cNvSpPr/>
          <p:nvPr/>
        </p:nvSpPr>
        <p:spPr>
          <a:xfrm>
            <a:off x="6638491" y="848687"/>
            <a:ext cx="2179740" cy="1510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33AC92-77AE-32AF-0110-7CEA2F96DF5B}"/>
              </a:ext>
            </a:extLst>
          </p:cNvPr>
          <p:cNvSpPr/>
          <p:nvPr/>
        </p:nvSpPr>
        <p:spPr>
          <a:xfrm>
            <a:off x="6638491" y="2719432"/>
            <a:ext cx="2179740" cy="1510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8C5319-EA1A-4B38-3461-CAFFA9FED6C1}"/>
              </a:ext>
            </a:extLst>
          </p:cNvPr>
          <p:cNvSpPr/>
          <p:nvPr/>
        </p:nvSpPr>
        <p:spPr>
          <a:xfrm>
            <a:off x="6638491" y="4590177"/>
            <a:ext cx="2179740" cy="1510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A74EE-23A7-EA8B-CBD9-47CD3641D20F}"/>
              </a:ext>
            </a:extLst>
          </p:cNvPr>
          <p:cNvSpPr/>
          <p:nvPr/>
        </p:nvSpPr>
        <p:spPr>
          <a:xfrm>
            <a:off x="3298272" y="2613869"/>
            <a:ext cx="1357618" cy="59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62E53-18F4-9512-DF54-F16EB66D9C73}"/>
              </a:ext>
            </a:extLst>
          </p:cNvPr>
          <p:cNvSpPr/>
          <p:nvPr/>
        </p:nvSpPr>
        <p:spPr>
          <a:xfrm>
            <a:off x="7243742" y="1009475"/>
            <a:ext cx="1016505" cy="59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90D57-FFA0-9B29-1F8E-2395A0EB8369}"/>
              </a:ext>
            </a:extLst>
          </p:cNvPr>
          <p:cNvSpPr/>
          <p:nvPr/>
        </p:nvSpPr>
        <p:spPr>
          <a:xfrm>
            <a:off x="7243742" y="2880220"/>
            <a:ext cx="987319" cy="59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85F4-CE47-35DF-99AE-50E4582C1BC8}"/>
              </a:ext>
            </a:extLst>
          </p:cNvPr>
          <p:cNvSpPr/>
          <p:nvPr/>
        </p:nvSpPr>
        <p:spPr>
          <a:xfrm>
            <a:off x="7243742" y="4750965"/>
            <a:ext cx="1016505" cy="59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ACD9CE-D5FA-42A4-6CEE-65709766613C}"/>
              </a:ext>
            </a:extLst>
          </p:cNvPr>
          <p:cNvSpPr/>
          <p:nvPr/>
        </p:nvSpPr>
        <p:spPr>
          <a:xfrm>
            <a:off x="1410747" y="2193021"/>
            <a:ext cx="847289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9DA5C3-0114-6F02-C9F9-D650C538DB28}"/>
              </a:ext>
            </a:extLst>
          </p:cNvPr>
          <p:cNvSpPr/>
          <p:nvPr/>
        </p:nvSpPr>
        <p:spPr>
          <a:xfrm>
            <a:off x="1410747" y="3177330"/>
            <a:ext cx="847289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5D0628-0557-8634-F099-E5D02700F84B}"/>
              </a:ext>
            </a:extLst>
          </p:cNvPr>
          <p:cNvSpPr/>
          <p:nvPr/>
        </p:nvSpPr>
        <p:spPr>
          <a:xfrm>
            <a:off x="6700589" y="1759911"/>
            <a:ext cx="1005403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CDCCF-7A80-0369-DB17-6445C2E3A278}"/>
              </a:ext>
            </a:extLst>
          </p:cNvPr>
          <p:cNvSpPr txBox="1"/>
          <p:nvPr/>
        </p:nvSpPr>
        <p:spPr>
          <a:xfrm>
            <a:off x="1459929" y="224453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E0770-3BB3-1DB7-C742-D8505748881D}"/>
              </a:ext>
            </a:extLst>
          </p:cNvPr>
          <p:cNvSpPr txBox="1"/>
          <p:nvPr/>
        </p:nvSpPr>
        <p:spPr>
          <a:xfrm>
            <a:off x="1449239" y="32245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3D3A2-F0E8-1352-C154-0575A938B01B}"/>
              </a:ext>
            </a:extLst>
          </p:cNvPr>
          <p:cNvSpPr txBox="1"/>
          <p:nvPr/>
        </p:nvSpPr>
        <p:spPr>
          <a:xfrm>
            <a:off x="3455143" y="257821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B949D-1FD3-17C3-2F14-AB95F28BAF7A}"/>
              </a:ext>
            </a:extLst>
          </p:cNvPr>
          <p:cNvSpPr txBox="1"/>
          <p:nvPr/>
        </p:nvSpPr>
        <p:spPr>
          <a:xfrm>
            <a:off x="7225659" y="98342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9505F-1257-91C3-A626-1909ACDC77B5}"/>
              </a:ext>
            </a:extLst>
          </p:cNvPr>
          <p:cNvSpPr txBox="1"/>
          <p:nvPr/>
        </p:nvSpPr>
        <p:spPr>
          <a:xfrm>
            <a:off x="7225659" y="286446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2A3FA-BCE0-E101-75D0-D479CE48F5CE}"/>
              </a:ext>
            </a:extLst>
          </p:cNvPr>
          <p:cNvSpPr txBox="1"/>
          <p:nvPr/>
        </p:nvSpPr>
        <p:spPr>
          <a:xfrm>
            <a:off x="7225658" y="472033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C16085-B5D5-F53F-5468-C3B16962B0E6}"/>
              </a:ext>
            </a:extLst>
          </p:cNvPr>
          <p:cNvSpPr/>
          <p:nvPr/>
        </p:nvSpPr>
        <p:spPr>
          <a:xfrm>
            <a:off x="7757545" y="1750503"/>
            <a:ext cx="1005403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0B150-0935-1231-103A-40C9CFD0FBC6}"/>
              </a:ext>
            </a:extLst>
          </p:cNvPr>
          <p:cNvSpPr txBox="1"/>
          <p:nvPr/>
        </p:nvSpPr>
        <p:spPr>
          <a:xfrm>
            <a:off x="6727765" y="1836415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6567F-CCDB-9F30-D0B1-56CFCDB66E65}"/>
              </a:ext>
            </a:extLst>
          </p:cNvPr>
          <p:cNvSpPr txBox="1"/>
          <p:nvPr/>
        </p:nvSpPr>
        <p:spPr>
          <a:xfrm>
            <a:off x="7673837" y="1809117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 Master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DF19FC-4028-40CF-EE2D-31B25A27AEF2}"/>
              </a:ext>
            </a:extLst>
          </p:cNvPr>
          <p:cNvSpPr/>
          <p:nvPr/>
        </p:nvSpPr>
        <p:spPr>
          <a:xfrm>
            <a:off x="6689766" y="3615771"/>
            <a:ext cx="1005403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70BD23-7130-3C5D-13D9-4E192A55C5D6}"/>
              </a:ext>
            </a:extLst>
          </p:cNvPr>
          <p:cNvSpPr/>
          <p:nvPr/>
        </p:nvSpPr>
        <p:spPr>
          <a:xfrm>
            <a:off x="7746722" y="3606363"/>
            <a:ext cx="1005403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1858B-9A90-7E87-564C-554FE3E0D732}"/>
              </a:ext>
            </a:extLst>
          </p:cNvPr>
          <p:cNvSpPr txBox="1"/>
          <p:nvPr/>
        </p:nvSpPr>
        <p:spPr>
          <a:xfrm>
            <a:off x="6612019" y="3669053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 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B5F25-2C75-8C3B-8A5E-A9F77EC3FCFB}"/>
              </a:ext>
            </a:extLst>
          </p:cNvPr>
          <p:cNvSpPr txBox="1"/>
          <p:nvPr/>
        </p:nvSpPr>
        <p:spPr>
          <a:xfrm>
            <a:off x="7756340" y="368298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B12C2-E80A-6D5B-C4A0-2EF41673872C}"/>
              </a:ext>
            </a:extLst>
          </p:cNvPr>
          <p:cNvSpPr/>
          <p:nvPr/>
        </p:nvSpPr>
        <p:spPr>
          <a:xfrm>
            <a:off x="6693010" y="5503475"/>
            <a:ext cx="1005403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80602-93C3-EE0B-809F-7BFEC1B9E5B8}"/>
              </a:ext>
            </a:extLst>
          </p:cNvPr>
          <p:cNvSpPr/>
          <p:nvPr/>
        </p:nvSpPr>
        <p:spPr>
          <a:xfrm>
            <a:off x="7749966" y="5494067"/>
            <a:ext cx="1005403" cy="486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D1EA67-6C9B-8986-ED38-7DAD1AB9E5B5}"/>
              </a:ext>
            </a:extLst>
          </p:cNvPr>
          <p:cNvSpPr txBox="1"/>
          <p:nvPr/>
        </p:nvSpPr>
        <p:spPr>
          <a:xfrm>
            <a:off x="6720186" y="557997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92330-8967-F589-FB88-DE5D62A04321}"/>
              </a:ext>
            </a:extLst>
          </p:cNvPr>
          <p:cNvSpPr txBox="1"/>
          <p:nvPr/>
        </p:nvSpPr>
        <p:spPr>
          <a:xfrm>
            <a:off x="7749966" y="557997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7FB934-786E-4980-B34A-5E3BDB97CB3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55890" y="1306586"/>
            <a:ext cx="2587852" cy="1412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3C3ED0-9E2E-2248-16B9-B1A083C08F44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4655890" y="2910980"/>
            <a:ext cx="2587852" cy="2663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B7F4A8-992B-0518-6CF8-F507FDBA813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655890" y="3095538"/>
            <a:ext cx="2587852" cy="19525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15DC43-54D2-F6DA-839E-0DA4136C53AB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4655890" y="2237064"/>
            <a:ext cx="3604357" cy="54808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9FA38E-2CE3-525F-9245-D87F0A3528F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4639871" y="3034275"/>
            <a:ext cx="2049895" cy="82477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7DFA79-39E2-B5FF-8243-00695E1EBBB6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 flipH="1">
            <a:off x="7192468" y="2246472"/>
            <a:ext cx="10823" cy="1369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8E5108-4E4E-7C94-5717-F3837F83BA8B}"/>
              </a:ext>
            </a:extLst>
          </p:cNvPr>
          <p:cNvCxnSpPr>
            <a:cxnSpLocks/>
            <a:stCxn id="33" idx="0"/>
            <a:endCxn id="29" idx="4"/>
          </p:cNvCxnSpPr>
          <p:nvPr/>
        </p:nvCxnSpPr>
        <p:spPr>
          <a:xfrm flipH="1" flipV="1">
            <a:off x="7192468" y="4102332"/>
            <a:ext cx="3244" cy="1401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E6B603-80AA-A461-355E-DCF0088FBC5B}"/>
              </a:ext>
            </a:extLst>
          </p:cNvPr>
          <p:cNvCxnSpPr>
            <a:cxnSpLocks/>
            <a:endCxn id="29" idx="5"/>
          </p:cNvCxnSpPr>
          <p:nvPr/>
        </p:nvCxnSpPr>
        <p:spPr>
          <a:xfrm flipH="1" flipV="1">
            <a:off x="7547931" y="4031077"/>
            <a:ext cx="1124436" cy="1548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6706A2-9560-571E-10E4-9EB02A585AE8}"/>
              </a:ext>
            </a:extLst>
          </p:cNvPr>
          <p:cNvCxnSpPr>
            <a:cxnSpLocks/>
            <a:stCxn id="30" idx="7"/>
            <a:endCxn id="26" idx="5"/>
          </p:cNvCxnSpPr>
          <p:nvPr/>
        </p:nvCxnSpPr>
        <p:spPr>
          <a:xfrm flipV="1">
            <a:off x="8604887" y="2165809"/>
            <a:ext cx="10823" cy="1511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0EE6B0-8513-CC81-2E1E-F102827C1962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2258036" y="2436302"/>
            <a:ext cx="1040236" cy="474678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94A9ED5-04FB-9B7C-6666-24CFE3421199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2258036" y="2910980"/>
            <a:ext cx="1040236" cy="509631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8EC4813-6F41-10F9-B329-43F5CCAAB563}"/>
              </a:ext>
            </a:extLst>
          </p:cNvPr>
          <p:cNvSpPr/>
          <p:nvPr/>
        </p:nvSpPr>
        <p:spPr>
          <a:xfrm>
            <a:off x="1498991" y="4577415"/>
            <a:ext cx="3276331" cy="1341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37AED6-8732-56FA-C5A4-F32634290524}"/>
              </a:ext>
            </a:extLst>
          </p:cNvPr>
          <p:cNvCxnSpPr>
            <a:cxnSpLocks/>
          </p:cNvCxnSpPr>
          <p:nvPr/>
        </p:nvCxnSpPr>
        <p:spPr>
          <a:xfrm>
            <a:off x="3198020" y="4824331"/>
            <a:ext cx="14105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2BE90F-DA66-20F9-1767-412717A7579D}"/>
              </a:ext>
            </a:extLst>
          </p:cNvPr>
          <p:cNvCxnSpPr>
            <a:cxnSpLocks/>
          </p:cNvCxnSpPr>
          <p:nvPr/>
        </p:nvCxnSpPr>
        <p:spPr>
          <a:xfrm>
            <a:off x="3198020" y="5145338"/>
            <a:ext cx="1410534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30AC58-B09B-4168-AE2B-6D1056B36A79}"/>
              </a:ext>
            </a:extLst>
          </p:cNvPr>
          <p:cNvCxnSpPr>
            <a:cxnSpLocks/>
          </p:cNvCxnSpPr>
          <p:nvPr/>
        </p:nvCxnSpPr>
        <p:spPr>
          <a:xfrm>
            <a:off x="3198020" y="5398730"/>
            <a:ext cx="141053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B2686C-52BB-84CF-EF35-7A7680CEF775}"/>
              </a:ext>
            </a:extLst>
          </p:cNvPr>
          <p:cNvCxnSpPr>
            <a:cxnSpLocks/>
          </p:cNvCxnSpPr>
          <p:nvPr/>
        </p:nvCxnSpPr>
        <p:spPr>
          <a:xfrm>
            <a:off x="3198020" y="5682820"/>
            <a:ext cx="14105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616F578-D974-6AC8-799E-9E17AD5239FA}"/>
              </a:ext>
            </a:extLst>
          </p:cNvPr>
          <p:cNvSpPr txBox="1"/>
          <p:nvPr/>
        </p:nvSpPr>
        <p:spPr>
          <a:xfrm>
            <a:off x="1498991" y="4609332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MapReduce Status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D493F5-8BC5-C31C-8895-3F9AECA8E287}"/>
              </a:ext>
            </a:extLst>
          </p:cNvPr>
          <p:cNvSpPr txBox="1"/>
          <p:nvPr/>
        </p:nvSpPr>
        <p:spPr>
          <a:xfrm>
            <a:off x="1498991" y="4947886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Job Submission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E25676-DBF7-24A2-E8D9-610268E46912}"/>
              </a:ext>
            </a:extLst>
          </p:cNvPr>
          <p:cNvSpPr txBox="1"/>
          <p:nvPr/>
        </p:nvSpPr>
        <p:spPr>
          <a:xfrm>
            <a:off x="1498991" y="5223170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Node Status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15B42CB-9B69-F7E5-876E-809256601BB0}"/>
              </a:ext>
            </a:extLst>
          </p:cNvPr>
          <p:cNvSpPr txBox="1"/>
          <p:nvPr/>
        </p:nvSpPr>
        <p:spPr>
          <a:xfrm>
            <a:off x="1490791" y="551531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67DFB4-2F08-032F-9258-879DB7DA61D2}"/>
              </a:ext>
            </a:extLst>
          </p:cNvPr>
          <p:cNvSpPr txBox="1"/>
          <p:nvPr/>
        </p:nvSpPr>
        <p:spPr>
          <a:xfrm>
            <a:off x="3826307" y="6358154"/>
            <a:ext cx="81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27952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40713D-3AD1-B1EA-C908-396428319CB6}"/>
              </a:ext>
            </a:extLst>
          </p:cNvPr>
          <p:cNvSpPr/>
          <p:nvPr/>
        </p:nvSpPr>
        <p:spPr>
          <a:xfrm>
            <a:off x="429847" y="192947"/>
            <a:ext cx="1352282" cy="21507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909A0-40E3-9782-FF4C-42FAB811A8F3}"/>
              </a:ext>
            </a:extLst>
          </p:cNvPr>
          <p:cNvSpPr/>
          <p:nvPr/>
        </p:nvSpPr>
        <p:spPr>
          <a:xfrm>
            <a:off x="1999986" y="192947"/>
            <a:ext cx="1352282" cy="21507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15EF4-4316-1576-0416-C979693CB81F}"/>
              </a:ext>
            </a:extLst>
          </p:cNvPr>
          <p:cNvSpPr/>
          <p:nvPr/>
        </p:nvSpPr>
        <p:spPr>
          <a:xfrm>
            <a:off x="3570125" y="192947"/>
            <a:ext cx="1352282" cy="21507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1F93D-91D7-FF61-A8E9-A3BF18C0F579}"/>
              </a:ext>
            </a:extLst>
          </p:cNvPr>
          <p:cNvSpPr/>
          <p:nvPr/>
        </p:nvSpPr>
        <p:spPr>
          <a:xfrm>
            <a:off x="5140264" y="192947"/>
            <a:ext cx="1352282" cy="21507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191EA-0B7D-AE82-B2E0-3A85F7C3A9C2}"/>
              </a:ext>
            </a:extLst>
          </p:cNvPr>
          <p:cNvSpPr/>
          <p:nvPr/>
        </p:nvSpPr>
        <p:spPr>
          <a:xfrm>
            <a:off x="429846" y="2501317"/>
            <a:ext cx="6062699" cy="459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80566-21A9-FD41-8E66-4E310E462054}"/>
              </a:ext>
            </a:extLst>
          </p:cNvPr>
          <p:cNvSpPr txBox="1"/>
          <p:nvPr/>
        </p:nvSpPr>
        <p:spPr>
          <a:xfrm>
            <a:off x="497488" y="10836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Spark 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D9A9E-8C3C-C7A7-4E1A-1F5439ED0536}"/>
              </a:ext>
            </a:extLst>
          </p:cNvPr>
          <p:cNvSpPr txBox="1"/>
          <p:nvPr/>
        </p:nvSpPr>
        <p:spPr>
          <a:xfrm>
            <a:off x="2109305" y="945167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E02B-556C-9F35-B81F-2F75568A265C}"/>
              </a:ext>
            </a:extLst>
          </p:cNvPr>
          <p:cNvSpPr txBox="1"/>
          <p:nvPr/>
        </p:nvSpPr>
        <p:spPr>
          <a:xfrm>
            <a:off x="3695474" y="806667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Mlib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(mechine 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learning)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D33FC-ED20-8442-87FD-5CB9EA82B133}"/>
              </a:ext>
            </a:extLst>
          </p:cNvPr>
          <p:cNvSpPr txBox="1"/>
          <p:nvPr/>
        </p:nvSpPr>
        <p:spPr>
          <a:xfrm>
            <a:off x="5352175" y="945166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(graph)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001BC-9610-765A-F489-9091BBF7CDE2}"/>
              </a:ext>
            </a:extLst>
          </p:cNvPr>
          <p:cNvSpPr txBox="1"/>
          <p:nvPr/>
        </p:nvSpPr>
        <p:spPr>
          <a:xfrm>
            <a:off x="2464768" y="253516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Core</a:t>
            </a:r>
          </a:p>
        </p:txBody>
      </p:sp>
      <p:pic>
        <p:nvPicPr>
          <p:cNvPr id="1026" name="Picture 2" descr="Spark Built on Hadoop">
            <a:extLst>
              <a:ext uri="{FF2B5EF4-FFF2-40B4-BE49-F238E27FC236}">
                <a16:creationId xmlns:a16="http://schemas.microsoft.com/office/drawing/2014/main" id="{3D36D75D-A3B7-7426-80BA-B8B53848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06" y="635018"/>
            <a:ext cx="4715464" cy="23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0BAD18-8B2D-3B03-1F92-944CEB9FCD62}"/>
              </a:ext>
            </a:extLst>
          </p:cNvPr>
          <p:cNvSpPr/>
          <p:nvPr/>
        </p:nvSpPr>
        <p:spPr>
          <a:xfrm>
            <a:off x="497488" y="3429000"/>
            <a:ext cx="5995057" cy="3089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D6228-BBCF-BD18-AB91-45F66D047CDB}"/>
              </a:ext>
            </a:extLst>
          </p:cNvPr>
          <p:cNvSpPr/>
          <p:nvPr/>
        </p:nvSpPr>
        <p:spPr>
          <a:xfrm>
            <a:off x="586054" y="5654179"/>
            <a:ext cx="1804807" cy="4995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2B6972D7-6361-B46A-E4C9-1A8DE5C85954}"/>
              </a:ext>
            </a:extLst>
          </p:cNvPr>
          <p:cNvSpPr/>
          <p:nvPr/>
        </p:nvSpPr>
        <p:spPr>
          <a:xfrm>
            <a:off x="586054" y="3678177"/>
            <a:ext cx="1804807" cy="186694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886891BF-9A12-B2FB-1C2A-6859D19C4383}"/>
              </a:ext>
            </a:extLst>
          </p:cNvPr>
          <p:cNvSpPr/>
          <p:nvPr/>
        </p:nvSpPr>
        <p:spPr>
          <a:xfrm>
            <a:off x="2592612" y="3678177"/>
            <a:ext cx="1804807" cy="130488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8305B241-60ED-289C-EC09-3BBD441505A0}"/>
              </a:ext>
            </a:extLst>
          </p:cNvPr>
          <p:cNvSpPr/>
          <p:nvPr/>
        </p:nvSpPr>
        <p:spPr>
          <a:xfrm>
            <a:off x="4599169" y="3678176"/>
            <a:ext cx="1804807" cy="186694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BC49B-905A-47A4-19AD-CA4DFC1E0330}"/>
              </a:ext>
            </a:extLst>
          </p:cNvPr>
          <p:cNvSpPr txBox="1"/>
          <p:nvPr/>
        </p:nvSpPr>
        <p:spPr>
          <a:xfrm>
            <a:off x="1101171" y="57192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E0CBB-04C3-FBA0-FAD9-B502D418DD8C}"/>
              </a:ext>
            </a:extLst>
          </p:cNvPr>
          <p:cNvSpPr txBox="1"/>
          <p:nvPr/>
        </p:nvSpPr>
        <p:spPr>
          <a:xfrm>
            <a:off x="1126818" y="44269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68253-4F2F-71A3-DDFF-F13C0DC17635}"/>
              </a:ext>
            </a:extLst>
          </p:cNvPr>
          <p:cNvSpPr txBox="1"/>
          <p:nvPr/>
        </p:nvSpPr>
        <p:spPr>
          <a:xfrm>
            <a:off x="3133377" y="41459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EADB3-A01E-7D92-3323-9B02DD6E1594}"/>
              </a:ext>
            </a:extLst>
          </p:cNvPr>
          <p:cNvSpPr/>
          <p:nvPr/>
        </p:nvSpPr>
        <p:spPr>
          <a:xfrm>
            <a:off x="2592612" y="5049083"/>
            <a:ext cx="1804807" cy="4995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40BF2D-EA75-64B5-9F5B-554517B53BE9}"/>
              </a:ext>
            </a:extLst>
          </p:cNvPr>
          <p:cNvSpPr txBox="1"/>
          <p:nvPr/>
        </p:nvSpPr>
        <p:spPr>
          <a:xfrm>
            <a:off x="2849966" y="5114186"/>
            <a:ext cx="12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Yarn/Mesos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96BF0F-261C-D5D4-A310-8232D6C66D65}"/>
              </a:ext>
            </a:extLst>
          </p:cNvPr>
          <p:cNvSpPr/>
          <p:nvPr/>
        </p:nvSpPr>
        <p:spPr>
          <a:xfrm>
            <a:off x="2592612" y="5654178"/>
            <a:ext cx="1804807" cy="4995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636B28-8D55-438E-EE37-F827C5E49678}"/>
              </a:ext>
            </a:extLst>
          </p:cNvPr>
          <p:cNvSpPr txBox="1"/>
          <p:nvPr/>
        </p:nvSpPr>
        <p:spPr>
          <a:xfrm>
            <a:off x="3107729" y="5719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3A3ECF-D125-00D9-2114-3737F1D34CA5}"/>
              </a:ext>
            </a:extLst>
          </p:cNvPr>
          <p:cNvSpPr/>
          <p:nvPr/>
        </p:nvSpPr>
        <p:spPr>
          <a:xfrm>
            <a:off x="4599169" y="5654178"/>
            <a:ext cx="1804807" cy="4995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61DDC-981D-C17C-4B30-7B0066C351F6}"/>
              </a:ext>
            </a:extLst>
          </p:cNvPr>
          <p:cNvSpPr txBox="1"/>
          <p:nvPr/>
        </p:nvSpPr>
        <p:spPr>
          <a:xfrm>
            <a:off x="5114286" y="5719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49DB74B9-2962-F497-B9C3-FAA5E6B3BBEF}"/>
              </a:ext>
            </a:extLst>
          </p:cNvPr>
          <p:cNvSpPr/>
          <p:nvPr/>
        </p:nvSpPr>
        <p:spPr>
          <a:xfrm>
            <a:off x="4726399" y="3792726"/>
            <a:ext cx="1554235" cy="1204616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07582F-7D63-235B-5FCE-2FB64F4706BC}"/>
              </a:ext>
            </a:extLst>
          </p:cNvPr>
          <p:cNvSpPr txBox="1"/>
          <p:nvPr/>
        </p:nvSpPr>
        <p:spPr>
          <a:xfrm>
            <a:off x="5171687" y="41459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244AC4-7A64-8D71-D934-BDABE92DD863}"/>
              </a:ext>
            </a:extLst>
          </p:cNvPr>
          <p:cNvSpPr txBox="1"/>
          <p:nvPr/>
        </p:nvSpPr>
        <p:spPr>
          <a:xfrm>
            <a:off x="883161" y="61465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Standalone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110F8-A95F-A432-7362-EA7009355593}"/>
              </a:ext>
            </a:extLst>
          </p:cNvPr>
          <p:cNvSpPr txBox="1"/>
          <p:nvPr/>
        </p:nvSpPr>
        <p:spPr>
          <a:xfrm>
            <a:off x="2444053" y="6153714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Hadoop 2.x (YARN)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B65F37-D98A-02EA-8FB9-932465B0E37E}"/>
              </a:ext>
            </a:extLst>
          </p:cNvPr>
          <p:cNvSpPr txBox="1"/>
          <p:nvPr/>
        </p:nvSpPr>
        <p:spPr>
          <a:xfrm>
            <a:off x="4519745" y="6146512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Hadoop V1 (SIMR)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9E14F7-9AFF-E033-9634-624018B17561}"/>
              </a:ext>
            </a:extLst>
          </p:cNvPr>
          <p:cNvSpPr txBox="1"/>
          <p:nvPr/>
        </p:nvSpPr>
        <p:spPr>
          <a:xfrm>
            <a:off x="8786280" y="4812676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84066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3F361926-76DA-C1E4-D272-21B59EF91603}"/>
              </a:ext>
            </a:extLst>
          </p:cNvPr>
          <p:cNvGrpSpPr/>
          <p:nvPr/>
        </p:nvGrpSpPr>
        <p:grpSpPr>
          <a:xfrm>
            <a:off x="4297362" y="731212"/>
            <a:ext cx="3597275" cy="1195070"/>
            <a:chOff x="4292625" y="1343609"/>
            <a:chExt cx="3597275" cy="119507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AF8D692-3253-12ED-286F-715059A31F3E}"/>
                </a:ext>
              </a:extLst>
            </p:cNvPr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3392792" y="0"/>
                  </a:moveTo>
                  <a:lnTo>
                    <a:pt x="198031" y="0"/>
                  </a:lnTo>
                  <a:lnTo>
                    <a:pt x="152623" y="5229"/>
                  </a:lnTo>
                  <a:lnTo>
                    <a:pt x="110940" y="20127"/>
                  </a:lnTo>
                  <a:lnTo>
                    <a:pt x="74171" y="43504"/>
                  </a:lnTo>
                  <a:lnTo>
                    <a:pt x="43504" y="74171"/>
                  </a:lnTo>
                  <a:lnTo>
                    <a:pt x="20127" y="110940"/>
                  </a:lnTo>
                  <a:lnTo>
                    <a:pt x="5229" y="152623"/>
                  </a:lnTo>
                  <a:lnTo>
                    <a:pt x="0" y="198031"/>
                  </a:lnTo>
                  <a:lnTo>
                    <a:pt x="0" y="990117"/>
                  </a:lnTo>
                  <a:lnTo>
                    <a:pt x="5229" y="1035520"/>
                  </a:lnTo>
                  <a:lnTo>
                    <a:pt x="20127" y="1077199"/>
                  </a:lnTo>
                  <a:lnTo>
                    <a:pt x="43504" y="1113966"/>
                  </a:lnTo>
                  <a:lnTo>
                    <a:pt x="74171" y="1144632"/>
                  </a:lnTo>
                  <a:lnTo>
                    <a:pt x="110940" y="1168008"/>
                  </a:lnTo>
                  <a:lnTo>
                    <a:pt x="152623" y="1182905"/>
                  </a:lnTo>
                  <a:lnTo>
                    <a:pt x="198031" y="1188135"/>
                  </a:lnTo>
                  <a:lnTo>
                    <a:pt x="3392792" y="1188135"/>
                  </a:lnTo>
                  <a:lnTo>
                    <a:pt x="3438195" y="1182905"/>
                  </a:lnTo>
                  <a:lnTo>
                    <a:pt x="3479877" y="1168008"/>
                  </a:lnTo>
                  <a:lnTo>
                    <a:pt x="3516646" y="1144632"/>
                  </a:lnTo>
                  <a:lnTo>
                    <a:pt x="3547315" y="1113966"/>
                  </a:lnTo>
                  <a:lnTo>
                    <a:pt x="3570693" y="1077199"/>
                  </a:lnTo>
                  <a:lnTo>
                    <a:pt x="3585592" y="1035520"/>
                  </a:lnTo>
                  <a:lnTo>
                    <a:pt x="3590823" y="990117"/>
                  </a:lnTo>
                  <a:lnTo>
                    <a:pt x="3590823" y="198031"/>
                  </a:lnTo>
                  <a:lnTo>
                    <a:pt x="3585592" y="152623"/>
                  </a:lnTo>
                  <a:lnTo>
                    <a:pt x="3570693" y="110940"/>
                  </a:lnTo>
                  <a:lnTo>
                    <a:pt x="3547315" y="74171"/>
                  </a:lnTo>
                  <a:lnTo>
                    <a:pt x="3516646" y="43504"/>
                  </a:lnTo>
                  <a:lnTo>
                    <a:pt x="3479877" y="20127"/>
                  </a:lnTo>
                  <a:lnTo>
                    <a:pt x="3438195" y="5229"/>
                  </a:lnTo>
                  <a:lnTo>
                    <a:pt x="3392792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00034632-E02D-2BDB-98F5-B33B8ACD9834}"/>
                </a:ext>
              </a:extLst>
            </p:cNvPr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0" y="198025"/>
                  </a:moveTo>
                  <a:lnTo>
                    <a:pt x="5229" y="152619"/>
                  </a:lnTo>
                  <a:lnTo>
                    <a:pt x="20127" y="110938"/>
                  </a:lnTo>
                  <a:lnTo>
                    <a:pt x="43503" y="74170"/>
                  </a:lnTo>
                  <a:lnTo>
                    <a:pt x="74170" y="43503"/>
                  </a:lnTo>
                  <a:lnTo>
                    <a:pt x="110938" y="20127"/>
                  </a:lnTo>
                  <a:lnTo>
                    <a:pt x="152619" y="5229"/>
                  </a:lnTo>
                  <a:lnTo>
                    <a:pt x="198025" y="0"/>
                  </a:lnTo>
                  <a:lnTo>
                    <a:pt x="3392791" y="0"/>
                  </a:lnTo>
                  <a:lnTo>
                    <a:pt x="3438198" y="5229"/>
                  </a:lnTo>
                  <a:lnTo>
                    <a:pt x="3479881" y="20127"/>
                  </a:lnTo>
                  <a:lnTo>
                    <a:pt x="3516650" y="43503"/>
                  </a:lnTo>
                  <a:lnTo>
                    <a:pt x="3547317" y="74170"/>
                  </a:lnTo>
                  <a:lnTo>
                    <a:pt x="3570694" y="110938"/>
                  </a:lnTo>
                  <a:lnTo>
                    <a:pt x="3585591" y="152619"/>
                  </a:lnTo>
                  <a:lnTo>
                    <a:pt x="3590822" y="198025"/>
                  </a:lnTo>
                  <a:lnTo>
                    <a:pt x="3590822" y="990107"/>
                  </a:lnTo>
                  <a:lnTo>
                    <a:pt x="3585591" y="1035511"/>
                  </a:lnTo>
                  <a:lnTo>
                    <a:pt x="3570694" y="1077192"/>
                  </a:lnTo>
                  <a:lnTo>
                    <a:pt x="3547317" y="1113960"/>
                  </a:lnTo>
                  <a:lnTo>
                    <a:pt x="3516650" y="1144626"/>
                  </a:lnTo>
                  <a:lnTo>
                    <a:pt x="3479881" y="1168003"/>
                  </a:lnTo>
                  <a:lnTo>
                    <a:pt x="3438198" y="1182900"/>
                  </a:lnTo>
                  <a:lnTo>
                    <a:pt x="3392791" y="1188130"/>
                  </a:lnTo>
                  <a:lnTo>
                    <a:pt x="198025" y="1188130"/>
                  </a:lnTo>
                  <a:lnTo>
                    <a:pt x="152619" y="1182900"/>
                  </a:lnTo>
                  <a:lnTo>
                    <a:pt x="110938" y="1168003"/>
                  </a:lnTo>
                  <a:lnTo>
                    <a:pt x="74170" y="1144626"/>
                  </a:lnTo>
                  <a:lnTo>
                    <a:pt x="43503" y="1113960"/>
                  </a:lnTo>
                  <a:lnTo>
                    <a:pt x="20127" y="1077192"/>
                  </a:lnTo>
                  <a:lnTo>
                    <a:pt x="5229" y="1035511"/>
                  </a:lnTo>
                  <a:lnTo>
                    <a:pt x="0" y="990107"/>
                  </a:lnTo>
                  <a:lnTo>
                    <a:pt x="0" y="198025"/>
                  </a:lnTo>
                  <a:close/>
                </a:path>
              </a:pathLst>
            </a:custGeom>
            <a:ln w="63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085A7B9D-C87D-40CD-07B2-9DC2D5113A1D}"/>
              </a:ext>
            </a:extLst>
          </p:cNvPr>
          <p:cNvSpPr txBox="1"/>
          <p:nvPr/>
        </p:nvSpPr>
        <p:spPr>
          <a:xfrm>
            <a:off x="5491238" y="824735"/>
            <a:ext cx="12984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Transformation</a:t>
            </a:r>
            <a:endParaRPr sz="1400" b="1">
              <a:latin typeface="Arial"/>
              <a:cs typeface="Arial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628781AF-D2EC-BE2C-B703-CB5300B5F8CB}"/>
              </a:ext>
            </a:extLst>
          </p:cNvPr>
          <p:cNvGrpSpPr/>
          <p:nvPr/>
        </p:nvGrpSpPr>
        <p:grpSpPr>
          <a:xfrm>
            <a:off x="2594724" y="2346944"/>
            <a:ext cx="1381125" cy="1811655"/>
            <a:chOff x="2589987" y="2959341"/>
            <a:chExt cx="1381125" cy="1811655"/>
          </a:xfrm>
          <a:noFill/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756A384-9F72-E296-566D-4E8DDA617266}"/>
                </a:ext>
              </a:extLst>
            </p:cNvPr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7CE1286-2639-2078-F29D-7A2C5B1820A4}"/>
                </a:ext>
              </a:extLst>
            </p:cNvPr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EEDECD0C-3B09-312D-83B7-4C8E24700F42}"/>
              </a:ext>
            </a:extLst>
          </p:cNvPr>
          <p:cNvSpPr txBox="1"/>
          <p:nvPr/>
        </p:nvSpPr>
        <p:spPr>
          <a:xfrm>
            <a:off x="3031172" y="2449319"/>
            <a:ext cx="5086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Inge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8606F60-357A-F2F7-B00C-0995AB6E4943}"/>
              </a:ext>
            </a:extLst>
          </p:cNvPr>
          <p:cNvSpPr/>
          <p:nvPr/>
        </p:nvSpPr>
        <p:spPr>
          <a:xfrm>
            <a:off x="2979585" y="2987291"/>
            <a:ext cx="713231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15FB7F2-4FB8-EFE2-7532-B079A34E755E}"/>
              </a:ext>
            </a:extLst>
          </p:cNvPr>
          <p:cNvSpPr txBox="1"/>
          <p:nvPr/>
        </p:nvSpPr>
        <p:spPr>
          <a:xfrm>
            <a:off x="743088" y="2333495"/>
            <a:ext cx="1525665" cy="640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ts val="1645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ECDC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COVD-19</a:t>
            </a:r>
            <a:endParaRPr sz="1400" b="1" dirty="0">
              <a:latin typeface="Arial"/>
              <a:cs typeface="Arial"/>
            </a:endParaRPr>
          </a:p>
          <a:p>
            <a:pPr marL="12700" marR="5080" indent="549910">
              <a:lnSpc>
                <a:spcPts val="17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data  (HTTP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Connector)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6DBCE15-0597-60E4-FA8B-A4EF02C52B50}"/>
              </a:ext>
            </a:extLst>
          </p:cNvPr>
          <p:cNvSpPr txBox="1"/>
          <p:nvPr/>
        </p:nvSpPr>
        <p:spPr>
          <a:xfrm>
            <a:off x="739141" y="5055358"/>
            <a:ext cx="137488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7900"/>
              </a:lnSpc>
              <a:spcBef>
                <a:spcPts val="135"/>
              </a:spcBef>
            </a:pPr>
            <a:r>
              <a:rPr sz="1400" b="1" spc="-5" dirty="0">
                <a:latin typeface="Arial"/>
                <a:cs typeface="Arial"/>
              </a:rPr>
              <a:t>Population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  (Azure Blob  Storage)</a:t>
            </a:r>
            <a:endParaRPr sz="1400" b="1">
              <a:latin typeface="Arial"/>
              <a:cs typeface="Arial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F0C9B201-E8CF-CEB6-A4D7-BDBD2346FB63}"/>
              </a:ext>
            </a:extLst>
          </p:cNvPr>
          <p:cNvGrpSpPr/>
          <p:nvPr/>
        </p:nvGrpSpPr>
        <p:grpSpPr>
          <a:xfrm>
            <a:off x="1858035" y="1930485"/>
            <a:ext cx="3194685" cy="2894965"/>
            <a:chOff x="1853298" y="2542882"/>
            <a:chExt cx="3194685" cy="2894965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5E5BD710-1C09-D64C-9985-6F36BB689B56}"/>
                </a:ext>
              </a:extLst>
            </p:cNvPr>
            <p:cNvSpPr/>
            <p:nvPr/>
          </p:nvSpPr>
          <p:spPr>
            <a:xfrm>
              <a:off x="1853298" y="2542882"/>
              <a:ext cx="1123950" cy="2894965"/>
            </a:xfrm>
            <a:custGeom>
              <a:avLst/>
              <a:gdLst/>
              <a:ahLst/>
              <a:cxnLst/>
              <a:rect l="l" t="t" r="r" b="b"/>
              <a:pathLst>
                <a:path w="1123950" h="2894965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123950" h="2894965">
                  <a:moveTo>
                    <a:pt x="130048" y="2869412"/>
                  </a:moveTo>
                  <a:lnTo>
                    <a:pt x="28448" y="2869412"/>
                  </a:lnTo>
                  <a:lnTo>
                    <a:pt x="28448" y="2894812"/>
                  </a:lnTo>
                  <a:lnTo>
                    <a:pt x="130048" y="2894812"/>
                  </a:lnTo>
                  <a:lnTo>
                    <a:pt x="130048" y="2869412"/>
                  </a:lnTo>
                  <a:close/>
                </a:path>
                <a:path w="1123950" h="2894965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123950" h="2894965">
                  <a:moveTo>
                    <a:pt x="307848" y="2869412"/>
                  </a:moveTo>
                  <a:lnTo>
                    <a:pt x="206248" y="2869412"/>
                  </a:lnTo>
                  <a:lnTo>
                    <a:pt x="206248" y="2894812"/>
                  </a:lnTo>
                  <a:lnTo>
                    <a:pt x="307848" y="2894812"/>
                  </a:lnTo>
                  <a:lnTo>
                    <a:pt x="307848" y="2869412"/>
                  </a:lnTo>
                  <a:close/>
                </a:path>
                <a:path w="1123950" h="2894965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123950" h="2894965">
                  <a:moveTo>
                    <a:pt x="485648" y="2869412"/>
                  </a:moveTo>
                  <a:lnTo>
                    <a:pt x="384048" y="2869412"/>
                  </a:lnTo>
                  <a:lnTo>
                    <a:pt x="384048" y="2894812"/>
                  </a:lnTo>
                  <a:lnTo>
                    <a:pt x="485648" y="2894812"/>
                  </a:lnTo>
                  <a:lnTo>
                    <a:pt x="485648" y="2869412"/>
                  </a:lnTo>
                  <a:close/>
                </a:path>
                <a:path w="1123950" h="2894965">
                  <a:moveTo>
                    <a:pt x="571576" y="2777540"/>
                  </a:moveTo>
                  <a:lnTo>
                    <a:pt x="546176" y="2777540"/>
                  </a:lnTo>
                  <a:lnTo>
                    <a:pt x="546176" y="2879140"/>
                  </a:lnTo>
                  <a:lnTo>
                    <a:pt x="571576" y="2879140"/>
                  </a:lnTo>
                  <a:lnTo>
                    <a:pt x="571576" y="2777540"/>
                  </a:lnTo>
                  <a:close/>
                </a:path>
                <a:path w="1123950" h="2894965">
                  <a:moveTo>
                    <a:pt x="571576" y="2599740"/>
                  </a:moveTo>
                  <a:lnTo>
                    <a:pt x="546176" y="2599740"/>
                  </a:lnTo>
                  <a:lnTo>
                    <a:pt x="546176" y="2701340"/>
                  </a:lnTo>
                  <a:lnTo>
                    <a:pt x="571576" y="2701340"/>
                  </a:lnTo>
                  <a:lnTo>
                    <a:pt x="571576" y="2599740"/>
                  </a:lnTo>
                  <a:close/>
                </a:path>
                <a:path w="1123950" h="2894965">
                  <a:moveTo>
                    <a:pt x="571576" y="2421940"/>
                  </a:moveTo>
                  <a:lnTo>
                    <a:pt x="546176" y="2421940"/>
                  </a:lnTo>
                  <a:lnTo>
                    <a:pt x="546176" y="2523540"/>
                  </a:lnTo>
                  <a:lnTo>
                    <a:pt x="571576" y="2523540"/>
                  </a:lnTo>
                  <a:lnTo>
                    <a:pt x="571576" y="2421940"/>
                  </a:lnTo>
                  <a:close/>
                </a:path>
                <a:path w="1123950" h="2894965">
                  <a:moveTo>
                    <a:pt x="571576" y="2244140"/>
                  </a:moveTo>
                  <a:lnTo>
                    <a:pt x="546176" y="2244140"/>
                  </a:lnTo>
                  <a:lnTo>
                    <a:pt x="546176" y="2345740"/>
                  </a:lnTo>
                  <a:lnTo>
                    <a:pt x="571576" y="2345740"/>
                  </a:lnTo>
                  <a:lnTo>
                    <a:pt x="571576" y="2244140"/>
                  </a:lnTo>
                  <a:close/>
                </a:path>
                <a:path w="1123950" h="2894965">
                  <a:moveTo>
                    <a:pt x="571576" y="2066340"/>
                  </a:moveTo>
                  <a:lnTo>
                    <a:pt x="546176" y="2066340"/>
                  </a:lnTo>
                  <a:lnTo>
                    <a:pt x="546176" y="2167940"/>
                  </a:lnTo>
                  <a:lnTo>
                    <a:pt x="571576" y="2167940"/>
                  </a:lnTo>
                  <a:lnTo>
                    <a:pt x="571576" y="2066340"/>
                  </a:lnTo>
                  <a:close/>
                </a:path>
                <a:path w="1123950" h="2894965">
                  <a:moveTo>
                    <a:pt x="571576" y="1888540"/>
                  </a:moveTo>
                  <a:lnTo>
                    <a:pt x="546176" y="1888540"/>
                  </a:lnTo>
                  <a:lnTo>
                    <a:pt x="546176" y="1990140"/>
                  </a:lnTo>
                  <a:lnTo>
                    <a:pt x="571576" y="1990140"/>
                  </a:lnTo>
                  <a:lnTo>
                    <a:pt x="571576" y="1888540"/>
                  </a:lnTo>
                  <a:close/>
                </a:path>
                <a:path w="1123950" h="2894965">
                  <a:moveTo>
                    <a:pt x="571576" y="1710740"/>
                  </a:moveTo>
                  <a:lnTo>
                    <a:pt x="546176" y="1710740"/>
                  </a:lnTo>
                  <a:lnTo>
                    <a:pt x="546176" y="1812340"/>
                  </a:lnTo>
                  <a:lnTo>
                    <a:pt x="571576" y="1812340"/>
                  </a:lnTo>
                  <a:lnTo>
                    <a:pt x="571576" y="1710740"/>
                  </a:lnTo>
                  <a:close/>
                </a:path>
                <a:path w="1123950" h="2894965">
                  <a:moveTo>
                    <a:pt x="571576" y="1532940"/>
                  </a:moveTo>
                  <a:lnTo>
                    <a:pt x="546176" y="1532940"/>
                  </a:lnTo>
                  <a:lnTo>
                    <a:pt x="546176" y="1634540"/>
                  </a:lnTo>
                  <a:lnTo>
                    <a:pt x="571576" y="1634540"/>
                  </a:lnTo>
                  <a:lnTo>
                    <a:pt x="571576" y="1532940"/>
                  </a:lnTo>
                  <a:close/>
                </a:path>
                <a:path w="1123950" h="2894965">
                  <a:moveTo>
                    <a:pt x="574548" y="1228852"/>
                  </a:moveTo>
                  <a:lnTo>
                    <a:pt x="549148" y="1228852"/>
                  </a:lnTo>
                  <a:lnTo>
                    <a:pt x="549148" y="1330452"/>
                  </a:lnTo>
                  <a:lnTo>
                    <a:pt x="574548" y="1330452"/>
                  </a:lnTo>
                  <a:lnTo>
                    <a:pt x="574548" y="1228852"/>
                  </a:lnTo>
                  <a:close/>
                </a:path>
                <a:path w="1123950" h="2894965">
                  <a:moveTo>
                    <a:pt x="574548" y="1051064"/>
                  </a:moveTo>
                  <a:lnTo>
                    <a:pt x="549148" y="1051064"/>
                  </a:lnTo>
                  <a:lnTo>
                    <a:pt x="549148" y="1152652"/>
                  </a:lnTo>
                  <a:lnTo>
                    <a:pt x="574548" y="1152652"/>
                  </a:lnTo>
                  <a:lnTo>
                    <a:pt x="574548" y="1051064"/>
                  </a:lnTo>
                  <a:close/>
                </a:path>
                <a:path w="1123950" h="2894965">
                  <a:moveTo>
                    <a:pt x="574548" y="873252"/>
                  </a:moveTo>
                  <a:lnTo>
                    <a:pt x="549148" y="873252"/>
                  </a:lnTo>
                  <a:lnTo>
                    <a:pt x="549148" y="974852"/>
                  </a:lnTo>
                  <a:lnTo>
                    <a:pt x="574548" y="974852"/>
                  </a:lnTo>
                  <a:lnTo>
                    <a:pt x="574548" y="873252"/>
                  </a:lnTo>
                  <a:close/>
                </a:path>
                <a:path w="1123950" h="2894965">
                  <a:moveTo>
                    <a:pt x="574548" y="695452"/>
                  </a:moveTo>
                  <a:lnTo>
                    <a:pt x="549148" y="695452"/>
                  </a:lnTo>
                  <a:lnTo>
                    <a:pt x="549148" y="797052"/>
                  </a:lnTo>
                  <a:lnTo>
                    <a:pt x="574548" y="797052"/>
                  </a:lnTo>
                  <a:lnTo>
                    <a:pt x="574548" y="695452"/>
                  </a:lnTo>
                  <a:close/>
                </a:path>
                <a:path w="1123950" h="2894965">
                  <a:moveTo>
                    <a:pt x="574548" y="517652"/>
                  </a:moveTo>
                  <a:lnTo>
                    <a:pt x="549148" y="517652"/>
                  </a:lnTo>
                  <a:lnTo>
                    <a:pt x="549148" y="619252"/>
                  </a:lnTo>
                  <a:lnTo>
                    <a:pt x="574548" y="619252"/>
                  </a:lnTo>
                  <a:lnTo>
                    <a:pt x="574548" y="517652"/>
                  </a:lnTo>
                  <a:close/>
                </a:path>
                <a:path w="1123950" h="2894965">
                  <a:moveTo>
                    <a:pt x="574548" y="339852"/>
                  </a:moveTo>
                  <a:lnTo>
                    <a:pt x="549148" y="339852"/>
                  </a:lnTo>
                  <a:lnTo>
                    <a:pt x="549148" y="441452"/>
                  </a:lnTo>
                  <a:lnTo>
                    <a:pt x="574548" y="441452"/>
                  </a:lnTo>
                  <a:lnTo>
                    <a:pt x="574548" y="339852"/>
                  </a:lnTo>
                  <a:close/>
                </a:path>
                <a:path w="1123950" h="2894965">
                  <a:moveTo>
                    <a:pt x="574548" y="162052"/>
                  </a:moveTo>
                  <a:lnTo>
                    <a:pt x="549148" y="162052"/>
                  </a:lnTo>
                  <a:lnTo>
                    <a:pt x="549148" y="263652"/>
                  </a:lnTo>
                  <a:lnTo>
                    <a:pt x="574548" y="263652"/>
                  </a:lnTo>
                  <a:lnTo>
                    <a:pt x="574548" y="162052"/>
                  </a:lnTo>
                  <a:close/>
                </a:path>
                <a:path w="1123950" h="2894965">
                  <a:moveTo>
                    <a:pt x="574548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549148" y="25400"/>
                  </a:lnTo>
                  <a:lnTo>
                    <a:pt x="549148" y="85852"/>
                  </a:lnTo>
                  <a:lnTo>
                    <a:pt x="574548" y="85852"/>
                  </a:lnTo>
                  <a:lnTo>
                    <a:pt x="574548" y="25400"/>
                  </a:lnTo>
                  <a:lnTo>
                    <a:pt x="574548" y="12700"/>
                  </a:lnTo>
                  <a:lnTo>
                    <a:pt x="574548" y="0"/>
                  </a:lnTo>
                  <a:close/>
                </a:path>
                <a:path w="1123950" h="2894965">
                  <a:moveTo>
                    <a:pt x="657174" y="1400213"/>
                  </a:moveTo>
                  <a:lnTo>
                    <a:pt x="616648" y="1400213"/>
                  </a:lnTo>
                  <a:lnTo>
                    <a:pt x="561848" y="1400213"/>
                  </a:lnTo>
                  <a:lnTo>
                    <a:pt x="546176" y="1400213"/>
                  </a:lnTo>
                  <a:lnTo>
                    <a:pt x="546176" y="1456740"/>
                  </a:lnTo>
                  <a:lnTo>
                    <a:pt x="571576" y="1456740"/>
                  </a:lnTo>
                  <a:lnTo>
                    <a:pt x="571576" y="1425613"/>
                  </a:lnTo>
                  <a:lnTo>
                    <a:pt x="616648" y="1425613"/>
                  </a:lnTo>
                  <a:lnTo>
                    <a:pt x="657174" y="1425613"/>
                  </a:lnTo>
                  <a:lnTo>
                    <a:pt x="657174" y="1412913"/>
                  </a:lnTo>
                  <a:lnTo>
                    <a:pt x="657174" y="1406652"/>
                  </a:lnTo>
                  <a:lnTo>
                    <a:pt x="657174" y="1400213"/>
                  </a:lnTo>
                  <a:close/>
                </a:path>
                <a:path w="1123950" h="2894965">
                  <a:moveTo>
                    <a:pt x="834974" y="1400213"/>
                  </a:moveTo>
                  <a:lnTo>
                    <a:pt x="794448" y="1400213"/>
                  </a:lnTo>
                  <a:lnTo>
                    <a:pt x="733374" y="1400213"/>
                  </a:lnTo>
                  <a:lnTo>
                    <a:pt x="692848" y="1400213"/>
                  </a:lnTo>
                  <a:lnTo>
                    <a:pt x="692848" y="1425613"/>
                  </a:lnTo>
                  <a:lnTo>
                    <a:pt x="733374" y="1425613"/>
                  </a:lnTo>
                  <a:lnTo>
                    <a:pt x="794448" y="1425613"/>
                  </a:lnTo>
                  <a:lnTo>
                    <a:pt x="834974" y="1425613"/>
                  </a:lnTo>
                  <a:lnTo>
                    <a:pt x="834974" y="1400213"/>
                  </a:lnTo>
                  <a:close/>
                </a:path>
                <a:path w="1123950" h="2894965">
                  <a:moveTo>
                    <a:pt x="1012774" y="1400213"/>
                  </a:moveTo>
                  <a:lnTo>
                    <a:pt x="972248" y="1400213"/>
                  </a:lnTo>
                  <a:lnTo>
                    <a:pt x="911174" y="1400213"/>
                  </a:lnTo>
                  <a:lnTo>
                    <a:pt x="870648" y="1400213"/>
                  </a:lnTo>
                  <a:lnTo>
                    <a:pt x="870648" y="1425613"/>
                  </a:lnTo>
                  <a:lnTo>
                    <a:pt x="911174" y="1425613"/>
                  </a:lnTo>
                  <a:lnTo>
                    <a:pt x="972248" y="1425613"/>
                  </a:lnTo>
                  <a:lnTo>
                    <a:pt x="1012774" y="1425613"/>
                  </a:lnTo>
                  <a:lnTo>
                    <a:pt x="1012774" y="1400213"/>
                  </a:lnTo>
                  <a:close/>
                </a:path>
                <a:path w="1123950" h="2894965">
                  <a:moveTo>
                    <a:pt x="1123696" y="1412913"/>
                  </a:moveTo>
                  <a:lnTo>
                    <a:pt x="1047496" y="1374813"/>
                  </a:lnTo>
                  <a:lnTo>
                    <a:pt x="1047496" y="1392008"/>
                  </a:lnTo>
                  <a:lnTo>
                    <a:pt x="1013104" y="1374813"/>
                  </a:lnTo>
                  <a:lnTo>
                    <a:pt x="1013104" y="1451013"/>
                  </a:lnTo>
                  <a:lnTo>
                    <a:pt x="1047496" y="1433817"/>
                  </a:lnTo>
                  <a:lnTo>
                    <a:pt x="1047496" y="1451013"/>
                  </a:lnTo>
                  <a:lnTo>
                    <a:pt x="1123696" y="141291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D79AB4D3-81BF-50E4-8A5F-B71515FB1984}"/>
                </a:ext>
              </a:extLst>
            </p:cNvPr>
            <p:cNvSpPr/>
            <p:nvPr/>
          </p:nvSpPr>
          <p:spPr>
            <a:xfrm>
              <a:off x="4337304" y="3596640"/>
              <a:ext cx="710184" cy="710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id="{919E9451-4D06-80EA-4DF2-384E9A50767B}"/>
              </a:ext>
            </a:extLst>
          </p:cNvPr>
          <p:cNvSpPr txBox="1"/>
          <p:nvPr/>
        </p:nvSpPr>
        <p:spPr>
          <a:xfrm>
            <a:off x="4235119" y="3702047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99000"/>
              </a:lnSpc>
              <a:spcBef>
                <a:spcPts val="114"/>
              </a:spcBef>
            </a:pPr>
            <a:r>
              <a:rPr sz="1400" b="1" spc="-5" dirty="0">
                <a:latin typeface="Arial"/>
                <a:cs typeface="Arial"/>
              </a:rPr>
              <a:t>Azure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  Lake  Storage  Gen2</a:t>
            </a:r>
            <a:endParaRPr sz="1400" b="1">
              <a:latin typeface="Arial"/>
              <a:cs typeface="Arial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id="{64055A50-D217-F02B-8445-6D3DE76E3922}"/>
              </a:ext>
            </a:extLst>
          </p:cNvPr>
          <p:cNvGrpSpPr/>
          <p:nvPr/>
        </p:nvGrpSpPr>
        <p:grpSpPr>
          <a:xfrm>
            <a:off x="3689832" y="2339616"/>
            <a:ext cx="3103245" cy="1811655"/>
            <a:chOff x="3685095" y="2952013"/>
            <a:chExt cx="3103245" cy="1811655"/>
          </a:xfrm>
        </p:grpSpPr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8C30B9B1-C3C0-C0CA-EF36-CDDC807F0038}"/>
                </a:ext>
              </a:extLst>
            </p:cNvPr>
            <p:cNvSpPr/>
            <p:nvPr/>
          </p:nvSpPr>
          <p:spPr>
            <a:xfrm>
              <a:off x="3685095" y="3914178"/>
              <a:ext cx="653415" cy="76200"/>
            </a:xfrm>
            <a:custGeom>
              <a:avLst/>
              <a:gdLst/>
              <a:ahLst/>
              <a:cxnLst/>
              <a:rect l="l" t="t" r="r" b="b"/>
              <a:pathLst>
                <a:path w="653414" h="76200">
                  <a:moveTo>
                    <a:pt x="101587" y="28295"/>
                  </a:moveTo>
                  <a:lnTo>
                    <a:pt x="0" y="28917"/>
                  </a:lnTo>
                  <a:lnTo>
                    <a:pt x="152" y="54317"/>
                  </a:lnTo>
                  <a:lnTo>
                    <a:pt x="101752" y="53695"/>
                  </a:lnTo>
                  <a:lnTo>
                    <a:pt x="101587" y="28295"/>
                  </a:lnTo>
                  <a:close/>
                </a:path>
                <a:path w="653414" h="76200">
                  <a:moveTo>
                    <a:pt x="279387" y="27216"/>
                  </a:moveTo>
                  <a:lnTo>
                    <a:pt x="177787" y="27838"/>
                  </a:lnTo>
                  <a:lnTo>
                    <a:pt x="177939" y="53238"/>
                  </a:lnTo>
                  <a:lnTo>
                    <a:pt x="279539" y="52616"/>
                  </a:lnTo>
                  <a:lnTo>
                    <a:pt x="279387" y="27216"/>
                  </a:lnTo>
                  <a:close/>
                </a:path>
                <a:path w="653414" h="76200">
                  <a:moveTo>
                    <a:pt x="457187" y="26123"/>
                  </a:moveTo>
                  <a:lnTo>
                    <a:pt x="355587" y="26746"/>
                  </a:lnTo>
                  <a:lnTo>
                    <a:pt x="355739" y="52146"/>
                  </a:lnTo>
                  <a:lnTo>
                    <a:pt x="457339" y="51523"/>
                  </a:lnTo>
                  <a:lnTo>
                    <a:pt x="457187" y="26123"/>
                  </a:lnTo>
                  <a:close/>
                </a:path>
                <a:path w="653414" h="76200">
                  <a:moveTo>
                    <a:pt x="627848" y="25323"/>
                  </a:moveTo>
                  <a:lnTo>
                    <a:pt x="589267" y="25323"/>
                  </a:lnTo>
                  <a:lnTo>
                    <a:pt x="589419" y="50723"/>
                  </a:lnTo>
                  <a:lnTo>
                    <a:pt x="576719" y="50801"/>
                  </a:lnTo>
                  <a:lnTo>
                    <a:pt x="576872" y="76200"/>
                  </a:lnTo>
                  <a:lnTo>
                    <a:pt x="652843" y="37630"/>
                  </a:lnTo>
                  <a:lnTo>
                    <a:pt x="627848" y="25323"/>
                  </a:lnTo>
                  <a:close/>
                </a:path>
                <a:path w="653414" h="76200">
                  <a:moveTo>
                    <a:pt x="576567" y="25401"/>
                  </a:moveTo>
                  <a:lnTo>
                    <a:pt x="533387" y="25666"/>
                  </a:lnTo>
                  <a:lnTo>
                    <a:pt x="533539" y="51066"/>
                  </a:lnTo>
                  <a:lnTo>
                    <a:pt x="576719" y="50801"/>
                  </a:lnTo>
                  <a:lnTo>
                    <a:pt x="576567" y="25401"/>
                  </a:lnTo>
                  <a:close/>
                </a:path>
                <a:path w="653414" h="76200">
                  <a:moveTo>
                    <a:pt x="589267" y="25323"/>
                  </a:moveTo>
                  <a:lnTo>
                    <a:pt x="576567" y="25401"/>
                  </a:lnTo>
                  <a:lnTo>
                    <a:pt x="576719" y="50801"/>
                  </a:lnTo>
                  <a:lnTo>
                    <a:pt x="589419" y="50723"/>
                  </a:lnTo>
                  <a:lnTo>
                    <a:pt x="589267" y="25323"/>
                  </a:lnTo>
                  <a:close/>
                </a:path>
                <a:path w="653414" h="76200">
                  <a:moveTo>
                    <a:pt x="576414" y="0"/>
                  </a:moveTo>
                  <a:lnTo>
                    <a:pt x="576567" y="25401"/>
                  </a:lnTo>
                  <a:lnTo>
                    <a:pt x="627848" y="25323"/>
                  </a:lnTo>
                  <a:lnTo>
                    <a:pt x="57641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291DEB2D-F155-AB9D-2427-65F8991BFAB6}"/>
                </a:ext>
              </a:extLst>
            </p:cNvPr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E9EF4FE2-016B-7AA8-D0C9-D7266454C0F3}"/>
                </a:ext>
              </a:extLst>
            </p:cNvPr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BA58AA66-8660-3B5A-6DFB-3AE279AE585E}"/>
              </a:ext>
            </a:extLst>
          </p:cNvPr>
          <p:cNvSpPr txBox="1"/>
          <p:nvPr/>
        </p:nvSpPr>
        <p:spPr>
          <a:xfrm>
            <a:off x="5664910" y="2443223"/>
            <a:ext cx="973891" cy="43729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5080" indent="-109220">
              <a:lnSpc>
                <a:spcPts val="1610"/>
              </a:lnSpc>
              <a:spcBef>
                <a:spcPts val="210"/>
              </a:spcBef>
            </a:pPr>
            <a:r>
              <a:rPr sz="1400" b="1" spc="-6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ran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form</a:t>
            </a:r>
            <a:r>
              <a:rPr sz="1400" dirty="0">
                <a:latin typeface="Arial"/>
                <a:cs typeface="Arial"/>
              </a:rPr>
              <a:t>/  </a:t>
            </a:r>
            <a:r>
              <a:rPr sz="1400" b="1" spc="-5" dirty="0">
                <a:latin typeface="Arial"/>
                <a:cs typeface="Arial"/>
              </a:rPr>
              <a:t>Analyze</a:t>
            </a:r>
            <a:endParaRPr sz="1400" b="1">
              <a:latin typeface="Arial"/>
              <a:cs typeface="Arial"/>
            </a:endParaRPr>
          </a:p>
        </p:txBody>
      </p:sp>
      <p:grpSp>
        <p:nvGrpSpPr>
          <p:cNvPr id="24" name="object 23">
            <a:extLst>
              <a:ext uri="{FF2B5EF4-FFF2-40B4-BE49-F238E27FC236}">
                <a16:creationId xmlns:a16="http://schemas.microsoft.com/office/drawing/2014/main" id="{E876BCD8-CDDB-AA70-8B9C-951C8728DB5F}"/>
              </a:ext>
            </a:extLst>
          </p:cNvPr>
          <p:cNvGrpSpPr/>
          <p:nvPr/>
        </p:nvGrpSpPr>
        <p:grpSpPr>
          <a:xfrm>
            <a:off x="5050853" y="2984243"/>
            <a:ext cx="2218055" cy="710565"/>
            <a:chOff x="5046116" y="3596640"/>
            <a:chExt cx="2218055" cy="710565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D7DB92B8-3207-2079-9B23-9FF5A99BA554}"/>
                </a:ext>
              </a:extLst>
            </p:cNvPr>
            <p:cNvSpPr/>
            <p:nvPr/>
          </p:nvSpPr>
          <p:spPr>
            <a:xfrm>
              <a:off x="5821680" y="3596640"/>
              <a:ext cx="710183" cy="7101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8A4AA43B-69B1-6436-AAAF-3422C8F554F4}"/>
                </a:ext>
              </a:extLst>
            </p:cNvPr>
            <p:cNvSpPr/>
            <p:nvPr/>
          </p:nvSpPr>
          <p:spPr>
            <a:xfrm>
              <a:off x="5046116" y="3913708"/>
              <a:ext cx="2218055" cy="80010"/>
            </a:xfrm>
            <a:custGeom>
              <a:avLst/>
              <a:gdLst/>
              <a:ahLst/>
              <a:cxnLst/>
              <a:rect l="l" t="t" r="r" b="b"/>
              <a:pathLst>
                <a:path w="2218054" h="80010">
                  <a:moveTo>
                    <a:pt x="1016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01600" y="50800"/>
                  </a:lnTo>
                  <a:lnTo>
                    <a:pt x="101600" y="25400"/>
                  </a:lnTo>
                  <a:close/>
                </a:path>
                <a:path w="2218054" h="80010">
                  <a:moveTo>
                    <a:pt x="279400" y="25400"/>
                  </a:moveTo>
                  <a:lnTo>
                    <a:pt x="177800" y="25400"/>
                  </a:lnTo>
                  <a:lnTo>
                    <a:pt x="1778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2218054" h="80010">
                  <a:moveTo>
                    <a:pt x="4572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457200" y="50800"/>
                  </a:lnTo>
                  <a:lnTo>
                    <a:pt x="457200" y="25400"/>
                  </a:lnTo>
                  <a:close/>
                </a:path>
                <a:path w="2218054" h="80010">
                  <a:moveTo>
                    <a:pt x="635000" y="25400"/>
                  </a:moveTo>
                  <a:lnTo>
                    <a:pt x="533400" y="25400"/>
                  </a:lnTo>
                  <a:lnTo>
                    <a:pt x="5334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2218054" h="80010">
                  <a:moveTo>
                    <a:pt x="775614" y="38100"/>
                  </a:moveTo>
                  <a:lnTo>
                    <a:pt x="750214" y="25400"/>
                  </a:lnTo>
                  <a:lnTo>
                    <a:pt x="699414" y="0"/>
                  </a:lnTo>
                  <a:lnTo>
                    <a:pt x="699414" y="76200"/>
                  </a:lnTo>
                  <a:lnTo>
                    <a:pt x="750214" y="50800"/>
                  </a:lnTo>
                  <a:lnTo>
                    <a:pt x="775614" y="38100"/>
                  </a:lnTo>
                  <a:close/>
                </a:path>
                <a:path w="2218054" h="80010">
                  <a:moveTo>
                    <a:pt x="1585455" y="25958"/>
                  </a:moveTo>
                  <a:lnTo>
                    <a:pt x="1483855" y="25400"/>
                  </a:lnTo>
                  <a:lnTo>
                    <a:pt x="1483702" y="50800"/>
                  </a:lnTo>
                  <a:lnTo>
                    <a:pt x="1585302" y="51358"/>
                  </a:lnTo>
                  <a:lnTo>
                    <a:pt x="1585455" y="25958"/>
                  </a:lnTo>
                  <a:close/>
                </a:path>
                <a:path w="2218054" h="80010">
                  <a:moveTo>
                    <a:pt x="1763255" y="26924"/>
                  </a:moveTo>
                  <a:lnTo>
                    <a:pt x="1661655" y="26365"/>
                  </a:lnTo>
                  <a:lnTo>
                    <a:pt x="1661515" y="51765"/>
                  </a:lnTo>
                  <a:lnTo>
                    <a:pt x="1763115" y="52324"/>
                  </a:lnTo>
                  <a:lnTo>
                    <a:pt x="1763255" y="26924"/>
                  </a:lnTo>
                  <a:close/>
                </a:path>
                <a:path w="2218054" h="80010">
                  <a:moveTo>
                    <a:pt x="1941042" y="27889"/>
                  </a:moveTo>
                  <a:lnTo>
                    <a:pt x="1839442" y="27330"/>
                  </a:lnTo>
                  <a:lnTo>
                    <a:pt x="1839302" y="52730"/>
                  </a:lnTo>
                  <a:lnTo>
                    <a:pt x="1940902" y="53289"/>
                  </a:lnTo>
                  <a:lnTo>
                    <a:pt x="1941042" y="27889"/>
                  </a:lnTo>
                  <a:close/>
                </a:path>
                <a:path w="2218054" h="80010">
                  <a:moveTo>
                    <a:pt x="2118842" y="28854"/>
                  </a:moveTo>
                  <a:lnTo>
                    <a:pt x="2017242" y="28295"/>
                  </a:lnTo>
                  <a:lnTo>
                    <a:pt x="2017102" y="53695"/>
                  </a:lnTo>
                  <a:lnTo>
                    <a:pt x="2118703" y="54254"/>
                  </a:lnTo>
                  <a:lnTo>
                    <a:pt x="2118842" y="28854"/>
                  </a:lnTo>
                  <a:close/>
                </a:path>
                <a:path w="2218054" h="80010">
                  <a:moveTo>
                    <a:pt x="2218055" y="42087"/>
                  </a:moveTo>
                  <a:lnTo>
                    <a:pt x="2142058" y="3581"/>
                  </a:lnTo>
                  <a:lnTo>
                    <a:pt x="2141651" y="79781"/>
                  </a:lnTo>
                  <a:lnTo>
                    <a:pt x="2218055" y="4208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6">
            <a:extLst>
              <a:ext uri="{FF2B5EF4-FFF2-40B4-BE49-F238E27FC236}">
                <a16:creationId xmlns:a16="http://schemas.microsoft.com/office/drawing/2014/main" id="{A30B9340-5B64-01FA-C091-6EE87EF66EB8}"/>
              </a:ext>
            </a:extLst>
          </p:cNvPr>
          <p:cNvSpPr txBox="1"/>
          <p:nvPr/>
        </p:nvSpPr>
        <p:spPr>
          <a:xfrm>
            <a:off x="7099325" y="3796535"/>
            <a:ext cx="975779" cy="43729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3500" marR="5080" indent="-51435">
              <a:lnSpc>
                <a:spcPts val="1610"/>
              </a:lnSpc>
              <a:spcBef>
                <a:spcPts val="210"/>
              </a:spcBef>
            </a:pPr>
            <a:r>
              <a:rPr sz="1400" b="1" spc="-5" dirty="0">
                <a:latin typeface="Arial"/>
                <a:cs typeface="Arial"/>
              </a:rPr>
              <a:t>Azure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SQL  Database</a:t>
            </a:r>
            <a:endParaRPr sz="1400" b="1">
              <a:latin typeface="Arial"/>
              <a:cs typeface="Arial"/>
            </a:endParaRPr>
          </a:p>
        </p:txBody>
      </p:sp>
      <p:grpSp>
        <p:nvGrpSpPr>
          <p:cNvPr id="28" name="object 27">
            <a:extLst>
              <a:ext uri="{FF2B5EF4-FFF2-40B4-BE49-F238E27FC236}">
                <a16:creationId xmlns:a16="http://schemas.microsoft.com/office/drawing/2014/main" id="{47C95422-D6F5-A26C-6027-32C17AD7F9FA}"/>
              </a:ext>
            </a:extLst>
          </p:cNvPr>
          <p:cNvGrpSpPr/>
          <p:nvPr/>
        </p:nvGrpSpPr>
        <p:grpSpPr>
          <a:xfrm>
            <a:off x="8228673" y="2298227"/>
            <a:ext cx="1381125" cy="1811655"/>
            <a:chOff x="8223936" y="2910624"/>
            <a:chExt cx="1381125" cy="1811655"/>
          </a:xfrm>
          <a:noFill/>
        </p:grpSpPr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953C52E3-916A-E8D8-E113-31EF5484E378}"/>
                </a:ext>
              </a:extLst>
            </p:cNvPr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B14ED245-4EBD-AF38-384F-A838765AF375}"/>
                </a:ext>
              </a:extLst>
            </p:cNvPr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0">
            <a:extLst>
              <a:ext uri="{FF2B5EF4-FFF2-40B4-BE49-F238E27FC236}">
                <a16:creationId xmlns:a16="http://schemas.microsoft.com/office/drawing/2014/main" id="{56E52472-5ABE-F628-EF9F-41C6FF410F0D}"/>
              </a:ext>
            </a:extLst>
          </p:cNvPr>
          <p:cNvSpPr txBox="1"/>
          <p:nvPr/>
        </p:nvSpPr>
        <p:spPr>
          <a:xfrm>
            <a:off x="8615108" y="2400551"/>
            <a:ext cx="7101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Publish</a:t>
            </a:r>
            <a:endParaRPr sz="1400" b="1">
              <a:latin typeface="Arial"/>
              <a:cs typeface="Arial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44062896-A1A3-2732-624D-F5C96EB19B08}"/>
              </a:ext>
            </a:extLst>
          </p:cNvPr>
          <p:cNvSpPr/>
          <p:nvPr/>
        </p:nvSpPr>
        <p:spPr>
          <a:xfrm>
            <a:off x="1089825" y="4438138"/>
            <a:ext cx="585215" cy="585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2">
            <a:extLst>
              <a:ext uri="{FF2B5EF4-FFF2-40B4-BE49-F238E27FC236}">
                <a16:creationId xmlns:a16="http://schemas.microsoft.com/office/drawing/2014/main" id="{7E1461B6-4249-2959-56D3-B8B0DDA67FED}"/>
              </a:ext>
            </a:extLst>
          </p:cNvPr>
          <p:cNvGrpSpPr/>
          <p:nvPr/>
        </p:nvGrpSpPr>
        <p:grpSpPr>
          <a:xfrm>
            <a:off x="998128" y="1696769"/>
            <a:ext cx="10135870" cy="3558540"/>
            <a:chOff x="993391" y="2309166"/>
            <a:chExt cx="10135870" cy="3558540"/>
          </a:xfrm>
        </p:grpSpPr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999127C7-5790-1568-FDB0-F649AA48C839}"/>
                </a:ext>
              </a:extLst>
            </p:cNvPr>
            <p:cNvSpPr/>
            <p:nvPr/>
          </p:nvSpPr>
          <p:spPr>
            <a:xfrm>
              <a:off x="993391" y="2309166"/>
              <a:ext cx="983020" cy="589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880C6CB1-AE63-28DD-D2CF-0EDEC07B5244}"/>
                </a:ext>
              </a:extLst>
            </p:cNvPr>
            <p:cNvSpPr/>
            <p:nvPr/>
          </p:nvSpPr>
          <p:spPr>
            <a:xfrm>
              <a:off x="8610600" y="3563111"/>
              <a:ext cx="710183" cy="7101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6310100E-0A74-56E5-D45E-CF2C904930AD}"/>
                </a:ext>
              </a:extLst>
            </p:cNvPr>
            <p:cNvSpPr/>
            <p:nvPr/>
          </p:nvSpPr>
          <p:spPr>
            <a:xfrm>
              <a:off x="7886510" y="3875049"/>
              <a:ext cx="2424430" cy="81280"/>
            </a:xfrm>
            <a:custGeom>
              <a:avLst/>
              <a:gdLst/>
              <a:ahLst/>
              <a:cxnLst/>
              <a:rect l="l" t="t" r="r" b="b"/>
              <a:pathLst>
                <a:path w="2424429" h="81279">
                  <a:moveTo>
                    <a:pt x="101803" y="25768"/>
                  </a:moveTo>
                  <a:lnTo>
                    <a:pt x="203" y="24955"/>
                  </a:lnTo>
                  <a:lnTo>
                    <a:pt x="0" y="50355"/>
                  </a:lnTo>
                  <a:lnTo>
                    <a:pt x="101600" y="51168"/>
                  </a:lnTo>
                  <a:lnTo>
                    <a:pt x="101803" y="25768"/>
                  </a:lnTo>
                  <a:close/>
                </a:path>
                <a:path w="2424429" h="81279">
                  <a:moveTo>
                    <a:pt x="279603" y="27190"/>
                  </a:moveTo>
                  <a:lnTo>
                    <a:pt x="178003" y="26377"/>
                  </a:lnTo>
                  <a:lnTo>
                    <a:pt x="177800" y="51777"/>
                  </a:lnTo>
                  <a:lnTo>
                    <a:pt x="279400" y="52590"/>
                  </a:lnTo>
                  <a:lnTo>
                    <a:pt x="279603" y="27190"/>
                  </a:lnTo>
                  <a:close/>
                </a:path>
                <a:path w="2424429" h="81279">
                  <a:moveTo>
                    <a:pt x="457390" y="28625"/>
                  </a:moveTo>
                  <a:lnTo>
                    <a:pt x="355790" y="27800"/>
                  </a:lnTo>
                  <a:lnTo>
                    <a:pt x="355587" y="53200"/>
                  </a:lnTo>
                  <a:lnTo>
                    <a:pt x="457187" y="54013"/>
                  </a:lnTo>
                  <a:lnTo>
                    <a:pt x="457390" y="28625"/>
                  </a:lnTo>
                  <a:close/>
                </a:path>
                <a:path w="2424429" h="81279">
                  <a:moveTo>
                    <a:pt x="635190" y="30048"/>
                  </a:moveTo>
                  <a:lnTo>
                    <a:pt x="533590" y="29235"/>
                  </a:lnTo>
                  <a:lnTo>
                    <a:pt x="533387" y="54635"/>
                  </a:lnTo>
                  <a:lnTo>
                    <a:pt x="634987" y="55448"/>
                  </a:lnTo>
                  <a:lnTo>
                    <a:pt x="635190" y="30048"/>
                  </a:lnTo>
                  <a:close/>
                </a:path>
                <a:path w="2424429" h="81279">
                  <a:moveTo>
                    <a:pt x="724433" y="43459"/>
                  </a:moveTo>
                  <a:lnTo>
                    <a:pt x="648538" y="4749"/>
                  </a:lnTo>
                  <a:lnTo>
                    <a:pt x="647928" y="80949"/>
                  </a:lnTo>
                  <a:lnTo>
                    <a:pt x="724433" y="43459"/>
                  </a:lnTo>
                  <a:close/>
                </a:path>
                <a:path w="2424429" h="81279">
                  <a:moveTo>
                    <a:pt x="1534287" y="55562"/>
                  </a:moveTo>
                  <a:lnTo>
                    <a:pt x="1534134" y="30162"/>
                  </a:lnTo>
                  <a:lnTo>
                    <a:pt x="1432534" y="30759"/>
                  </a:lnTo>
                  <a:lnTo>
                    <a:pt x="1432687" y="56159"/>
                  </a:lnTo>
                  <a:lnTo>
                    <a:pt x="1534287" y="55562"/>
                  </a:lnTo>
                  <a:close/>
                </a:path>
                <a:path w="2424429" h="81279">
                  <a:moveTo>
                    <a:pt x="1712074" y="54521"/>
                  </a:moveTo>
                  <a:lnTo>
                    <a:pt x="1711934" y="29121"/>
                  </a:lnTo>
                  <a:lnTo>
                    <a:pt x="1610334" y="29718"/>
                  </a:lnTo>
                  <a:lnTo>
                    <a:pt x="1610474" y="55118"/>
                  </a:lnTo>
                  <a:lnTo>
                    <a:pt x="1712074" y="54521"/>
                  </a:lnTo>
                  <a:close/>
                </a:path>
                <a:path w="2424429" h="81279">
                  <a:moveTo>
                    <a:pt x="1889874" y="53479"/>
                  </a:moveTo>
                  <a:lnTo>
                    <a:pt x="1889721" y="28079"/>
                  </a:lnTo>
                  <a:lnTo>
                    <a:pt x="1788121" y="28676"/>
                  </a:lnTo>
                  <a:lnTo>
                    <a:pt x="1788274" y="54076"/>
                  </a:lnTo>
                  <a:lnTo>
                    <a:pt x="1889874" y="53479"/>
                  </a:lnTo>
                  <a:close/>
                </a:path>
                <a:path w="2424429" h="81279">
                  <a:moveTo>
                    <a:pt x="2067674" y="52438"/>
                  </a:moveTo>
                  <a:lnTo>
                    <a:pt x="2067521" y="27038"/>
                  </a:lnTo>
                  <a:lnTo>
                    <a:pt x="1965921" y="27635"/>
                  </a:lnTo>
                  <a:lnTo>
                    <a:pt x="1966074" y="53035"/>
                  </a:lnTo>
                  <a:lnTo>
                    <a:pt x="2067674" y="52438"/>
                  </a:lnTo>
                  <a:close/>
                </a:path>
                <a:path w="2424429" h="81279">
                  <a:moveTo>
                    <a:pt x="2245474" y="51396"/>
                  </a:moveTo>
                  <a:lnTo>
                    <a:pt x="2245322" y="25996"/>
                  </a:lnTo>
                  <a:lnTo>
                    <a:pt x="2143722" y="26593"/>
                  </a:lnTo>
                  <a:lnTo>
                    <a:pt x="2143874" y="51993"/>
                  </a:lnTo>
                  <a:lnTo>
                    <a:pt x="2245474" y="51396"/>
                  </a:lnTo>
                  <a:close/>
                </a:path>
                <a:path w="2424429" h="81279">
                  <a:moveTo>
                    <a:pt x="2423960" y="37655"/>
                  </a:moveTo>
                  <a:lnTo>
                    <a:pt x="2398928" y="25323"/>
                  </a:lnTo>
                  <a:lnTo>
                    <a:pt x="2347544" y="0"/>
                  </a:lnTo>
                  <a:lnTo>
                    <a:pt x="2347684" y="25400"/>
                  </a:lnTo>
                  <a:lnTo>
                    <a:pt x="2321522" y="25552"/>
                  </a:lnTo>
                  <a:lnTo>
                    <a:pt x="2321661" y="50952"/>
                  </a:lnTo>
                  <a:lnTo>
                    <a:pt x="2347836" y="50800"/>
                  </a:lnTo>
                  <a:lnTo>
                    <a:pt x="2347988" y="76200"/>
                  </a:lnTo>
                  <a:lnTo>
                    <a:pt x="2423960" y="3765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ECE6C43E-85A9-2595-EB96-4310A35FCF32}"/>
                </a:ext>
              </a:extLst>
            </p:cNvPr>
            <p:cNvSpPr/>
            <p:nvPr/>
          </p:nvSpPr>
          <p:spPr>
            <a:xfrm>
              <a:off x="10296232" y="3503316"/>
              <a:ext cx="832573" cy="8325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1ABFCADF-BB6B-A41B-701A-788DC25E2595}"/>
                </a:ext>
              </a:extLst>
            </p:cNvPr>
            <p:cNvSpPr/>
            <p:nvPr/>
          </p:nvSpPr>
          <p:spPr>
            <a:xfrm>
              <a:off x="7178039" y="3557015"/>
              <a:ext cx="710183" cy="7101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D3BC4414-1EA5-2799-9405-CD97968794CF}"/>
                </a:ext>
              </a:extLst>
            </p:cNvPr>
            <p:cNvSpPr/>
            <p:nvPr/>
          </p:nvSpPr>
          <p:spPr>
            <a:xfrm>
              <a:off x="7263383" y="5154167"/>
              <a:ext cx="710183" cy="7132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7DB931F8-AAB1-15BE-459F-EFE4B24A9CB2}"/>
              </a:ext>
            </a:extLst>
          </p:cNvPr>
          <p:cNvSpPr txBox="1"/>
          <p:nvPr/>
        </p:nvSpPr>
        <p:spPr>
          <a:xfrm>
            <a:off x="7161339" y="5259575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b="1" spc="-5" dirty="0">
                <a:latin typeface="Arial"/>
                <a:cs typeface="Arial"/>
              </a:rPr>
              <a:t>Azure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  Lake  Storage  Gen2</a:t>
            </a:r>
            <a:endParaRPr sz="1400" b="1">
              <a:latin typeface="Arial"/>
              <a:cs typeface="Arial"/>
            </a:endParaRPr>
          </a:p>
        </p:txBody>
      </p: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8C0616F8-5EB4-D62B-236C-036C52B6E1B2}"/>
              </a:ext>
            </a:extLst>
          </p:cNvPr>
          <p:cNvGrpSpPr/>
          <p:nvPr/>
        </p:nvGrpSpPr>
        <p:grpSpPr>
          <a:xfrm>
            <a:off x="4689309" y="1064003"/>
            <a:ext cx="4636770" cy="4160520"/>
            <a:chOff x="4684572" y="1676400"/>
            <a:chExt cx="4636770" cy="4160520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D702053C-156D-EA5C-2F2A-FDDB9EC6C5AF}"/>
                </a:ext>
              </a:extLst>
            </p:cNvPr>
            <p:cNvSpPr/>
            <p:nvPr/>
          </p:nvSpPr>
          <p:spPr>
            <a:xfrm>
              <a:off x="6518402" y="3946397"/>
              <a:ext cx="2188210" cy="1603375"/>
            </a:xfrm>
            <a:custGeom>
              <a:avLst/>
              <a:gdLst/>
              <a:ahLst/>
              <a:cxnLst/>
              <a:rect l="l" t="t" r="r" b="b"/>
              <a:pathLst>
                <a:path w="2188209" h="1603375">
                  <a:moveTo>
                    <a:pt x="66255" y="91922"/>
                  </a:moveTo>
                  <a:lnTo>
                    <a:pt x="22987" y="0"/>
                  </a:lnTo>
                  <a:lnTo>
                    <a:pt x="0" y="10820"/>
                  </a:lnTo>
                  <a:lnTo>
                    <a:pt x="43294" y="102743"/>
                  </a:lnTo>
                  <a:lnTo>
                    <a:pt x="66255" y="91922"/>
                  </a:lnTo>
                  <a:close/>
                </a:path>
                <a:path w="2188209" h="1603375">
                  <a:moveTo>
                    <a:pt x="142011" y="252780"/>
                  </a:moveTo>
                  <a:lnTo>
                    <a:pt x="98729" y="160858"/>
                  </a:lnTo>
                  <a:lnTo>
                    <a:pt x="75755" y="171678"/>
                  </a:lnTo>
                  <a:lnTo>
                    <a:pt x="119037" y="263601"/>
                  </a:lnTo>
                  <a:lnTo>
                    <a:pt x="142011" y="252780"/>
                  </a:lnTo>
                  <a:close/>
                </a:path>
                <a:path w="2188209" h="1603375">
                  <a:moveTo>
                    <a:pt x="217754" y="413639"/>
                  </a:moveTo>
                  <a:lnTo>
                    <a:pt x="174472" y="321729"/>
                  </a:lnTo>
                  <a:lnTo>
                    <a:pt x="151498" y="332549"/>
                  </a:lnTo>
                  <a:lnTo>
                    <a:pt x="194779" y="424459"/>
                  </a:lnTo>
                  <a:lnTo>
                    <a:pt x="217754" y="413639"/>
                  </a:lnTo>
                  <a:close/>
                </a:path>
                <a:path w="2188209" h="1603375">
                  <a:moveTo>
                    <a:pt x="293497" y="574497"/>
                  </a:moveTo>
                  <a:lnTo>
                    <a:pt x="250215" y="482587"/>
                  </a:lnTo>
                  <a:lnTo>
                    <a:pt x="227241" y="493407"/>
                  </a:lnTo>
                  <a:lnTo>
                    <a:pt x="270522" y="585317"/>
                  </a:lnTo>
                  <a:lnTo>
                    <a:pt x="293497" y="574497"/>
                  </a:lnTo>
                  <a:close/>
                </a:path>
                <a:path w="2188209" h="1603375">
                  <a:moveTo>
                    <a:pt x="369239" y="735355"/>
                  </a:moveTo>
                  <a:lnTo>
                    <a:pt x="325958" y="643445"/>
                  </a:lnTo>
                  <a:lnTo>
                    <a:pt x="302983" y="654265"/>
                  </a:lnTo>
                  <a:lnTo>
                    <a:pt x="346265" y="746188"/>
                  </a:lnTo>
                  <a:lnTo>
                    <a:pt x="369239" y="735355"/>
                  </a:lnTo>
                  <a:close/>
                </a:path>
                <a:path w="2188209" h="1603375">
                  <a:moveTo>
                    <a:pt x="444982" y="896226"/>
                  </a:moveTo>
                  <a:lnTo>
                    <a:pt x="401701" y="804303"/>
                  </a:lnTo>
                  <a:lnTo>
                    <a:pt x="378726" y="815124"/>
                  </a:lnTo>
                  <a:lnTo>
                    <a:pt x="422008" y="907046"/>
                  </a:lnTo>
                  <a:lnTo>
                    <a:pt x="444982" y="896226"/>
                  </a:lnTo>
                  <a:close/>
                </a:path>
                <a:path w="2188209" h="1603375">
                  <a:moveTo>
                    <a:pt x="520725" y="1057084"/>
                  </a:moveTo>
                  <a:lnTo>
                    <a:pt x="477443" y="965161"/>
                  </a:lnTo>
                  <a:lnTo>
                    <a:pt x="454469" y="975982"/>
                  </a:lnTo>
                  <a:lnTo>
                    <a:pt x="497751" y="1067904"/>
                  </a:lnTo>
                  <a:lnTo>
                    <a:pt x="520725" y="1057084"/>
                  </a:lnTo>
                  <a:close/>
                </a:path>
                <a:path w="2188209" h="1603375">
                  <a:moveTo>
                    <a:pt x="596468" y="1217942"/>
                  </a:moveTo>
                  <a:lnTo>
                    <a:pt x="553186" y="1126020"/>
                  </a:lnTo>
                  <a:lnTo>
                    <a:pt x="530212" y="1136840"/>
                  </a:lnTo>
                  <a:lnTo>
                    <a:pt x="573493" y="1228763"/>
                  </a:lnTo>
                  <a:lnTo>
                    <a:pt x="596468" y="1217942"/>
                  </a:lnTo>
                  <a:close/>
                </a:path>
                <a:path w="2188209" h="1603375">
                  <a:moveTo>
                    <a:pt x="672223" y="1378800"/>
                  </a:moveTo>
                  <a:lnTo>
                    <a:pt x="628929" y="1286878"/>
                  </a:lnTo>
                  <a:lnTo>
                    <a:pt x="605955" y="1297698"/>
                  </a:lnTo>
                  <a:lnTo>
                    <a:pt x="649236" y="1389621"/>
                  </a:lnTo>
                  <a:lnTo>
                    <a:pt x="672223" y="1378800"/>
                  </a:lnTo>
                  <a:close/>
                </a:path>
                <a:path w="2188209" h="1603375">
                  <a:moveTo>
                    <a:pt x="747776" y="1479638"/>
                  </a:moveTo>
                  <a:lnTo>
                    <a:pt x="724789" y="1490459"/>
                  </a:lnTo>
                  <a:lnTo>
                    <a:pt x="704672" y="1447736"/>
                  </a:lnTo>
                  <a:lnTo>
                    <a:pt x="681697" y="1458556"/>
                  </a:lnTo>
                  <a:lnTo>
                    <a:pt x="701802" y="1501292"/>
                  </a:lnTo>
                  <a:lnTo>
                    <a:pt x="678840" y="1512100"/>
                  </a:lnTo>
                  <a:lnTo>
                    <a:pt x="745769" y="1564817"/>
                  </a:lnTo>
                  <a:lnTo>
                    <a:pt x="746988" y="1512773"/>
                  </a:lnTo>
                  <a:lnTo>
                    <a:pt x="747776" y="1479638"/>
                  </a:lnTo>
                  <a:close/>
                </a:path>
                <a:path w="2188209" h="1603375">
                  <a:moveTo>
                    <a:pt x="1555534" y="1552117"/>
                  </a:moveTo>
                  <a:lnTo>
                    <a:pt x="1453934" y="1552117"/>
                  </a:lnTo>
                  <a:lnTo>
                    <a:pt x="1453934" y="1577517"/>
                  </a:lnTo>
                  <a:lnTo>
                    <a:pt x="1555534" y="1577517"/>
                  </a:lnTo>
                  <a:lnTo>
                    <a:pt x="1555534" y="1552117"/>
                  </a:lnTo>
                  <a:close/>
                </a:path>
                <a:path w="2188209" h="1603375">
                  <a:moveTo>
                    <a:pt x="1733334" y="1552117"/>
                  </a:moveTo>
                  <a:lnTo>
                    <a:pt x="1631734" y="1552117"/>
                  </a:lnTo>
                  <a:lnTo>
                    <a:pt x="1631734" y="1577517"/>
                  </a:lnTo>
                  <a:lnTo>
                    <a:pt x="1733334" y="1577517"/>
                  </a:lnTo>
                  <a:lnTo>
                    <a:pt x="1733334" y="1552117"/>
                  </a:lnTo>
                  <a:close/>
                </a:path>
                <a:path w="2188209" h="1603375">
                  <a:moveTo>
                    <a:pt x="1911134" y="1552117"/>
                  </a:moveTo>
                  <a:lnTo>
                    <a:pt x="1809534" y="1552117"/>
                  </a:lnTo>
                  <a:lnTo>
                    <a:pt x="1809534" y="1577517"/>
                  </a:lnTo>
                  <a:lnTo>
                    <a:pt x="1911134" y="1577517"/>
                  </a:lnTo>
                  <a:lnTo>
                    <a:pt x="1911134" y="1552117"/>
                  </a:lnTo>
                  <a:close/>
                </a:path>
                <a:path w="2188209" h="1603375">
                  <a:moveTo>
                    <a:pt x="2088934" y="1552117"/>
                  </a:moveTo>
                  <a:lnTo>
                    <a:pt x="1987334" y="1552117"/>
                  </a:lnTo>
                  <a:lnTo>
                    <a:pt x="1987334" y="1577517"/>
                  </a:lnTo>
                  <a:lnTo>
                    <a:pt x="2088934" y="1577517"/>
                  </a:lnTo>
                  <a:lnTo>
                    <a:pt x="2088934" y="1552117"/>
                  </a:lnTo>
                  <a:close/>
                </a:path>
                <a:path w="2188209" h="1603375">
                  <a:moveTo>
                    <a:pt x="2188210" y="1564817"/>
                  </a:moveTo>
                  <a:lnTo>
                    <a:pt x="2112010" y="1526717"/>
                  </a:lnTo>
                  <a:lnTo>
                    <a:pt x="2112010" y="1602917"/>
                  </a:lnTo>
                  <a:lnTo>
                    <a:pt x="2188210" y="156481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219FB4CA-F0B0-9F31-BD48-E062A21D4C86}"/>
                </a:ext>
              </a:extLst>
            </p:cNvPr>
            <p:cNvSpPr/>
            <p:nvPr/>
          </p:nvSpPr>
          <p:spPr>
            <a:xfrm>
              <a:off x="8610600" y="5126735"/>
              <a:ext cx="710183" cy="71018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15C8E458-F1BD-8DC3-2F39-9BAB1E4D1F15}"/>
                </a:ext>
              </a:extLst>
            </p:cNvPr>
            <p:cNvSpPr/>
            <p:nvPr/>
          </p:nvSpPr>
          <p:spPr>
            <a:xfrm>
              <a:off x="5739384" y="1676400"/>
              <a:ext cx="725424" cy="722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479524CC-BBA2-1038-1E5A-429E5869B6D7}"/>
                </a:ext>
              </a:extLst>
            </p:cNvPr>
            <p:cNvSpPr/>
            <p:nvPr/>
          </p:nvSpPr>
          <p:spPr>
            <a:xfrm>
              <a:off x="6787896" y="1676400"/>
              <a:ext cx="673607" cy="7223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BC9C761A-43FF-7903-AE5A-093B979F74FE}"/>
                </a:ext>
              </a:extLst>
            </p:cNvPr>
            <p:cNvSpPr/>
            <p:nvPr/>
          </p:nvSpPr>
          <p:spPr>
            <a:xfrm>
              <a:off x="4684572" y="1678153"/>
              <a:ext cx="761860" cy="7199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2B9FC4C8-2FAF-6C47-8B35-7065F8D039CB}"/>
                </a:ext>
              </a:extLst>
            </p:cNvPr>
            <p:cNvSpPr/>
            <p:nvPr/>
          </p:nvSpPr>
          <p:spPr>
            <a:xfrm>
              <a:off x="6054229" y="2534919"/>
              <a:ext cx="80645" cy="420370"/>
            </a:xfrm>
            <a:custGeom>
              <a:avLst/>
              <a:gdLst/>
              <a:ahLst/>
              <a:cxnLst/>
              <a:rect l="l" t="t" r="r" b="b"/>
              <a:pathLst>
                <a:path w="80645" h="420369">
                  <a:moveTo>
                    <a:pt x="29352" y="344263"/>
                  </a:moveTo>
                  <a:lnTo>
                    <a:pt x="3962" y="344639"/>
                  </a:lnTo>
                  <a:lnTo>
                    <a:pt x="43179" y="420268"/>
                  </a:lnTo>
                  <a:lnTo>
                    <a:pt x="73672" y="356958"/>
                  </a:lnTo>
                  <a:lnTo>
                    <a:pt x="29540" y="356958"/>
                  </a:lnTo>
                  <a:lnTo>
                    <a:pt x="29352" y="344263"/>
                  </a:lnTo>
                  <a:close/>
                </a:path>
                <a:path w="80645" h="420369">
                  <a:moveTo>
                    <a:pt x="54752" y="343886"/>
                  </a:moveTo>
                  <a:lnTo>
                    <a:pt x="29352" y="344263"/>
                  </a:lnTo>
                  <a:lnTo>
                    <a:pt x="29540" y="356958"/>
                  </a:lnTo>
                  <a:lnTo>
                    <a:pt x="54940" y="356590"/>
                  </a:lnTo>
                  <a:lnTo>
                    <a:pt x="54752" y="343886"/>
                  </a:lnTo>
                  <a:close/>
                </a:path>
                <a:path w="80645" h="420369">
                  <a:moveTo>
                    <a:pt x="80149" y="343509"/>
                  </a:moveTo>
                  <a:lnTo>
                    <a:pt x="54752" y="343886"/>
                  </a:lnTo>
                  <a:lnTo>
                    <a:pt x="54940" y="356590"/>
                  </a:lnTo>
                  <a:lnTo>
                    <a:pt x="29540" y="356958"/>
                  </a:lnTo>
                  <a:lnTo>
                    <a:pt x="73672" y="356958"/>
                  </a:lnTo>
                  <a:lnTo>
                    <a:pt x="80149" y="343509"/>
                  </a:lnTo>
                  <a:close/>
                </a:path>
                <a:path w="80645" h="420369">
                  <a:moveTo>
                    <a:pt x="53441" y="254990"/>
                  </a:moveTo>
                  <a:lnTo>
                    <a:pt x="28041" y="255371"/>
                  </a:lnTo>
                  <a:lnTo>
                    <a:pt x="29352" y="344263"/>
                  </a:lnTo>
                  <a:lnTo>
                    <a:pt x="54752" y="343886"/>
                  </a:lnTo>
                  <a:lnTo>
                    <a:pt x="53441" y="254990"/>
                  </a:lnTo>
                  <a:close/>
                </a:path>
                <a:path w="80645" h="420369">
                  <a:moveTo>
                    <a:pt x="50812" y="77215"/>
                  </a:moveTo>
                  <a:lnTo>
                    <a:pt x="25425" y="77584"/>
                  </a:lnTo>
                  <a:lnTo>
                    <a:pt x="26924" y="179184"/>
                  </a:lnTo>
                  <a:lnTo>
                    <a:pt x="52311" y="178803"/>
                  </a:lnTo>
                  <a:lnTo>
                    <a:pt x="50812" y="77215"/>
                  </a:lnTo>
                  <a:close/>
                </a:path>
                <a:path w="80645" h="420369">
                  <a:moveTo>
                    <a:pt x="36982" y="0"/>
                  </a:moveTo>
                  <a:lnTo>
                    <a:pt x="0" y="76758"/>
                  </a:lnTo>
                  <a:lnTo>
                    <a:pt x="76200" y="75628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>
            <a:extLst>
              <a:ext uri="{FF2B5EF4-FFF2-40B4-BE49-F238E27FC236}">
                <a16:creationId xmlns:a16="http://schemas.microsoft.com/office/drawing/2014/main" id="{BC439185-EF02-0B25-1611-2D0CC92DB504}"/>
              </a:ext>
            </a:extLst>
          </p:cNvPr>
          <p:cNvSpPr txBox="1"/>
          <p:nvPr/>
        </p:nvSpPr>
        <p:spPr>
          <a:xfrm>
            <a:off x="8574734" y="5287007"/>
            <a:ext cx="913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ML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Models</a:t>
            </a:r>
            <a:endParaRPr sz="14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98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82F37E4-A81A-AE94-2F58-8ECAD8CD6B00}"/>
              </a:ext>
            </a:extLst>
          </p:cNvPr>
          <p:cNvSpPr/>
          <p:nvPr/>
        </p:nvSpPr>
        <p:spPr>
          <a:xfrm>
            <a:off x="1029221" y="719548"/>
            <a:ext cx="1964795" cy="3845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B1495FD-7A56-5E34-1538-793845D61422}"/>
              </a:ext>
            </a:extLst>
          </p:cNvPr>
          <p:cNvSpPr/>
          <p:nvPr/>
        </p:nvSpPr>
        <p:spPr>
          <a:xfrm>
            <a:off x="1029221" y="4711048"/>
            <a:ext cx="10065985" cy="915311"/>
          </a:xfrm>
          <a:custGeom>
            <a:avLst/>
            <a:gdLst/>
            <a:ahLst/>
            <a:cxnLst/>
            <a:rect l="l" t="t" r="r" b="b"/>
            <a:pathLst>
              <a:path w="5831205" h="1350645">
                <a:moveTo>
                  <a:pt x="0" y="1350030"/>
                </a:moveTo>
                <a:lnTo>
                  <a:pt x="0" y="0"/>
                </a:lnTo>
                <a:lnTo>
                  <a:pt x="5831163" y="0"/>
                </a:lnTo>
                <a:lnTo>
                  <a:pt x="5831163" y="1350030"/>
                </a:lnTo>
                <a:lnTo>
                  <a:pt x="0" y="135003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E6B338-11C7-AA04-87EA-16E8AF551DAC}"/>
              </a:ext>
            </a:extLst>
          </p:cNvPr>
          <p:cNvSpPr txBox="1"/>
          <p:nvPr/>
        </p:nvSpPr>
        <p:spPr>
          <a:xfrm>
            <a:off x="1165480" y="1678906"/>
            <a:ext cx="1692275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lang="en-US" sz="1400" spc="-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.Ingestion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91D973C-C831-7356-5586-44BE5C986239}"/>
              </a:ext>
            </a:extLst>
          </p:cNvPr>
          <p:cNvSpPr txBox="1"/>
          <p:nvPr/>
        </p:nvSpPr>
        <p:spPr>
          <a:xfrm>
            <a:off x="1165481" y="3122327"/>
            <a:ext cx="1692275" cy="2609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lang="en-US" sz="1400" spc="-5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.Ingestion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HTTP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104AD4F-1AA7-C736-82E7-11C504E9A487}"/>
              </a:ext>
            </a:extLst>
          </p:cNvPr>
          <p:cNvSpPr txBox="1"/>
          <p:nvPr/>
        </p:nvSpPr>
        <p:spPr>
          <a:xfrm>
            <a:off x="3919854" y="1119307"/>
            <a:ext cx="1584325" cy="260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lang="en-US" sz="1400" spc="-5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.Data Flow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(1)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217CCF0-A6D1-9FCD-F374-8745475B19F1}"/>
              </a:ext>
            </a:extLst>
          </p:cNvPr>
          <p:cNvSpPr txBox="1"/>
          <p:nvPr/>
        </p:nvSpPr>
        <p:spPr>
          <a:xfrm>
            <a:off x="3919854" y="1847932"/>
            <a:ext cx="1584325" cy="260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lang="en-US" sz="1400" spc="-5" dirty="0">
                <a:latin typeface="Arial"/>
                <a:cs typeface="Arial"/>
              </a:rPr>
              <a:t>4</a:t>
            </a:r>
            <a:r>
              <a:rPr sz="1400" spc="-5" dirty="0">
                <a:latin typeface="Arial"/>
                <a:cs typeface="Arial"/>
              </a:rPr>
              <a:t>.Data Flow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(2)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3EFCA1E-EB29-0ADE-921D-B74FF644560D}"/>
              </a:ext>
            </a:extLst>
          </p:cNvPr>
          <p:cNvSpPr txBox="1"/>
          <p:nvPr/>
        </p:nvSpPr>
        <p:spPr>
          <a:xfrm>
            <a:off x="3919854" y="2576556"/>
            <a:ext cx="1584325" cy="260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lang="en-US" sz="1400" spc="-5" dirty="0">
                <a:latin typeface="Arial"/>
                <a:cs typeface="Arial"/>
              </a:rPr>
              <a:t>5</a:t>
            </a:r>
            <a:r>
              <a:rPr sz="1400" spc="-5" dirty="0">
                <a:latin typeface="Arial"/>
                <a:cs typeface="Arial"/>
              </a:rPr>
              <a:t>.Data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FBFD4C9-2907-CAE0-49B6-2CEE4810C83A}"/>
              </a:ext>
            </a:extLst>
          </p:cNvPr>
          <p:cNvSpPr txBox="1"/>
          <p:nvPr/>
        </p:nvSpPr>
        <p:spPr>
          <a:xfrm>
            <a:off x="3919854" y="3305180"/>
            <a:ext cx="1584325" cy="2596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lang="en-US" sz="1400" spc="-5" dirty="0">
                <a:latin typeface="Arial"/>
                <a:cs typeface="Arial"/>
              </a:rPr>
              <a:t>6</a:t>
            </a:r>
            <a:r>
              <a:rPr sz="1400" spc="-5" dirty="0">
                <a:latin typeface="Arial"/>
                <a:cs typeface="Arial"/>
              </a:rPr>
              <a:t>.HDInsight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0C39804-6A5A-D674-4EE6-21E6D55950EE}"/>
              </a:ext>
            </a:extLst>
          </p:cNvPr>
          <p:cNvSpPr txBox="1"/>
          <p:nvPr/>
        </p:nvSpPr>
        <p:spPr>
          <a:xfrm>
            <a:off x="3919854" y="4033805"/>
            <a:ext cx="1584325" cy="262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lang="en-US" sz="1400" spc="-5" dirty="0">
                <a:latin typeface="Arial"/>
                <a:cs typeface="Arial"/>
              </a:rPr>
              <a:t>7</a:t>
            </a:r>
            <a:r>
              <a:rPr sz="1400" spc="-5" dirty="0">
                <a:latin typeface="Arial"/>
                <a:cs typeface="Arial"/>
              </a:rPr>
              <a:t>.Databricks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F1518C6-5F56-3171-FADA-3466E37A05F8}"/>
              </a:ext>
            </a:extLst>
          </p:cNvPr>
          <p:cNvSpPr txBox="1"/>
          <p:nvPr/>
        </p:nvSpPr>
        <p:spPr>
          <a:xfrm>
            <a:off x="6620249" y="2512163"/>
            <a:ext cx="1584325" cy="260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lang="en-US" sz="1400" spc="-20" dirty="0">
                <a:latin typeface="Arial"/>
                <a:cs typeface="Arial"/>
              </a:rPr>
              <a:t>8</a:t>
            </a:r>
            <a:r>
              <a:rPr sz="1400" spc="-20" dirty="0">
                <a:latin typeface="Arial"/>
                <a:cs typeface="Arial"/>
              </a:rPr>
              <a:t>.Copy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1C7520-CF6A-66F1-ED12-44A82EC6DE5D}"/>
              </a:ext>
            </a:extLst>
          </p:cNvPr>
          <p:cNvSpPr txBox="1"/>
          <p:nvPr/>
        </p:nvSpPr>
        <p:spPr>
          <a:xfrm>
            <a:off x="3327113" y="5033403"/>
            <a:ext cx="1584325" cy="2609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lang="en-US" sz="1400" spc="-5" dirty="0">
                <a:latin typeface="Arial"/>
                <a:cs typeface="Arial"/>
              </a:rPr>
              <a:t>10</a:t>
            </a:r>
            <a:r>
              <a:rPr sz="1400" spc="-5" dirty="0">
                <a:latin typeface="Arial"/>
                <a:cs typeface="Arial"/>
              </a:rPr>
              <a:t>.Orchestration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0EBC5B2-29C0-C525-E837-C2DC81EC8A8E}"/>
              </a:ext>
            </a:extLst>
          </p:cNvPr>
          <p:cNvSpPr txBox="1"/>
          <p:nvPr/>
        </p:nvSpPr>
        <p:spPr>
          <a:xfrm>
            <a:off x="7162307" y="4999466"/>
            <a:ext cx="1584325" cy="2622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.Monitoring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72211B6-473B-8109-3388-299CCDD30D01}"/>
              </a:ext>
            </a:extLst>
          </p:cNvPr>
          <p:cNvSpPr txBox="1"/>
          <p:nvPr/>
        </p:nvSpPr>
        <p:spPr>
          <a:xfrm>
            <a:off x="9320646" y="2495730"/>
            <a:ext cx="1584325" cy="260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lang="en-US" sz="1400" spc="-5" dirty="0">
                <a:latin typeface="Arial"/>
                <a:cs typeface="Arial"/>
              </a:rPr>
              <a:t>9</a:t>
            </a:r>
            <a:r>
              <a:rPr sz="1400" spc="-5" dirty="0">
                <a:latin typeface="Arial"/>
                <a:cs typeface="Arial"/>
              </a:rPr>
              <a:t>.Power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2DC18-F800-A889-366C-C87B9C8CC151}"/>
              </a:ext>
            </a:extLst>
          </p:cNvPr>
          <p:cNvSpPr/>
          <p:nvPr/>
        </p:nvSpPr>
        <p:spPr>
          <a:xfrm>
            <a:off x="3729618" y="719548"/>
            <a:ext cx="1964795" cy="3845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9D964-E6E0-A0B2-744F-FD060E010A37}"/>
              </a:ext>
            </a:extLst>
          </p:cNvPr>
          <p:cNvSpPr/>
          <p:nvPr/>
        </p:nvSpPr>
        <p:spPr>
          <a:xfrm>
            <a:off x="6430015" y="719548"/>
            <a:ext cx="1964795" cy="3845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01EC27-DD35-6370-0125-A85A08C3EBB5}"/>
              </a:ext>
            </a:extLst>
          </p:cNvPr>
          <p:cNvSpPr/>
          <p:nvPr/>
        </p:nvSpPr>
        <p:spPr>
          <a:xfrm>
            <a:off x="9130412" y="719547"/>
            <a:ext cx="1964795" cy="3845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2D61D7-16E2-B335-C1A6-01B16FCA4EFC}"/>
              </a:ext>
            </a:extLst>
          </p:cNvPr>
          <p:cNvSpPr/>
          <p:nvPr/>
        </p:nvSpPr>
        <p:spPr>
          <a:xfrm>
            <a:off x="3041224" y="2481014"/>
            <a:ext cx="641185" cy="19108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9540E14-FD30-8725-98CD-10FA7338BAE6}"/>
              </a:ext>
            </a:extLst>
          </p:cNvPr>
          <p:cNvSpPr/>
          <p:nvPr/>
        </p:nvSpPr>
        <p:spPr>
          <a:xfrm>
            <a:off x="5741621" y="2475211"/>
            <a:ext cx="641185" cy="19108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FE9E411-7EBE-E472-C30B-F748D5DCFCAE}"/>
              </a:ext>
            </a:extLst>
          </p:cNvPr>
          <p:cNvSpPr/>
          <p:nvPr/>
        </p:nvSpPr>
        <p:spPr>
          <a:xfrm>
            <a:off x="8442018" y="2486593"/>
            <a:ext cx="641185" cy="19108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4C5AB-77E3-798F-FEF1-69F8D2FAAD90}"/>
              </a:ext>
            </a:extLst>
          </p:cNvPr>
          <p:cNvSpPr txBox="1"/>
          <p:nvPr/>
        </p:nvSpPr>
        <p:spPr>
          <a:xfrm>
            <a:off x="1480189" y="749975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Ingestion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D46C-FE7E-ABF3-12D2-B2B3AE366921}"/>
              </a:ext>
            </a:extLst>
          </p:cNvPr>
          <p:cNvSpPr txBox="1"/>
          <p:nvPr/>
        </p:nvSpPr>
        <p:spPr>
          <a:xfrm>
            <a:off x="3919854" y="719547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Transformation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0A1C7-5828-E704-D808-B09A56A9CDF0}"/>
              </a:ext>
            </a:extLst>
          </p:cNvPr>
          <p:cNvSpPr txBox="1"/>
          <p:nvPr/>
        </p:nvSpPr>
        <p:spPr>
          <a:xfrm>
            <a:off x="7081839" y="749609"/>
            <a:ext cx="66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52FC9C-896E-ABA3-BCFE-E4CC67583C52}"/>
              </a:ext>
            </a:extLst>
          </p:cNvPr>
          <p:cNvSpPr txBox="1"/>
          <p:nvPr/>
        </p:nvSpPr>
        <p:spPr>
          <a:xfrm>
            <a:off x="9412263" y="749609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Visualization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0632BC-5325-1BA1-C892-C7C5D644D7C2}"/>
              </a:ext>
            </a:extLst>
          </p:cNvPr>
          <p:cNvSpPr txBox="1"/>
          <p:nvPr/>
        </p:nvSpPr>
        <p:spPr>
          <a:xfrm>
            <a:off x="5363972" y="468691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2619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E321AFF-A599-1D8A-2DB0-6CCEC53E6D2E}"/>
              </a:ext>
            </a:extLst>
          </p:cNvPr>
          <p:cNvSpPr/>
          <p:nvPr/>
        </p:nvSpPr>
        <p:spPr>
          <a:xfrm>
            <a:off x="3392468" y="1796025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00D315C-1A16-46E1-185C-D240710A3851}"/>
              </a:ext>
            </a:extLst>
          </p:cNvPr>
          <p:cNvSpPr/>
          <p:nvPr/>
        </p:nvSpPr>
        <p:spPr>
          <a:xfrm>
            <a:off x="8803849" y="1779984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ADFF8115-F63E-D5EF-40E2-21B8AD04EFDF}"/>
              </a:ext>
            </a:extLst>
          </p:cNvPr>
          <p:cNvGrpSpPr/>
          <p:nvPr/>
        </p:nvGrpSpPr>
        <p:grpSpPr>
          <a:xfrm>
            <a:off x="1451141" y="1789675"/>
            <a:ext cx="1271905" cy="2847340"/>
            <a:chOff x="247492" y="2134908"/>
            <a:chExt cx="1271905" cy="284734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4EA1BCF8-BAA2-CA5E-E2A7-F81A73606E4C}"/>
                </a:ext>
              </a:extLst>
            </p:cNvPr>
            <p:cNvSpPr/>
            <p:nvPr/>
          </p:nvSpPr>
          <p:spPr>
            <a:xfrm>
              <a:off x="253842" y="2141258"/>
              <a:ext cx="1259205" cy="2834640"/>
            </a:xfrm>
            <a:custGeom>
              <a:avLst/>
              <a:gdLst/>
              <a:ahLst/>
              <a:cxnLst/>
              <a:rect l="l" t="t" r="r" b="b"/>
              <a:pathLst>
                <a:path w="1259205" h="2834640">
                  <a:moveTo>
                    <a:pt x="0" y="0"/>
                  </a:moveTo>
                  <a:lnTo>
                    <a:pt x="1258790" y="0"/>
                  </a:lnTo>
                  <a:lnTo>
                    <a:pt x="1258790" y="2834501"/>
                  </a:lnTo>
                  <a:lnTo>
                    <a:pt x="0" y="283450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6CCA1548-B4DC-A4C5-3248-0D61524796C6}"/>
                </a:ext>
              </a:extLst>
            </p:cNvPr>
            <p:cNvSpPr/>
            <p:nvPr/>
          </p:nvSpPr>
          <p:spPr>
            <a:xfrm>
              <a:off x="633984" y="3691127"/>
              <a:ext cx="536447" cy="524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D7DEBCE0-6049-174C-B70A-2DBCD26D6E16}"/>
              </a:ext>
            </a:extLst>
          </p:cNvPr>
          <p:cNvSpPr/>
          <p:nvPr/>
        </p:nvSpPr>
        <p:spPr>
          <a:xfrm>
            <a:off x="9122353" y="3345895"/>
            <a:ext cx="536448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1131FB7-0256-66F5-1784-7BD5C4624BCE}"/>
              </a:ext>
            </a:extLst>
          </p:cNvPr>
          <p:cNvSpPr/>
          <p:nvPr/>
        </p:nvSpPr>
        <p:spPr>
          <a:xfrm>
            <a:off x="3986472" y="2169367"/>
            <a:ext cx="597408" cy="582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0340B56-C657-A8B1-39D2-41F03AB171DB}"/>
              </a:ext>
            </a:extLst>
          </p:cNvPr>
          <p:cNvSpPr/>
          <p:nvPr/>
        </p:nvSpPr>
        <p:spPr>
          <a:xfrm>
            <a:off x="5554955" y="3323195"/>
            <a:ext cx="1020171" cy="559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8AF89B5-6407-8441-EDCB-976C8BA932B4}"/>
              </a:ext>
            </a:extLst>
          </p:cNvPr>
          <p:cNvSpPr/>
          <p:nvPr/>
        </p:nvSpPr>
        <p:spPr>
          <a:xfrm>
            <a:off x="7171633" y="3196543"/>
            <a:ext cx="847343" cy="822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3FF2D5F0-BEAC-0983-9C8E-2CE3F5D49BAC}"/>
              </a:ext>
            </a:extLst>
          </p:cNvPr>
          <p:cNvGrpSpPr/>
          <p:nvPr/>
        </p:nvGrpSpPr>
        <p:grpSpPr>
          <a:xfrm>
            <a:off x="7296601" y="2169367"/>
            <a:ext cx="2362200" cy="582295"/>
            <a:chOff x="6092952" y="2514600"/>
            <a:chExt cx="2362200" cy="58229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29D04A8-153E-1E0D-FC7F-A861F62C2862}"/>
                </a:ext>
              </a:extLst>
            </p:cNvPr>
            <p:cNvSpPr/>
            <p:nvPr/>
          </p:nvSpPr>
          <p:spPr>
            <a:xfrm>
              <a:off x="6092952" y="2514600"/>
              <a:ext cx="597407" cy="582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A7C33CCF-A11B-DC5C-66CC-FF6410A2F2FC}"/>
                </a:ext>
              </a:extLst>
            </p:cNvPr>
            <p:cNvSpPr/>
            <p:nvPr/>
          </p:nvSpPr>
          <p:spPr>
            <a:xfrm>
              <a:off x="7918704" y="2542032"/>
              <a:ext cx="536448" cy="5242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0E41F196-D8DC-1BB1-6CF6-143E568A9EA7}"/>
              </a:ext>
            </a:extLst>
          </p:cNvPr>
          <p:cNvSpPr txBox="1"/>
          <p:nvPr/>
        </p:nvSpPr>
        <p:spPr>
          <a:xfrm>
            <a:off x="7320134" y="4093162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Sink  Data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8469100-B01F-DECA-2105-D95C36E71AEB}"/>
              </a:ext>
            </a:extLst>
          </p:cNvPr>
          <p:cNvSpPr txBox="1"/>
          <p:nvPr/>
        </p:nvSpPr>
        <p:spPr>
          <a:xfrm>
            <a:off x="4010869" y="4093162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Source  Data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C488C67-4058-91F5-F5C1-9734ADFE19D8}"/>
              </a:ext>
            </a:extLst>
          </p:cNvPr>
          <p:cNvSpPr txBox="1"/>
          <p:nvPr/>
        </p:nvSpPr>
        <p:spPr>
          <a:xfrm>
            <a:off x="3860552" y="2852626"/>
            <a:ext cx="8553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Linked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E35EF8F9-D9C7-8FE5-EBAF-9FD1740FCD63}"/>
              </a:ext>
            </a:extLst>
          </p:cNvPr>
          <p:cNvSpPr/>
          <p:nvPr/>
        </p:nvSpPr>
        <p:spPr>
          <a:xfrm>
            <a:off x="1837632" y="2196799"/>
            <a:ext cx="536447" cy="5242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79EECB2-CF3F-8FD5-E5FA-3CF9A129F67D}"/>
              </a:ext>
            </a:extLst>
          </p:cNvPr>
          <p:cNvSpPr/>
          <p:nvPr/>
        </p:nvSpPr>
        <p:spPr>
          <a:xfrm>
            <a:off x="5418512" y="1580658"/>
            <a:ext cx="787476" cy="3986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D76C68AD-CC9E-55BB-8985-1EDEF069E0E5}"/>
              </a:ext>
            </a:extLst>
          </p:cNvPr>
          <p:cNvSpPr txBox="1"/>
          <p:nvPr/>
        </p:nvSpPr>
        <p:spPr>
          <a:xfrm>
            <a:off x="1764271" y="2776426"/>
            <a:ext cx="643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Azure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Blob  </a:t>
            </a:r>
            <a:r>
              <a:rPr sz="1000" spc="-10" dirty="0">
                <a:latin typeface="Arial"/>
                <a:cs typeface="Arial"/>
              </a:rPr>
              <a:t>Storage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0F16795C-EF22-D95D-876E-58E089F2A9F8}"/>
              </a:ext>
            </a:extLst>
          </p:cNvPr>
          <p:cNvSpPr txBox="1"/>
          <p:nvPr/>
        </p:nvSpPr>
        <p:spPr>
          <a:xfrm>
            <a:off x="1764271" y="3937714"/>
            <a:ext cx="66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Source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File  </a:t>
            </a:r>
            <a:r>
              <a:rPr sz="1000" spc="-5" dirty="0">
                <a:latin typeface="Arial"/>
                <a:cs typeface="Arial"/>
              </a:rPr>
              <a:t>(Zipped  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DACDA259-371E-3C25-94B2-073499C90FDC}"/>
              </a:ext>
            </a:extLst>
          </p:cNvPr>
          <p:cNvSpPr txBox="1"/>
          <p:nvPr/>
        </p:nvSpPr>
        <p:spPr>
          <a:xfrm>
            <a:off x="9046660" y="4016962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Target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File  </a:t>
            </a:r>
            <a:r>
              <a:rPr sz="1000" spc="-5" dirty="0">
                <a:latin typeface="Arial"/>
                <a:cs typeface="Arial"/>
              </a:rPr>
              <a:t>(TSV)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BBDCF85-B017-4EA4-5D41-6E7F2333DADB}"/>
              </a:ext>
            </a:extLst>
          </p:cNvPr>
          <p:cNvSpPr txBox="1"/>
          <p:nvPr/>
        </p:nvSpPr>
        <p:spPr>
          <a:xfrm>
            <a:off x="9046660" y="2776426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Azure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 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5784884E-96AC-810D-CCC7-359C5C90F7BA}"/>
              </a:ext>
            </a:extLst>
          </p:cNvPr>
          <p:cNvGrpSpPr/>
          <p:nvPr/>
        </p:nvGrpSpPr>
        <p:grpSpPr>
          <a:xfrm>
            <a:off x="2373661" y="2749172"/>
            <a:ext cx="3171190" cy="1270331"/>
            <a:chOff x="1170012" y="3094405"/>
            <a:chExt cx="3171190" cy="1270331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56D25E0-172E-FDA2-1FBF-B3C355CC9E07}"/>
                </a:ext>
              </a:extLst>
            </p:cNvPr>
            <p:cNvSpPr/>
            <p:nvPr/>
          </p:nvSpPr>
          <p:spPr>
            <a:xfrm>
              <a:off x="2660903" y="3541776"/>
              <a:ext cx="844295" cy="8229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F747ADDC-A5B7-10A2-309F-83A0C7E14097}"/>
                </a:ext>
              </a:extLst>
            </p:cNvPr>
            <p:cNvSpPr/>
            <p:nvPr/>
          </p:nvSpPr>
          <p:spPr>
            <a:xfrm>
              <a:off x="1170012" y="3094405"/>
              <a:ext cx="3171190" cy="897255"/>
            </a:xfrm>
            <a:custGeom>
              <a:avLst/>
              <a:gdLst/>
              <a:ahLst/>
              <a:cxnLst/>
              <a:rect l="l" t="t" r="r" b="b"/>
              <a:pathLst>
                <a:path w="3171190" h="897254">
                  <a:moveTo>
                    <a:pt x="1490916" y="858862"/>
                  </a:moveTo>
                  <a:lnTo>
                    <a:pt x="1471866" y="849337"/>
                  </a:lnTo>
                  <a:lnTo>
                    <a:pt x="1414716" y="820762"/>
                  </a:lnTo>
                  <a:lnTo>
                    <a:pt x="1414716" y="849337"/>
                  </a:lnTo>
                  <a:lnTo>
                    <a:pt x="0" y="849337"/>
                  </a:lnTo>
                  <a:lnTo>
                    <a:pt x="0" y="868387"/>
                  </a:lnTo>
                  <a:lnTo>
                    <a:pt x="1414716" y="868387"/>
                  </a:lnTo>
                  <a:lnTo>
                    <a:pt x="1414716" y="896962"/>
                  </a:lnTo>
                  <a:lnTo>
                    <a:pt x="1471866" y="868387"/>
                  </a:lnTo>
                  <a:lnTo>
                    <a:pt x="1490916" y="858862"/>
                  </a:lnTo>
                  <a:close/>
                </a:path>
                <a:path w="3171190" h="897254">
                  <a:moveTo>
                    <a:pt x="1950300" y="372529"/>
                  </a:moveTo>
                  <a:lnTo>
                    <a:pt x="1921725" y="372529"/>
                  </a:lnTo>
                  <a:lnTo>
                    <a:pt x="1921725" y="0"/>
                  </a:lnTo>
                  <a:lnTo>
                    <a:pt x="1902675" y="0"/>
                  </a:lnTo>
                  <a:lnTo>
                    <a:pt x="1902675" y="372529"/>
                  </a:lnTo>
                  <a:lnTo>
                    <a:pt x="1874100" y="372529"/>
                  </a:lnTo>
                  <a:lnTo>
                    <a:pt x="1912200" y="448741"/>
                  </a:lnTo>
                  <a:lnTo>
                    <a:pt x="1943950" y="385229"/>
                  </a:lnTo>
                  <a:lnTo>
                    <a:pt x="1950300" y="372529"/>
                  </a:lnTo>
                  <a:close/>
                </a:path>
                <a:path w="3171190" h="897254">
                  <a:moveTo>
                    <a:pt x="3170936" y="858862"/>
                  </a:moveTo>
                  <a:lnTo>
                    <a:pt x="3151886" y="849337"/>
                  </a:lnTo>
                  <a:lnTo>
                    <a:pt x="3094736" y="820762"/>
                  </a:lnTo>
                  <a:lnTo>
                    <a:pt x="3094736" y="849337"/>
                  </a:lnTo>
                  <a:lnTo>
                    <a:pt x="2333485" y="849337"/>
                  </a:lnTo>
                  <a:lnTo>
                    <a:pt x="2333485" y="868387"/>
                  </a:lnTo>
                  <a:lnTo>
                    <a:pt x="3094736" y="868387"/>
                  </a:lnTo>
                  <a:lnTo>
                    <a:pt x="3094736" y="896962"/>
                  </a:lnTo>
                  <a:lnTo>
                    <a:pt x="3151886" y="868387"/>
                  </a:lnTo>
                  <a:lnTo>
                    <a:pt x="3170936" y="85886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068E6ABB-25CB-C3EA-387E-E1377996FB17}"/>
              </a:ext>
            </a:extLst>
          </p:cNvPr>
          <p:cNvSpPr txBox="1"/>
          <p:nvPr/>
        </p:nvSpPr>
        <p:spPr>
          <a:xfrm>
            <a:off x="5473008" y="1334722"/>
            <a:ext cx="4756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939352F5-FF11-1C7D-8371-908334625480}"/>
              </a:ext>
            </a:extLst>
          </p:cNvPr>
          <p:cNvSpPr/>
          <p:nvPr/>
        </p:nvSpPr>
        <p:spPr>
          <a:xfrm>
            <a:off x="2068709" y="2421195"/>
            <a:ext cx="1919605" cy="927100"/>
          </a:xfrm>
          <a:custGeom>
            <a:avLst/>
            <a:gdLst/>
            <a:ahLst/>
            <a:cxnLst/>
            <a:rect l="l" t="t" r="r" b="b"/>
            <a:pathLst>
              <a:path w="1919605" h="927100">
                <a:moveTo>
                  <a:pt x="76200" y="850849"/>
                </a:moveTo>
                <a:lnTo>
                  <a:pt x="47625" y="850849"/>
                </a:lnTo>
                <a:lnTo>
                  <a:pt x="47625" y="321957"/>
                </a:lnTo>
                <a:lnTo>
                  <a:pt x="28575" y="321957"/>
                </a:lnTo>
                <a:lnTo>
                  <a:pt x="28575" y="850849"/>
                </a:lnTo>
                <a:lnTo>
                  <a:pt x="0" y="850849"/>
                </a:lnTo>
                <a:lnTo>
                  <a:pt x="38100" y="927049"/>
                </a:lnTo>
                <a:lnTo>
                  <a:pt x="69850" y="863549"/>
                </a:lnTo>
                <a:lnTo>
                  <a:pt x="76200" y="850849"/>
                </a:lnTo>
                <a:close/>
              </a:path>
              <a:path w="1919605" h="927100">
                <a:moveTo>
                  <a:pt x="1919389" y="38100"/>
                </a:moveTo>
                <a:lnTo>
                  <a:pt x="1843189" y="0"/>
                </a:lnTo>
                <a:lnTo>
                  <a:pt x="1843189" y="28575"/>
                </a:lnTo>
                <a:lnTo>
                  <a:pt x="304952" y="28562"/>
                </a:lnTo>
                <a:lnTo>
                  <a:pt x="304952" y="47612"/>
                </a:lnTo>
                <a:lnTo>
                  <a:pt x="1843189" y="47625"/>
                </a:lnTo>
                <a:lnTo>
                  <a:pt x="1843189" y="76200"/>
                </a:lnTo>
                <a:lnTo>
                  <a:pt x="1900339" y="47625"/>
                </a:lnTo>
                <a:lnTo>
                  <a:pt x="1919389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BC3BF3D9-014B-9101-BEE3-73D2240E52E3}"/>
              </a:ext>
            </a:extLst>
          </p:cNvPr>
          <p:cNvSpPr/>
          <p:nvPr/>
        </p:nvSpPr>
        <p:spPr>
          <a:xfrm>
            <a:off x="6575126" y="3569935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524730A2-9A79-0AC3-E98C-9C7A6099C3F2}"/>
              </a:ext>
            </a:extLst>
          </p:cNvPr>
          <p:cNvSpPr/>
          <p:nvPr/>
        </p:nvSpPr>
        <p:spPr>
          <a:xfrm>
            <a:off x="8016399" y="3569935"/>
            <a:ext cx="1106170" cy="76200"/>
          </a:xfrm>
          <a:custGeom>
            <a:avLst/>
            <a:gdLst/>
            <a:ahLst/>
            <a:cxnLst/>
            <a:rect l="l" t="t" r="r" b="b"/>
            <a:pathLst>
              <a:path w="1106170" h="76200">
                <a:moveTo>
                  <a:pt x="1029754" y="0"/>
                </a:moveTo>
                <a:lnTo>
                  <a:pt x="1029754" y="76200"/>
                </a:lnTo>
                <a:lnTo>
                  <a:pt x="1086904" y="47625"/>
                </a:lnTo>
                <a:lnTo>
                  <a:pt x="1042454" y="47625"/>
                </a:lnTo>
                <a:lnTo>
                  <a:pt x="1042454" y="28575"/>
                </a:lnTo>
                <a:lnTo>
                  <a:pt x="1086904" y="28575"/>
                </a:lnTo>
                <a:lnTo>
                  <a:pt x="1029754" y="0"/>
                </a:lnTo>
                <a:close/>
              </a:path>
              <a:path w="1106170" h="76200">
                <a:moveTo>
                  <a:pt x="102975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29754" y="47625"/>
                </a:lnTo>
                <a:lnTo>
                  <a:pt x="1029754" y="28575"/>
                </a:lnTo>
                <a:close/>
              </a:path>
              <a:path w="1106170" h="76200">
                <a:moveTo>
                  <a:pt x="1086904" y="28575"/>
                </a:moveTo>
                <a:lnTo>
                  <a:pt x="1042454" y="28575"/>
                </a:lnTo>
                <a:lnTo>
                  <a:pt x="1042454" y="47625"/>
                </a:lnTo>
                <a:lnTo>
                  <a:pt x="1086904" y="47625"/>
                </a:lnTo>
                <a:lnTo>
                  <a:pt x="1105954" y="38100"/>
                </a:lnTo>
                <a:lnTo>
                  <a:pt x="1086904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534CF72F-7399-A4C1-EB34-02D5BBEA2767}"/>
              </a:ext>
            </a:extLst>
          </p:cNvPr>
          <p:cNvSpPr txBox="1"/>
          <p:nvPr/>
        </p:nvSpPr>
        <p:spPr>
          <a:xfrm>
            <a:off x="1831817" y="1474930"/>
            <a:ext cx="4267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dirty="0">
                <a:latin typeface="Arial"/>
                <a:cs typeface="Arial"/>
              </a:rPr>
              <a:t>rce</a:t>
            </a: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07F4FF8D-09C9-C50A-A774-4A215C0EC44E}"/>
              </a:ext>
            </a:extLst>
          </p:cNvPr>
          <p:cNvSpPr txBox="1"/>
          <p:nvPr/>
        </p:nvSpPr>
        <p:spPr>
          <a:xfrm>
            <a:off x="9114212" y="1450546"/>
            <a:ext cx="27178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FF0BE367-FF93-859A-3FA1-EF9F59B1217F}"/>
              </a:ext>
            </a:extLst>
          </p:cNvPr>
          <p:cNvSpPr/>
          <p:nvPr/>
        </p:nvSpPr>
        <p:spPr>
          <a:xfrm>
            <a:off x="7557052" y="2421195"/>
            <a:ext cx="1870710" cy="927100"/>
          </a:xfrm>
          <a:custGeom>
            <a:avLst/>
            <a:gdLst/>
            <a:ahLst/>
            <a:cxnLst/>
            <a:rect l="l" t="t" r="r" b="b"/>
            <a:pathLst>
              <a:path w="1870709" h="927100">
                <a:moveTo>
                  <a:pt x="76200" y="700519"/>
                </a:moveTo>
                <a:lnTo>
                  <a:pt x="47612" y="700519"/>
                </a:lnTo>
                <a:lnTo>
                  <a:pt x="47739" y="327977"/>
                </a:lnTo>
                <a:lnTo>
                  <a:pt x="28689" y="327977"/>
                </a:lnTo>
                <a:lnTo>
                  <a:pt x="28562" y="700506"/>
                </a:lnTo>
                <a:lnTo>
                  <a:pt x="0" y="700493"/>
                </a:lnTo>
                <a:lnTo>
                  <a:pt x="38074" y="776719"/>
                </a:lnTo>
                <a:lnTo>
                  <a:pt x="69837" y="713219"/>
                </a:lnTo>
                <a:lnTo>
                  <a:pt x="76200" y="700519"/>
                </a:lnTo>
                <a:close/>
              </a:path>
              <a:path w="1870709" h="927100">
                <a:moveTo>
                  <a:pt x="1565300" y="28562"/>
                </a:moveTo>
                <a:lnTo>
                  <a:pt x="412191" y="28575"/>
                </a:lnTo>
                <a:lnTo>
                  <a:pt x="412191" y="0"/>
                </a:lnTo>
                <a:lnTo>
                  <a:pt x="335991" y="38100"/>
                </a:lnTo>
                <a:lnTo>
                  <a:pt x="412191" y="76200"/>
                </a:lnTo>
                <a:lnTo>
                  <a:pt x="412191" y="47625"/>
                </a:lnTo>
                <a:lnTo>
                  <a:pt x="1565300" y="47612"/>
                </a:lnTo>
                <a:lnTo>
                  <a:pt x="1565300" y="28562"/>
                </a:lnTo>
                <a:close/>
              </a:path>
              <a:path w="1870709" h="927100">
                <a:moveTo>
                  <a:pt x="1870252" y="850849"/>
                </a:moveTo>
                <a:lnTo>
                  <a:pt x="1841677" y="850849"/>
                </a:lnTo>
                <a:lnTo>
                  <a:pt x="1841677" y="297878"/>
                </a:lnTo>
                <a:lnTo>
                  <a:pt x="1822627" y="297878"/>
                </a:lnTo>
                <a:lnTo>
                  <a:pt x="1822627" y="850849"/>
                </a:lnTo>
                <a:lnTo>
                  <a:pt x="1794052" y="850849"/>
                </a:lnTo>
                <a:lnTo>
                  <a:pt x="1832152" y="927049"/>
                </a:lnTo>
                <a:lnTo>
                  <a:pt x="1863902" y="863549"/>
                </a:lnTo>
                <a:lnTo>
                  <a:pt x="1870252" y="85084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BF9DDDE2-3BAA-14A9-D102-45A1A18883F1}"/>
              </a:ext>
            </a:extLst>
          </p:cNvPr>
          <p:cNvSpPr txBox="1"/>
          <p:nvPr/>
        </p:nvSpPr>
        <p:spPr>
          <a:xfrm>
            <a:off x="4650200" y="22968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C028264F-380F-9135-5B0C-0D064BE1EA7F}"/>
              </a:ext>
            </a:extLst>
          </p:cNvPr>
          <p:cNvSpPr txBox="1"/>
          <p:nvPr/>
        </p:nvSpPr>
        <p:spPr>
          <a:xfrm>
            <a:off x="4643177" y="39580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E57ED0CA-748B-1E95-E0BA-550D2509EA3A}"/>
              </a:ext>
            </a:extLst>
          </p:cNvPr>
          <p:cNvSpPr txBox="1"/>
          <p:nvPr/>
        </p:nvSpPr>
        <p:spPr>
          <a:xfrm>
            <a:off x="7016362" y="40586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D4FD3A64-FE3D-C8A3-FFE8-6D424DC8823C}"/>
              </a:ext>
            </a:extLst>
          </p:cNvPr>
          <p:cNvSpPr txBox="1"/>
          <p:nvPr/>
        </p:nvSpPr>
        <p:spPr>
          <a:xfrm>
            <a:off x="5658745" y="4080180"/>
            <a:ext cx="757555" cy="17953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spc="-5">
                <a:latin typeface="Arial"/>
                <a:cs typeface="Arial"/>
              </a:rPr>
              <a:t>Copy</a:t>
            </a:r>
            <a:r>
              <a:rPr sz="1000" spc="-60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88">
            <a:extLst>
              <a:ext uri="{FF2B5EF4-FFF2-40B4-BE49-F238E27FC236}">
                <a16:creationId xmlns:a16="http://schemas.microsoft.com/office/drawing/2014/main" id="{C6AEBAA0-4DDF-C9C3-7632-2DC5E28E4A84}"/>
              </a:ext>
            </a:extLst>
          </p:cNvPr>
          <p:cNvSpPr txBox="1"/>
          <p:nvPr/>
        </p:nvSpPr>
        <p:spPr>
          <a:xfrm>
            <a:off x="1457491" y="5034652"/>
            <a:ext cx="2828925" cy="671979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0805" marR="414020">
              <a:lnSpc>
                <a:spcPts val="1420"/>
              </a:lnSpc>
              <a:spcBef>
                <a:spcPts val="1140"/>
              </a:spcBef>
            </a:pPr>
            <a:r>
              <a:rPr sz="1200" spc="-5" dirty="0">
                <a:latin typeface="Arial"/>
                <a:cs typeface="Arial"/>
              </a:rPr>
              <a:t>Storage Account: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covidreportingsa  </a:t>
            </a:r>
            <a:r>
              <a:rPr sz="1200" spc="-10" dirty="0">
                <a:latin typeface="Arial"/>
                <a:cs typeface="Arial"/>
              </a:rPr>
              <a:t>Container: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345"/>
              </a:lnSpc>
            </a:pPr>
            <a:r>
              <a:rPr sz="1200" spc="-5" dirty="0">
                <a:latin typeface="Arial"/>
                <a:cs typeface="Arial"/>
              </a:rPr>
              <a:t>File: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population_by_age.tsv.gz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89">
            <a:extLst>
              <a:ext uri="{FF2B5EF4-FFF2-40B4-BE49-F238E27FC236}">
                <a16:creationId xmlns:a16="http://schemas.microsoft.com/office/drawing/2014/main" id="{DEB92760-009A-F226-03AF-6E019F3C5D20}"/>
              </a:ext>
            </a:extLst>
          </p:cNvPr>
          <p:cNvSpPr txBox="1"/>
          <p:nvPr/>
        </p:nvSpPr>
        <p:spPr>
          <a:xfrm>
            <a:off x="7065689" y="4970542"/>
            <a:ext cx="2828925" cy="660437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4935" marR="433070">
              <a:lnSpc>
                <a:spcPts val="1390"/>
              </a:lnSpc>
              <a:spcBef>
                <a:spcPts val="950"/>
              </a:spcBef>
            </a:pPr>
            <a:r>
              <a:rPr sz="1200" spc="-5" dirty="0">
                <a:latin typeface="Arial"/>
                <a:cs typeface="Arial"/>
              </a:rPr>
              <a:t>Storage Account: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covidreportingdl  </a:t>
            </a:r>
            <a:r>
              <a:rPr sz="1200" spc="-10" dirty="0">
                <a:latin typeface="Arial"/>
                <a:cs typeface="Arial"/>
              </a:rPr>
              <a:t>Container: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ts val="1380"/>
              </a:lnSpc>
            </a:pPr>
            <a:r>
              <a:rPr sz="1200" spc="-5" dirty="0">
                <a:latin typeface="Arial"/>
                <a:cs typeface="Arial"/>
              </a:rPr>
              <a:t>File: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population/population_by_age.tsv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6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DA7D949-F464-6F23-1AF0-D18A7E4F64A4}"/>
              </a:ext>
            </a:extLst>
          </p:cNvPr>
          <p:cNvSpPr/>
          <p:nvPr/>
        </p:nvSpPr>
        <p:spPr>
          <a:xfrm>
            <a:off x="3676015" y="2434872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0D1EB79-D45B-6D1A-53B7-025EC968134F}"/>
              </a:ext>
            </a:extLst>
          </p:cNvPr>
          <p:cNvSpPr/>
          <p:nvPr/>
        </p:nvSpPr>
        <p:spPr>
          <a:xfrm>
            <a:off x="9087396" y="2418831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13510E1-22C5-DC51-D0DC-3028EEC22810}"/>
              </a:ext>
            </a:extLst>
          </p:cNvPr>
          <p:cNvSpPr/>
          <p:nvPr/>
        </p:nvSpPr>
        <p:spPr>
          <a:xfrm>
            <a:off x="1741038" y="2434872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43AAE25-8AEB-272A-3387-79F18B8BCAEF}"/>
              </a:ext>
            </a:extLst>
          </p:cNvPr>
          <p:cNvSpPr/>
          <p:nvPr/>
        </p:nvSpPr>
        <p:spPr>
          <a:xfrm>
            <a:off x="4270019" y="2808214"/>
            <a:ext cx="597408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845C931-6E3F-8F5F-E60B-5A19837ED6D4}"/>
              </a:ext>
            </a:extLst>
          </p:cNvPr>
          <p:cNvSpPr/>
          <p:nvPr/>
        </p:nvSpPr>
        <p:spPr>
          <a:xfrm>
            <a:off x="5838502" y="3962042"/>
            <a:ext cx="1020171" cy="559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9404BFE-E974-F537-F8EF-344B8920935F}"/>
              </a:ext>
            </a:extLst>
          </p:cNvPr>
          <p:cNvSpPr/>
          <p:nvPr/>
        </p:nvSpPr>
        <p:spPr>
          <a:xfrm>
            <a:off x="7455180" y="3835390"/>
            <a:ext cx="847343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8">
            <a:extLst>
              <a:ext uri="{FF2B5EF4-FFF2-40B4-BE49-F238E27FC236}">
                <a16:creationId xmlns:a16="http://schemas.microsoft.com/office/drawing/2014/main" id="{A503B64C-F402-04B0-639F-88F64633B108}"/>
              </a:ext>
            </a:extLst>
          </p:cNvPr>
          <p:cNvGrpSpPr/>
          <p:nvPr/>
        </p:nvGrpSpPr>
        <p:grpSpPr>
          <a:xfrm>
            <a:off x="7580148" y="2808214"/>
            <a:ext cx="2362200" cy="582295"/>
            <a:chOff x="6092952" y="2514600"/>
            <a:chExt cx="2362200" cy="58229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D7E2079C-DF9F-3884-D08B-BE19817C7D39}"/>
                </a:ext>
              </a:extLst>
            </p:cNvPr>
            <p:cNvSpPr/>
            <p:nvPr/>
          </p:nvSpPr>
          <p:spPr>
            <a:xfrm>
              <a:off x="6092952" y="2514600"/>
              <a:ext cx="597407" cy="582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33C202A-6794-2369-7C2D-5D2F7A3BEA71}"/>
                </a:ext>
              </a:extLst>
            </p:cNvPr>
            <p:cNvSpPr/>
            <p:nvPr/>
          </p:nvSpPr>
          <p:spPr>
            <a:xfrm>
              <a:off x="7918704" y="2542032"/>
              <a:ext cx="536448" cy="524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F9401EF9-D1E3-9687-BB1E-3B13948DC010}"/>
              </a:ext>
            </a:extLst>
          </p:cNvPr>
          <p:cNvSpPr txBox="1"/>
          <p:nvPr/>
        </p:nvSpPr>
        <p:spPr>
          <a:xfrm>
            <a:off x="7603681" y="4732009"/>
            <a:ext cx="8473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Sink  Data</a:t>
            </a:r>
            <a:r>
              <a:rPr sz="1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220FFE1-C28F-3EE3-0218-B2AC9DBC683A}"/>
              </a:ext>
            </a:extLst>
          </p:cNvPr>
          <p:cNvSpPr txBox="1"/>
          <p:nvPr/>
        </p:nvSpPr>
        <p:spPr>
          <a:xfrm>
            <a:off x="4150801" y="4664041"/>
            <a:ext cx="77391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Source  Data</a:t>
            </a:r>
            <a:r>
              <a:rPr sz="1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4940E62-C368-BBBF-D922-2FD05C5340C5}"/>
              </a:ext>
            </a:extLst>
          </p:cNvPr>
          <p:cNvSpPr txBox="1"/>
          <p:nvPr/>
        </p:nvSpPr>
        <p:spPr>
          <a:xfrm>
            <a:off x="3972663" y="3365909"/>
            <a:ext cx="131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1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D96A5FC-422E-E72D-BECC-ACAE8C7685D0}"/>
              </a:ext>
            </a:extLst>
          </p:cNvPr>
          <p:cNvSpPr/>
          <p:nvPr/>
        </p:nvSpPr>
        <p:spPr>
          <a:xfrm>
            <a:off x="5702059" y="2219505"/>
            <a:ext cx="787476" cy="3986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D4EAF83-5F63-2A56-AAFF-0EF84E2753A9}"/>
              </a:ext>
            </a:extLst>
          </p:cNvPr>
          <p:cNvSpPr txBox="1"/>
          <p:nvPr/>
        </p:nvSpPr>
        <p:spPr>
          <a:xfrm>
            <a:off x="1904285" y="3410460"/>
            <a:ext cx="5059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6E2EDC02-8F8E-5FEA-D001-9E9F46B77282}"/>
              </a:ext>
            </a:extLst>
          </p:cNvPr>
          <p:cNvSpPr txBox="1"/>
          <p:nvPr/>
        </p:nvSpPr>
        <p:spPr>
          <a:xfrm>
            <a:off x="1944581" y="4656954"/>
            <a:ext cx="10054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1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File 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43B4FBF-0C4A-360B-13D7-A62EF1F9C5CB}"/>
              </a:ext>
            </a:extLst>
          </p:cNvPr>
          <p:cNvSpPr txBox="1"/>
          <p:nvPr/>
        </p:nvSpPr>
        <p:spPr>
          <a:xfrm>
            <a:off x="9330207" y="4655809"/>
            <a:ext cx="91721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sz="1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File 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3F645BE-D4FC-550F-B7CC-232ACF26C25E}"/>
              </a:ext>
            </a:extLst>
          </p:cNvPr>
          <p:cNvSpPr txBox="1"/>
          <p:nvPr/>
        </p:nvSpPr>
        <p:spPr>
          <a:xfrm>
            <a:off x="9252687" y="3425276"/>
            <a:ext cx="92353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sz="1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Data  Lake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A34CE898-6196-F57F-18A0-34185AC75A51}"/>
              </a:ext>
            </a:extLst>
          </p:cNvPr>
          <p:cNvGrpSpPr/>
          <p:nvPr/>
        </p:nvGrpSpPr>
        <p:grpSpPr>
          <a:xfrm>
            <a:off x="2352256" y="3060042"/>
            <a:ext cx="3476142" cy="1598307"/>
            <a:chOff x="865060" y="2766428"/>
            <a:chExt cx="3476142" cy="1598307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5C545EE9-048F-5752-0E90-32C0E71087B1}"/>
                </a:ext>
              </a:extLst>
            </p:cNvPr>
            <p:cNvSpPr/>
            <p:nvPr/>
          </p:nvSpPr>
          <p:spPr>
            <a:xfrm>
              <a:off x="2660903" y="3541775"/>
              <a:ext cx="844295" cy="822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CC00D1DD-D2EB-190F-DC0A-EBD42AC622A4}"/>
                </a:ext>
              </a:extLst>
            </p:cNvPr>
            <p:cNvSpPr/>
            <p:nvPr/>
          </p:nvSpPr>
          <p:spPr>
            <a:xfrm>
              <a:off x="1170012" y="3094405"/>
              <a:ext cx="3171190" cy="897255"/>
            </a:xfrm>
            <a:custGeom>
              <a:avLst/>
              <a:gdLst/>
              <a:ahLst/>
              <a:cxnLst/>
              <a:rect l="l" t="t" r="r" b="b"/>
              <a:pathLst>
                <a:path w="3171190" h="897254">
                  <a:moveTo>
                    <a:pt x="1490916" y="858862"/>
                  </a:moveTo>
                  <a:lnTo>
                    <a:pt x="1471866" y="849337"/>
                  </a:lnTo>
                  <a:lnTo>
                    <a:pt x="1414716" y="820762"/>
                  </a:lnTo>
                  <a:lnTo>
                    <a:pt x="1414716" y="849337"/>
                  </a:lnTo>
                  <a:lnTo>
                    <a:pt x="0" y="849337"/>
                  </a:lnTo>
                  <a:lnTo>
                    <a:pt x="0" y="868387"/>
                  </a:lnTo>
                  <a:lnTo>
                    <a:pt x="1414716" y="868387"/>
                  </a:lnTo>
                  <a:lnTo>
                    <a:pt x="1414716" y="896962"/>
                  </a:lnTo>
                  <a:lnTo>
                    <a:pt x="1471866" y="868387"/>
                  </a:lnTo>
                  <a:lnTo>
                    <a:pt x="1490916" y="858862"/>
                  </a:lnTo>
                  <a:close/>
                </a:path>
                <a:path w="3171190" h="897254">
                  <a:moveTo>
                    <a:pt x="1950300" y="372529"/>
                  </a:moveTo>
                  <a:lnTo>
                    <a:pt x="1921725" y="372529"/>
                  </a:lnTo>
                  <a:lnTo>
                    <a:pt x="1921725" y="0"/>
                  </a:lnTo>
                  <a:lnTo>
                    <a:pt x="1902675" y="0"/>
                  </a:lnTo>
                  <a:lnTo>
                    <a:pt x="1902675" y="372529"/>
                  </a:lnTo>
                  <a:lnTo>
                    <a:pt x="1874100" y="372529"/>
                  </a:lnTo>
                  <a:lnTo>
                    <a:pt x="1912200" y="448741"/>
                  </a:lnTo>
                  <a:lnTo>
                    <a:pt x="1943950" y="385229"/>
                  </a:lnTo>
                  <a:lnTo>
                    <a:pt x="1950300" y="372529"/>
                  </a:lnTo>
                  <a:close/>
                </a:path>
                <a:path w="3171190" h="897254">
                  <a:moveTo>
                    <a:pt x="3170936" y="858862"/>
                  </a:moveTo>
                  <a:lnTo>
                    <a:pt x="3151886" y="849337"/>
                  </a:lnTo>
                  <a:lnTo>
                    <a:pt x="3094736" y="820762"/>
                  </a:lnTo>
                  <a:lnTo>
                    <a:pt x="3094736" y="849337"/>
                  </a:lnTo>
                  <a:lnTo>
                    <a:pt x="2333485" y="849337"/>
                  </a:lnTo>
                  <a:lnTo>
                    <a:pt x="2333485" y="868387"/>
                  </a:lnTo>
                  <a:lnTo>
                    <a:pt x="3094736" y="868387"/>
                  </a:lnTo>
                  <a:lnTo>
                    <a:pt x="3094736" y="896962"/>
                  </a:lnTo>
                  <a:lnTo>
                    <a:pt x="3151886" y="868387"/>
                  </a:lnTo>
                  <a:lnTo>
                    <a:pt x="3170936" y="85886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FFADAA15-EA0A-CC19-2DEA-69C8CE8684A7}"/>
                </a:ext>
              </a:extLst>
            </p:cNvPr>
            <p:cNvSpPr/>
            <p:nvPr/>
          </p:nvSpPr>
          <p:spPr>
            <a:xfrm>
              <a:off x="865060" y="2766428"/>
              <a:ext cx="1919605" cy="927100"/>
            </a:xfrm>
            <a:custGeom>
              <a:avLst/>
              <a:gdLst/>
              <a:ahLst/>
              <a:cxnLst/>
              <a:rect l="l" t="t" r="r" b="b"/>
              <a:pathLst>
                <a:path w="1919605" h="92710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1919605" h="92710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object 28">
            <a:extLst>
              <a:ext uri="{FF2B5EF4-FFF2-40B4-BE49-F238E27FC236}">
                <a16:creationId xmlns:a16="http://schemas.microsoft.com/office/drawing/2014/main" id="{C8BACBFE-8469-3DDE-BA63-CC8856AEB874}"/>
              </a:ext>
            </a:extLst>
          </p:cNvPr>
          <p:cNvSpPr txBox="1"/>
          <p:nvPr/>
        </p:nvSpPr>
        <p:spPr>
          <a:xfrm>
            <a:off x="5587601" y="1916702"/>
            <a:ext cx="803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6ED468CC-D915-7985-ACE4-8EC715C22802}"/>
              </a:ext>
            </a:extLst>
          </p:cNvPr>
          <p:cNvSpPr/>
          <p:nvPr/>
        </p:nvSpPr>
        <p:spPr>
          <a:xfrm>
            <a:off x="6858673" y="4208782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6B7A1781-0F93-0F3D-FE80-45C5C2AEA107}"/>
              </a:ext>
            </a:extLst>
          </p:cNvPr>
          <p:cNvSpPr txBox="1"/>
          <p:nvPr/>
        </p:nvSpPr>
        <p:spPr>
          <a:xfrm>
            <a:off x="2066264" y="2171935"/>
            <a:ext cx="6793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rce</a:t>
            </a: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10D15D12-C459-E99D-128F-19A42C953E8A}"/>
              </a:ext>
            </a:extLst>
          </p:cNvPr>
          <p:cNvSpPr txBox="1"/>
          <p:nvPr/>
        </p:nvSpPr>
        <p:spPr>
          <a:xfrm>
            <a:off x="9405900" y="2119284"/>
            <a:ext cx="53239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FF53EE8C-C20D-0FB0-D1A5-77058E765B5C}"/>
              </a:ext>
            </a:extLst>
          </p:cNvPr>
          <p:cNvSpPr/>
          <p:nvPr/>
        </p:nvSpPr>
        <p:spPr>
          <a:xfrm>
            <a:off x="7840599" y="3060042"/>
            <a:ext cx="1870710" cy="927100"/>
          </a:xfrm>
          <a:custGeom>
            <a:avLst/>
            <a:gdLst/>
            <a:ahLst/>
            <a:cxnLst/>
            <a:rect l="l" t="t" r="r" b="b"/>
            <a:pathLst>
              <a:path w="1870709" h="927100">
                <a:moveTo>
                  <a:pt x="76200" y="700519"/>
                </a:moveTo>
                <a:lnTo>
                  <a:pt x="47612" y="700519"/>
                </a:lnTo>
                <a:lnTo>
                  <a:pt x="47739" y="327977"/>
                </a:lnTo>
                <a:lnTo>
                  <a:pt x="28689" y="327977"/>
                </a:lnTo>
                <a:lnTo>
                  <a:pt x="28562" y="700506"/>
                </a:lnTo>
                <a:lnTo>
                  <a:pt x="0" y="700493"/>
                </a:lnTo>
                <a:lnTo>
                  <a:pt x="38074" y="776719"/>
                </a:lnTo>
                <a:lnTo>
                  <a:pt x="69837" y="713219"/>
                </a:lnTo>
                <a:lnTo>
                  <a:pt x="76200" y="700519"/>
                </a:lnTo>
                <a:close/>
              </a:path>
              <a:path w="1870709" h="927100">
                <a:moveTo>
                  <a:pt x="1565300" y="28562"/>
                </a:moveTo>
                <a:lnTo>
                  <a:pt x="412191" y="28575"/>
                </a:lnTo>
                <a:lnTo>
                  <a:pt x="412191" y="0"/>
                </a:lnTo>
                <a:lnTo>
                  <a:pt x="335991" y="38100"/>
                </a:lnTo>
                <a:lnTo>
                  <a:pt x="412191" y="76200"/>
                </a:lnTo>
                <a:lnTo>
                  <a:pt x="412191" y="47625"/>
                </a:lnTo>
                <a:lnTo>
                  <a:pt x="1565300" y="47612"/>
                </a:lnTo>
                <a:lnTo>
                  <a:pt x="1565300" y="28562"/>
                </a:lnTo>
                <a:close/>
              </a:path>
              <a:path w="1870709" h="927100">
                <a:moveTo>
                  <a:pt x="1870252" y="850849"/>
                </a:moveTo>
                <a:lnTo>
                  <a:pt x="1841677" y="850849"/>
                </a:lnTo>
                <a:lnTo>
                  <a:pt x="1841677" y="297878"/>
                </a:lnTo>
                <a:lnTo>
                  <a:pt x="1822627" y="297878"/>
                </a:lnTo>
                <a:lnTo>
                  <a:pt x="1822627" y="850849"/>
                </a:lnTo>
                <a:lnTo>
                  <a:pt x="1794052" y="850849"/>
                </a:lnTo>
                <a:lnTo>
                  <a:pt x="1832152" y="927049"/>
                </a:lnTo>
                <a:lnTo>
                  <a:pt x="1863902" y="863549"/>
                </a:lnTo>
                <a:lnTo>
                  <a:pt x="1870252" y="85084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object 40">
            <a:extLst>
              <a:ext uri="{FF2B5EF4-FFF2-40B4-BE49-F238E27FC236}">
                <a16:creationId xmlns:a16="http://schemas.microsoft.com/office/drawing/2014/main" id="{0B1EA2C2-2E0F-DB1F-12E2-3503EB4FE16B}"/>
              </a:ext>
            </a:extLst>
          </p:cNvPr>
          <p:cNvGrpSpPr/>
          <p:nvPr/>
        </p:nvGrpSpPr>
        <p:grpSpPr>
          <a:xfrm>
            <a:off x="8299946" y="4033510"/>
            <a:ext cx="1630680" cy="506095"/>
            <a:chOff x="6812750" y="3739896"/>
            <a:chExt cx="1630680" cy="506095"/>
          </a:xfrm>
        </p:grpSpPr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B9F118AF-648D-0F41-BAA3-F194FB2D8C9F}"/>
                </a:ext>
              </a:extLst>
            </p:cNvPr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D8DC94F2-1884-656B-3A48-C1BEA0693A8A}"/>
                </a:ext>
              </a:extLst>
            </p:cNvPr>
            <p:cNvSpPr/>
            <p:nvPr/>
          </p:nvSpPr>
          <p:spPr>
            <a:xfrm>
              <a:off x="7936992" y="3739896"/>
              <a:ext cx="505968" cy="5059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object 43">
            <a:extLst>
              <a:ext uri="{FF2B5EF4-FFF2-40B4-BE49-F238E27FC236}">
                <a16:creationId xmlns:a16="http://schemas.microsoft.com/office/drawing/2014/main" id="{7AC504F5-7C75-B02D-956A-A6F6CB1DEDDE}"/>
              </a:ext>
            </a:extLst>
          </p:cNvPr>
          <p:cNvSpPr txBox="1"/>
          <p:nvPr/>
        </p:nvSpPr>
        <p:spPr>
          <a:xfrm>
            <a:off x="4933747" y="29357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967BA7AB-F8B3-6CAE-E8E9-3B90C495C5C4}"/>
              </a:ext>
            </a:extLst>
          </p:cNvPr>
          <p:cNvSpPr txBox="1"/>
          <p:nvPr/>
        </p:nvSpPr>
        <p:spPr>
          <a:xfrm>
            <a:off x="5766310" y="4644804"/>
            <a:ext cx="1248270" cy="24109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sz="1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object 89">
            <a:extLst>
              <a:ext uri="{FF2B5EF4-FFF2-40B4-BE49-F238E27FC236}">
                <a16:creationId xmlns:a16="http://schemas.microsoft.com/office/drawing/2014/main" id="{8ED804DD-9036-08DD-7DEF-9B0AB5A21587}"/>
              </a:ext>
            </a:extLst>
          </p:cNvPr>
          <p:cNvGrpSpPr/>
          <p:nvPr/>
        </p:nvGrpSpPr>
        <p:grpSpPr>
          <a:xfrm>
            <a:off x="1962281" y="2886274"/>
            <a:ext cx="832485" cy="1631950"/>
            <a:chOff x="475085" y="2592660"/>
            <a:chExt cx="832485" cy="1631950"/>
          </a:xfrm>
        </p:grpSpPr>
        <p:sp>
          <p:nvSpPr>
            <p:cNvPr id="56" name="object 90">
              <a:extLst>
                <a:ext uri="{FF2B5EF4-FFF2-40B4-BE49-F238E27FC236}">
                  <a16:creationId xmlns:a16="http://schemas.microsoft.com/office/drawing/2014/main" id="{76CCD1DB-DFB3-E1A8-D5B8-E5928F003EE6}"/>
                </a:ext>
              </a:extLst>
            </p:cNvPr>
            <p:cNvSpPr/>
            <p:nvPr/>
          </p:nvSpPr>
          <p:spPr>
            <a:xfrm>
              <a:off x="475085" y="2592660"/>
              <a:ext cx="831922" cy="4991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91">
              <a:extLst>
                <a:ext uri="{FF2B5EF4-FFF2-40B4-BE49-F238E27FC236}">
                  <a16:creationId xmlns:a16="http://schemas.microsoft.com/office/drawing/2014/main" id="{B26F1C0F-2C3C-B8BE-60D2-C4AEB8B70EF4}"/>
                </a:ext>
              </a:extLst>
            </p:cNvPr>
            <p:cNvSpPr/>
            <p:nvPr/>
          </p:nvSpPr>
          <p:spPr>
            <a:xfrm>
              <a:off x="603503" y="3718560"/>
              <a:ext cx="505968" cy="5059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object 13">
            <a:extLst>
              <a:ext uri="{FF2B5EF4-FFF2-40B4-BE49-F238E27FC236}">
                <a16:creationId xmlns:a16="http://schemas.microsoft.com/office/drawing/2014/main" id="{67FC7332-9FD1-4AF9-DAC2-985B9C0B09D9}"/>
              </a:ext>
            </a:extLst>
          </p:cNvPr>
          <p:cNvSpPr txBox="1"/>
          <p:nvPr/>
        </p:nvSpPr>
        <p:spPr>
          <a:xfrm>
            <a:off x="7298168" y="3459481"/>
            <a:ext cx="131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14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292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KIEN 20182614</dc:creator>
  <cp:lastModifiedBy>DUONG CONG KIEN 20182614</cp:lastModifiedBy>
  <cp:revision>18</cp:revision>
  <dcterms:created xsi:type="dcterms:W3CDTF">2022-07-06T16:11:42Z</dcterms:created>
  <dcterms:modified xsi:type="dcterms:W3CDTF">2022-07-20T14:23:03Z</dcterms:modified>
</cp:coreProperties>
</file>