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395" r:id="rId4"/>
    <p:sldId id="258" r:id="rId5"/>
    <p:sldId id="259" r:id="rId6"/>
    <p:sldId id="386" r:id="rId7"/>
    <p:sldId id="260" r:id="rId8"/>
    <p:sldId id="261" r:id="rId9"/>
    <p:sldId id="262" r:id="rId10"/>
    <p:sldId id="385" r:id="rId11"/>
    <p:sldId id="264" r:id="rId12"/>
    <p:sldId id="265" r:id="rId13"/>
    <p:sldId id="266" r:id="rId14"/>
    <p:sldId id="387" r:id="rId15"/>
    <p:sldId id="364" r:id="rId16"/>
    <p:sldId id="365" r:id="rId17"/>
    <p:sldId id="388" r:id="rId18"/>
    <p:sldId id="389" r:id="rId19"/>
    <p:sldId id="390" r:id="rId20"/>
    <p:sldId id="391" r:id="rId21"/>
    <p:sldId id="392" r:id="rId22"/>
    <p:sldId id="393" r:id="rId23"/>
    <p:sldId id="394" r:id="rId24"/>
  </p:sldIdLst>
  <p:sldSz cx="9144000" cy="5143500" type="screen16x9"/>
  <p:notesSz cx="6858000" cy="9144000"/>
  <p:embeddedFontLst>
    <p:embeddedFont>
      <p:font typeface="Hammersmith One" panose="02010703030501060504" pitchFamily="2" charset="0"/>
      <p:regular r:id="rId26"/>
    </p:embeddedFont>
    <p:embeddedFont>
      <p:font typeface="Manjari" panose="020B0604020202020204" charset="0"/>
      <p:regular r:id="rId27"/>
      <p:bold r:id="rId28"/>
    </p:embeddedFont>
    <p:embeddedFont>
      <p:font typeface="Roboto Condensed Light" panose="02000000000000000000" pitchFamily="2" charset="0"/>
      <p:regular r:id="rId29"/>
      <p:italic r:id="rId30"/>
    </p:embeddedFont>
    <p:embeddedFont>
      <p:font typeface="Ubuntu" panose="020B0504030602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6"/>
        <p:cNvGrpSpPr/>
        <p:nvPr/>
      </p:nvGrpSpPr>
      <p:grpSpPr>
        <a:xfrm>
          <a:off x="0" y="0"/>
          <a:ext cx="0" cy="0"/>
          <a:chOff x="0" y="0"/>
          <a:chExt cx="0" cy="0"/>
        </a:xfrm>
      </p:grpSpPr>
      <p:sp>
        <p:nvSpPr>
          <p:cNvPr id="2087" name="Google Shape;2087;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8" name="Google Shape;2088;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6"/>
        <p:cNvGrpSpPr/>
        <p:nvPr/>
      </p:nvGrpSpPr>
      <p:grpSpPr>
        <a:xfrm>
          <a:off x="0" y="0"/>
          <a:ext cx="0" cy="0"/>
          <a:chOff x="0" y="0"/>
          <a:chExt cx="0" cy="0"/>
        </a:xfrm>
      </p:grpSpPr>
      <p:sp>
        <p:nvSpPr>
          <p:cNvPr id="2097" name="Google Shape;2097;gc72ba98ae8_1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8" name="Google Shape;2098;gc72ba98ae8_1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7"/>
        <p:cNvGrpSpPr/>
        <p:nvPr/>
      </p:nvGrpSpPr>
      <p:grpSpPr>
        <a:xfrm>
          <a:off x="0" y="0"/>
          <a:ext cx="0" cy="0"/>
          <a:chOff x="0" y="0"/>
          <a:chExt cx="0" cy="0"/>
        </a:xfrm>
      </p:grpSpPr>
      <p:sp>
        <p:nvSpPr>
          <p:cNvPr id="4208" name="Google Shape;4208;gc6fa47cb4f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9" name="Google Shape;4209;gc6fa47cb4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0"/>
        <p:cNvGrpSpPr/>
        <p:nvPr/>
      </p:nvGrpSpPr>
      <p:grpSpPr>
        <a:xfrm>
          <a:off x="0" y="0"/>
          <a:ext cx="0" cy="0"/>
          <a:chOff x="0" y="0"/>
          <a:chExt cx="0" cy="0"/>
        </a:xfrm>
      </p:grpSpPr>
      <p:sp>
        <p:nvSpPr>
          <p:cNvPr id="4251" name="Google Shape;4251;gfbfe6ab36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2" name="Google Shape;4252;gfbfe6ab36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5" name="Google Shape;2015;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6"/>
        <p:cNvGrpSpPr/>
        <p:nvPr/>
      </p:nvGrpSpPr>
      <p:grpSpPr>
        <a:xfrm>
          <a:off x="0" y="0"/>
          <a:ext cx="0" cy="0"/>
          <a:chOff x="0" y="0"/>
          <a:chExt cx="0" cy="0"/>
        </a:xfrm>
      </p:grpSpPr>
      <p:sp>
        <p:nvSpPr>
          <p:cNvPr id="2037" name="Google Shape;2037;gfbfe6ab361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8" name="Google Shape;2038;gfbfe6ab361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7"/>
        <p:cNvGrpSpPr/>
        <p:nvPr/>
      </p:nvGrpSpPr>
      <p:grpSpPr>
        <a:xfrm>
          <a:off x="0" y="0"/>
          <a:ext cx="0" cy="0"/>
          <a:chOff x="0" y="0"/>
          <a:chExt cx="0" cy="0"/>
        </a:xfrm>
      </p:grpSpPr>
      <p:sp>
        <p:nvSpPr>
          <p:cNvPr id="2068" name="Google Shape;2068;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2" name="Google Shape;2082;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panose="02000503000000000000"/>
                <a:ea typeface="Manjari" panose="02000503000000000000"/>
                <a:cs typeface="Manjari" panose="02000503000000000000"/>
                <a:sym typeface="Manjari" panose="0200050300000000000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24_1">
    <p:spTree>
      <p:nvGrpSpPr>
        <p:cNvPr id="1" name="Shape 539"/>
        <p:cNvGrpSpPr/>
        <p:nvPr/>
      </p:nvGrpSpPr>
      <p:grpSpPr>
        <a:xfrm>
          <a:off x="0" y="0"/>
          <a:ext cx="0" cy="0"/>
          <a:chOff x="0" y="0"/>
          <a:chExt cx="0" cy="0"/>
        </a:xfrm>
      </p:grpSpPr>
      <p:sp>
        <p:nvSpPr>
          <p:cNvPr id="540" name="Google Shape;540;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1" name="Google Shape;541;p23"/>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542" name="Google Shape;542;p23"/>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23"/>
          <p:cNvGrpSpPr/>
          <p:nvPr/>
        </p:nvGrpSpPr>
        <p:grpSpPr>
          <a:xfrm>
            <a:off x="7295305" y="-672969"/>
            <a:ext cx="2270935" cy="2260334"/>
            <a:chOff x="6762468" y="1386456"/>
            <a:chExt cx="2270935" cy="2260334"/>
          </a:xfrm>
        </p:grpSpPr>
        <p:sp>
          <p:nvSpPr>
            <p:cNvPr id="545" name="Google Shape;545;p2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6 ">
  <p:cSld name="CUSTOM_32_2_1">
    <p:spTree>
      <p:nvGrpSpPr>
        <p:cNvPr id="1" name="Shape 690"/>
        <p:cNvGrpSpPr/>
        <p:nvPr/>
      </p:nvGrpSpPr>
      <p:grpSpPr>
        <a:xfrm>
          <a:off x="0" y="0"/>
          <a:ext cx="0" cy="0"/>
          <a:chOff x="0" y="0"/>
          <a:chExt cx="0" cy="0"/>
        </a:xfrm>
      </p:grpSpPr>
      <p:sp>
        <p:nvSpPr>
          <p:cNvPr id="691" name="Google Shape;691;p27"/>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94" name="Google Shape;694;p27"/>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panose="020B0504030602030204"/>
              <a:buChar char="●"/>
              <a:defRPr sz="1600"/>
            </a:lvl1pPr>
            <a:lvl2pPr lvl="1" rtl="0">
              <a:spcBef>
                <a:spcPts val="0"/>
              </a:spcBef>
              <a:spcAft>
                <a:spcPts val="0"/>
              </a:spcAft>
              <a:buClr>
                <a:schemeClr val="dk1"/>
              </a:buClr>
              <a:buSzPts val="1400"/>
              <a:buFont typeface="Ubuntu" panose="020B0504030602030204"/>
              <a:buAutoNum type="alphaLcPeriod"/>
              <a:defRPr sz="1600"/>
            </a:lvl2pPr>
            <a:lvl3pPr lvl="2" rtl="0">
              <a:spcBef>
                <a:spcPts val="0"/>
              </a:spcBef>
              <a:spcAft>
                <a:spcPts val="0"/>
              </a:spcAft>
              <a:buClr>
                <a:schemeClr val="dk1"/>
              </a:buClr>
              <a:buSzPts val="1400"/>
              <a:buFont typeface="Ubuntu" panose="020B0504030602030204"/>
              <a:buAutoNum type="romanLcPeriod"/>
              <a:defRPr/>
            </a:lvl3pPr>
            <a:lvl4pPr lvl="3" rtl="0">
              <a:spcBef>
                <a:spcPts val="0"/>
              </a:spcBef>
              <a:spcAft>
                <a:spcPts val="0"/>
              </a:spcAft>
              <a:buClr>
                <a:schemeClr val="dk1"/>
              </a:buClr>
              <a:buSzPts val="1400"/>
              <a:buFont typeface="Ubuntu" panose="020B0504030602030204"/>
              <a:buAutoNum type="arabicPeriod"/>
              <a:defRPr/>
            </a:lvl4pPr>
            <a:lvl5pPr lvl="4" rtl="0">
              <a:spcBef>
                <a:spcPts val="0"/>
              </a:spcBef>
              <a:spcAft>
                <a:spcPts val="0"/>
              </a:spcAft>
              <a:buClr>
                <a:schemeClr val="dk1"/>
              </a:buClr>
              <a:buSzPts val="1400"/>
              <a:buFont typeface="Ubuntu" panose="020B0504030602030204"/>
              <a:buAutoNum type="alphaLcPeriod"/>
              <a:defRPr/>
            </a:lvl5pPr>
            <a:lvl6pPr lvl="5" rtl="0">
              <a:spcBef>
                <a:spcPts val="0"/>
              </a:spcBef>
              <a:spcAft>
                <a:spcPts val="0"/>
              </a:spcAft>
              <a:buClr>
                <a:schemeClr val="dk1"/>
              </a:buClr>
              <a:buSzPts val="1400"/>
              <a:buFont typeface="Ubuntu" panose="020B0504030602030204"/>
              <a:buAutoNum type="romanLcPeriod"/>
              <a:defRPr/>
            </a:lvl6pPr>
            <a:lvl7pPr lvl="6" rtl="0">
              <a:spcBef>
                <a:spcPts val="0"/>
              </a:spcBef>
              <a:spcAft>
                <a:spcPts val="0"/>
              </a:spcAft>
              <a:buClr>
                <a:schemeClr val="dk1"/>
              </a:buClr>
              <a:buSzPts val="1400"/>
              <a:buFont typeface="Ubuntu" panose="020B0504030602030204"/>
              <a:buAutoNum type="arabicPeriod"/>
              <a:defRPr/>
            </a:lvl7pPr>
            <a:lvl8pPr lvl="7" rtl="0">
              <a:spcBef>
                <a:spcPts val="0"/>
              </a:spcBef>
              <a:spcAft>
                <a:spcPts val="0"/>
              </a:spcAft>
              <a:buClr>
                <a:schemeClr val="dk1"/>
              </a:buClr>
              <a:buSzPts val="1400"/>
              <a:buFont typeface="Ubuntu" panose="020B0504030602030204"/>
              <a:buAutoNum type="alphaLcPeriod"/>
              <a:defRPr/>
            </a:lvl8pPr>
            <a:lvl9pPr lvl="8" rtl="0">
              <a:spcBef>
                <a:spcPts val="0"/>
              </a:spcBef>
              <a:spcAft>
                <a:spcPts val="0"/>
              </a:spcAft>
              <a:buClr>
                <a:schemeClr val="dk1"/>
              </a:buClr>
              <a:buSzPts val="1400"/>
              <a:buFont typeface="Ubuntu" panose="020B0504030602030204"/>
              <a:buAutoNum type="romanLcPeriod"/>
              <a:defRPr/>
            </a:lvl9pPr>
          </a:lstStyle>
          <a:p>
            <a:endParaRPr/>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7 ">
  <p:cSld name="CUSTOM_1_1_1">
    <p:spTree>
      <p:nvGrpSpPr>
        <p:cNvPr id="1" name="Shape 695"/>
        <p:cNvGrpSpPr/>
        <p:nvPr/>
      </p:nvGrpSpPr>
      <p:grpSpPr>
        <a:xfrm>
          <a:off x="0" y="0"/>
          <a:ext cx="0" cy="0"/>
          <a:chOff x="0" y="0"/>
          <a:chExt cx="0" cy="0"/>
        </a:xfrm>
      </p:grpSpPr>
      <p:sp>
        <p:nvSpPr>
          <p:cNvPr id="696" name="Google Shape;696;p28"/>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28"/>
          <p:cNvGrpSpPr/>
          <p:nvPr/>
        </p:nvGrpSpPr>
        <p:grpSpPr>
          <a:xfrm rot="10800000">
            <a:off x="6624625" y="3303820"/>
            <a:ext cx="1696762" cy="1688828"/>
            <a:chOff x="2414491" y="671177"/>
            <a:chExt cx="1830972" cy="1822411"/>
          </a:xfrm>
        </p:grpSpPr>
        <p:sp>
          <p:nvSpPr>
            <p:cNvPr id="700" name="Google Shape;700;p2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34;p28"/>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5" name="Google Shape;735;p28"/>
          <p:cNvSpPr txBox="1">
            <a:spLocks noGrp="1"/>
          </p:cNvSpPr>
          <p:nvPr>
            <p:ph type="subTitle" idx="1"/>
          </p:nvPr>
        </p:nvSpPr>
        <p:spPr>
          <a:xfrm>
            <a:off x="713225" y="1091875"/>
            <a:ext cx="6028800" cy="3599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2 ">
  <p:cSld name="CUSTOM_37_1_1">
    <p:spTree>
      <p:nvGrpSpPr>
        <p:cNvPr id="1" name="Shape 818"/>
        <p:cNvGrpSpPr/>
        <p:nvPr/>
      </p:nvGrpSpPr>
      <p:grpSpPr>
        <a:xfrm>
          <a:off x="0" y="0"/>
          <a:ext cx="0" cy="0"/>
          <a:chOff x="0" y="0"/>
          <a:chExt cx="0" cy="0"/>
        </a:xfrm>
      </p:grpSpPr>
      <p:sp>
        <p:nvSpPr>
          <p:cNvPr id="819" name="Google Shape;819;p33"/>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2" name="Google Shape;822;p33"/>
          <p:cNvSpPr txBox="1">
            <a:spLocks noGrp="1"/>
          </p:cNvSpPr>
          <p:nvPr>
            <p:ph type="subTitle" idx="1"/>
          </p:nvPr>
        </p:nvSpPr>
        <p:spPr>
          <a:xfrm>
            <a:off x="713225" y="10918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3">
  <p:cSld name="CUSTOM_37_1">
    <p:spTree>
      <p:nvGrpSpPr>
        <p:cNvPr id="1" name="Shape 823"/>
        <p:cNvGrpSpPr/>
        <p:nvPr/>
      </p:nvGrpSpPr>
      <p:grpSpPr>
        <a:xfrm>
          <a:off x="0" y="0"/>
          <a:ext cx="0" cy="0"/>
          <a:chOff x="0" y="0"/>
          <a:chExt cx="0" cy="0"/>
        </a:xfrm>
      </p:grpSpPr>
      <p:sp>
        <p:nvSpPr>
          <p:cNvPr id="824" name="Google Shape;824;p34"/>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4"/>
          <p:cNvGrpSpPr/>
          <p:nvPr/>
        </p:nvGrpSpPr>
        <p:grpSpPr>
          <a:xfrm rot="10800000">
            <a:off x="6204525" y="1244395"/>
            <a:ext cx="1696762" cy="1688828"/>
            <a:chOff x="2414491" y="671177"/>
            <a:chExt cx="1830972" cy="1822411"/>
          </a:xfrm>
        </p:grpSpPr>
        <p:sp>
          <p:nvSpPr>
            <p:cNvPr id="827" name="Google Shape;827;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3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2" name="Google Shape;862;p34"/>
          <p:cNvSpPr txBox="1">
            <a:spLocks noGrp="1"/>
          </p:cNvSpPr>
          <p:nvPr>
            <p:ph type="subTitle" idx="1"/>
          </p:nvPr>
        </p:nvSpPr>
        <p:spPr>
          <a:xfrm>
            <a:off x="713225" y="10918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47">
    <p:spTree>
      <p:nvGrpSpPr>
        <p:cNvPr id="1" name="Shape 949"/>
        <p:cNvGrpSpPr/>
        <p:nvPr/>
      </p:nvGrpSpPr>
      <p:grpSpPr>
        <a:xfrm>
          <a:off x="0" y="0"/>
          <a:ext cx="0" cy="0"/>
          <a:chOff x="0" y="0"/>
          <a:chExt cx="0" cy="0"/>
        </a:xfrm>
      </p:grpSpPr>
      <p:grpSp>
        <p:nvGrpSpPr>
          <p:cNvPr id="950" name="Google Shape;950;p38"/>
          <p:cNvGrpSpPr/>
          <p:nvPr/>
        </p:nvGrpSpPr>
        <p:grpSpPr>
          <a:xfrm flipH="1">
            <a:off x="6914055" y="-80449"/>
            <a:ext cx="2277317" cy="5304377"/>
            <a:chOff x="224725" y="566950"/>
            <a:chExt cx="1850875" cy="4311100"/>
          </a:xfrm>
        </p:grpSpPr>
        <p:sp>
          <p:nvSpPr>
            <p:cNvPr id="951" name="Google Shape;951;p38"/>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38"/>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9" name="Google Shape;979;p38"/>
          <p:cNvSpPr txBox="1">
            <a:spLocks noGrp="1"/>
          </p:cNvSpPr>
          <p:nvPr>
            <p:ph type="subTitle" idx="1"/>
          </p:nvPr>
        </p:nvSpPr>
        <p:spPr>
          <a:xfrm>
            <a:off x="1613400" y="132395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0" name="Google Shape;980;p38"/>
          <p:cNvSpPr txBox="1">
            <a:spLocks noGrp="1"/>
          </p:cNvSpPr>
          <p:nvPr>
            <p:ph type="subTitle" idx="2"/>
          </p:nvPr>
        </p:nvSpPr>
        <p:spPr>
          <a:xfrm>
            <a:off x="1613400" y="2377655"/>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1" name="Google Shape;981;p38"/>
          <p:cNvSpPr txBox="1">
            <a:spLocks noGrp="1"/>
          </p:cNvSpPr>
          <p:nvPr>
            <p:ph type="subTitle" idx="3"/>
          </p:nvPr>
        </p:nvSpPr>
        <p:spPr>
          <a:xfrm>
            <a:off x="1613400" y="179169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2" name="Google Shape;982;p38"/>
          <p:cNvSpPr txBox="1">
            <a:spLocks noGrp="1"/>
          </p:cNvSpPr>
          <p:nvPr>
            <p:ph type="subTitle" idx="4"/>
          </p:nvPr>
        </p:nvSpPr>
        <p:spPr>
          <a:xfrm>
            <a:off x="1613400" y="2845395"/>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3" name="Google Shape;983;p38"/>
          <p:cNvSpPr txBox="1">
            <a:spLocks noGrp="1"/>
          </p:cNvSpPr>
          <p:nvPr>
            <p:ph type="subTitle" idx="5"/>
          </p:nvPr>
        </p:nvSpPr>
        <p:spPr>
          <a:xfrm>
            <a:off x="1613400" y="343136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4" name="Google Shape;984;p38"/>
          <p:cNvSpPr txBox="1">
            <a:spLocks noGrp="1"/>
          </p:cNvSpPr>
          <p:nvPr>
            <p:ph type="subTitle" idx="6"/>
          </p:nvPr>
        </p:nvSpPr>
        <p:spPr>
          <a:xfrm>
            <a:off x="1613400" y="389910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551"/>
        <p:cNvGrpSpPr/>
        <p:nvPr/>
      </p:nvGrpSpPr>
      <p:grpSpPr>
        <a:xfrm>
          <a:off x="0" y="0"/>
          <a:ext cx="0" cy="0"/>
          <a:chOff x="0" y="0"/>
          <a:chExt cx="0" cy="0"/>
        </a:xfrm>
      </p:grpSpPr>
      <p:sp>
        <p:nvSpPr>
          <p:cNvPr id="1552" name="Google Shape;1552;p63"/>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3"/>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4" name="Google Shape;1554;p63"/>
          <p:cNvGrpSpPr/>
          <p:nvPr/>
        </p:nvGrpSpPr>
        <p:grpSpPr>
          <a:xfrm>
            <a:off x="5119018" y="713081"/>
            <a:ext cx="2270935" cy="2260334"/>
            <a:chOff x="6762468" y="1386456"/>
            <a:chExt cx="2270935" cy="2260334"/>
          </a:xfrm>
        </p:grpSpPr>
        <p:sp>
          <p:nvSpPr>
            <p:cNvPr id="1555" name="Google Shape;1555;p6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 name="Google Shape;1588;p63"/>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panose="02000000000000000000"/>
              <a:buAutoNum type="alphaLcPeriod"/>
              <a:defRPr/>
            </a:lvl2pPr>
            <a:lvl3pPr marL="1371600" lvl="2" indent="-304800">
              <a:spcBef>
                <a:spcPts val="0"/>
              </a:spcBef>
              <a:spcAft>
                <a:spcPts val="0"/>
              </a:spcAft>
              <a:buClr>
                <a:srgbClr val="434343"/>
              </a:buClr>
              <a:buSzPts val="1200"/>
              <a:buFont typeface="Roboto Condensed Light" panose="02000000000000000000"/>
              <a:buAutoNum type="romanLcPeriod"/>
              <a:defRPr/>
            </a:lvl3pPr>
            <a:lvl4pPr marL="1828800" lvl="3" indent="-304800">
              <a:spcBef>
                <a:spcPts val="0"/>
              </a:spcBef>
              <a:spcAft>
                <a:spcPts val="0"/>
              </a:spcAft>
              <a:buClr>
                <a:srgbClr val="434343"/>
              </a:buClr>
              <a:buSzPts val="1200"/>
              <a:buFont typeface="Roboto Condensed Light" panose="02000000000000000000"/>
              <a:buAutoNum type="arabicPeriod"/>
              <a:defRPr/>
            </a:lvl4pPr>
            <a:lvl5pPr marL="2286000" lvl="4" indent="-304800">
              <a:spcBef>
                <a:spcPts val="0"/>
              </a:spcBef>
              <a:spcAft>
                <a:spcPts val="0"/>
              </a:spcAft>
              <a:buClr>
                <a:srgbClr val="434343"/>
              </a:buClr>
              <a:buSzPts val="1200"/>
              <a:buFont typeface="Roboto Condensed Light" panose="02000000000000000000"/>
              <a:buAutoNum type="alphaLcPeriod"/>
              <a:defRPr/>
            </a:lvl5pPr>
            <a:lvl6pPr marL="2743200" lvl="5" indent="-304800">
              <a:spcBef>
                <a:spcPts val="0"/>
              </a:spcBef>
              <a:spcAft>
                <a:spcPts val="0"/>
              </a:spcAft>
              <a:buClr>
                <a:srgbClr val="434343"/>
              </a:buClr>
              <a:buSzPts val="1200"/>
              <a:buFont typeface="Roboto Condensed Light" panose="02000000000000000000"/>
              <a:buAutoNum type="romanLcPeriod"/>
              <a:defRPr/>
            </a:lvl6pPr>
            <a:lvl7pPr marL="3200400" lvl="6" indent="-304800">
              <a:spcBef>
                <a:spcPts val="0"/>
              </a:spcBef>
              <a:spcAft>
                <a:spcPts val="0"/>
              </a:spcAft>
              <a:buClr>
                <a:srgbClr val="434343"/>
              </a:buClr>
              <a:buSzPts val="1200"/>
              <a:buFont typeface="Roboto Condensed Light" panose="02000000000000000000"/>
              <a:buAutoNum type="arabicPeriod"/>
              <a:defRPr/>
            </a:lvl7pPr>
            <a:lvl8pPr marL="3657600" lvl="7" indent="-304800">
              <a:spcBef>
                <a:spcPts val="0"/>
              </a:spcBef>
              <a:spcAft>
                <a:spcPts val="0"/>
              </a:spcAft>
              <a:buClr>
                <a:srgbClr val="434343"/>
              </a:buClr>
              <a:buSzPts val="1200"/>
              <a:buFont typeface="Roboto Condensed Light" panose="02000000000000000000"/>
              <a:buAutoNum type="alphaLcPeriod"/>
              <a:defRPr/>
            </a:lvl8pPr>
            <a:lvl9pPr marL="4114800" lvl="8" indent="-304800">
              <a:spcBef>
                <a:spcPts val="0"/>
              </a:spcBef>
              <a:spcAft>
                <a:spcPts val="0"/>
              </a:spcAft>
              <a:buClr>
                <a:srgbClr val="434343"/>
              </a:buClr>
              <a:buSzPts val="1200"/>
              <a:buFont typeface="Roboto Condensed Light" panose="02000000000000000000"/>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panose="02010703030501060504"/>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panose="02010703030501060504"/>
              <a:buAutoNum type="alphaLcPeriod"/>
              <a:defRPr sz="1600"/>
            </a:lvl2pPr>
            <a:lvl3pPr marL="1371600" lvl="2" indent="-317500">
              <a:spcBef>
                <a:spcPts val="0"/>
              </a:spcBef>
              <a:spcAft>
                <a:spcPts val="0"/>
              </a:spcAft>
              <a:buClr>
                <a:srgbClr val="FEDD4F"/>
              </a:buClr>
              <a:buSzPts val="1400"/>
              <a:buFont typeface="Hammersmith One" panose="02010703030501060504"/>
              <a:buAutoNum type="romanLcPeriod"/>
              <a:defRPr sz="1200"/>
            </a:lvl3pPr>
            <a:lvl4pPr marL="1828800" lvl="3" indent="-317500">
              <a:spcBef>
                <a:spcPts val="0"/>
              </a:spcBef>
              <a:spcAft>
                <a:spcPts val="0"/>
              </a:spcAft>
              <a:buClr>
                <a:srgbClr val="FEDD4F"/>
              </a:buClr>
              <a:buSzPts val="1400"/>
              <a:buFont typeface="Hammersmith One" panose="02010703030501060504"/>
              <a:buAutoNum type="arabicPeriod"/>
              <a:defRPr sz="1200"/>
            </a:lvl4pPr>
            <a:lvl5pPr marL="2286000" lvl="4" indent="-317500">
              <a:spcBef>
                <a:spcPts val="0"/>
              </a:spcBef>
              <a:spcAft>
                <a:spcPts val="0"/>
              </a:spcAft>
              <a:buClr>
                <a:srgbClr val="FEDD4F"/>
              </a:buClr>
              <a:buSzPts val="1400"/>
              <a:buFont typeface="Hammersmith One" panose="02010703030501060504"/>
              <a:buAutoNum type="alphaLcPeriod"/>
              <a:defRPr sz="1200"/>
            </a:lvl5pPr>
            <a:lvl6pPr marL="2743200" lvl="5" indent="-317500">
              <a:spcBef>
                <a:spcPts val="0"/>
              </a:spcBef>
              <a:spcAft>
                <a:spcPts val="0"/>
              </a:spcAft>
              <a:buClr>
                <a:srgbClr val="FEDD4F"/>
              </a:buClr>
              <a:buSzPts val="1400"/>
              <a:buFont typeface="Hammersmith One" panose="02010703030501060504"/>
              <a:buAutoNum type="romanLcPeriod"/>
              <a:defRPr sz="1200"/>
            </a:lvl6pPr>
            <a:lvl7pPr marL="3200400" lvl="6" indent="-317500">
              <a:spcBef>
                <a:spcPts val="0"/>
              </a:spcBef>
              <a:spcAft>
                <a:spcPts val="0"/>
              </a:spcAft>
              <a:buClr>
                <a:srgbClr val="FEDD4F"/>
              </a:buClr>
              <a:buSzPts val="1400"/>
              <a:buFont typeface="Hammersmith One" panose="02010703030501060504"/>
              <a:buAutoNum type="arabicPeriod"/>
              <a:defRPr sz="1200"/>
            </a:lvl7pPr>
            <a:lvl8pPr marL="3657600" lvl="7" indent="-317500">
              <a:spcBef>
                <a:spcPts val="0"/>
              </a:spcBef>
              <a:spcAft>
                <a:spcPts val="0"/>
              </a:spcAft>
              <a:buClr>
                <a:srgbClr val="FEDD4F"/>
              </a:buClr>
              <a:buSzPts val="1400"/>
              <a:buFont typeface="Hammersmith One" panose="02010703030501060504"/>
              <a:buAutoNum type="alphaLcPeriod"/>
              <a:defRPr sz="1200"/>
            </a:lvl8pPr>
            <a:lvl9pPr marL="4114800" lvl="8" indent="-317500">
              <a:spcBef>
                <a:spcPts val="0"/>
              </a:spcBef>
              <a:spcAft>
                <a:spcPts val="0"/>
              </a:spcAft>
              <a:buClr>
                <a:srgbClr val="FEDD4F"/>
              </a:buClr>
              <a:buSzPts val="1400"/>
              <a:buFont typeface="Hammersmith One" panose="02010703030501060504"/>
              <a:buAutoNum type="romanLcPeriod"/>
              <a:defRPr sz="1200"/>
            </a:lvl9pPr>
          </a:lstStyle>
          <a:p>
            <a:endParaRPr/>
          </a:p>
        </p:txBody>
      </p:sp>
      <p:grpSp>
        <p:nvGrpSpPr>
          <p:cNvPr id="113" name="Google Shape;113;p7"/>
          <p:cNvGrpSpPr/>
          <p:nvPr/>
        </p:nvGrpSpPr>
        <p:grpSpPr>
          <a:xfrm>
            <a:off x="8039875" y="1772525"/>
            <a:ext cx="2052600" cy="2052600"/>
            <a:chOff x="-1185375" y="1414000"/>
            <a:chExt cx="2052600" cy="2052600"/>
          </a:xfrm>
        </p:grpSpPr>
        <p:sp>
          <p:nvSpPr>
            <p:cNvPr id="114" name="Google Shape;114;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
        <p:cNvGrpSpPr/>
        <p:nvPr/>
      </p:nvGrpSpPr>
      <p:grpSpPr>
        <a:xfrm>
          <a:off x="0" y="0"/>
          <a:ext cx="0" cy="0"/>
          <a:chOff x="0" y="0"/>
          <a:chExt cx="0" cy="0"/>
        </a:xfrm>
      </p:grpSpPr>
      <p:sp>
        <p:nvSpPr>
          <p:cNvPr id="158" name="Google Shape;158;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2" name="Google Shape;162;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11"/>
        <p:cNvGrpSpPr/>
        <p:nvPr/>
      </p:nvGrpSpPr>
      <p:grpSpPr>
        <a:xfrm>
          <a:off x="0" y="0"/>
          <a:ext cx="0" cy="0"/>
          <a:chOff x="0" y="0"/>
          <a:chExt cx="0" cy="0"/>
        </a:xfrm>
      </p:grpSpPr>
      <p:sp>
        <p:nvSpPr>
          <p:cNvPr id="212" name="Google Shape;212;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5" name="Google Shape;215;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7" name="Google Shape;217;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panose="02010703030501060504"/>
              <a:buNone/>
              <a:defRPr sz="2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2pPr>
            <a:lvl3pPr lvl="2"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3pPr>
            <a:lvl4pPr lvl="3"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4pPr>
            <a:lvl5pPr lvl="4"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5pPr>
            <a:lvl6pPr lvl="5"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6pPr>
            <a:lvl7pPr lvl="6"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7pPr>
            <a:lvl8pPr lvl="7"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8pPr>
            <a:lvl9pPr lvl="8"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9pPr>
          </a:lstStyle>
          <a:p>
            <a:endParaRPr/>
          </a:p>
        </p:txBody>
      </p:sp>
      <p:sp>
        <p:nvSpPr>
          <p:cNvPr id="218" name="Google Shape;218;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panose="02010703030501060504"/>
              <a:buNone/>
              <a:defRPr sz="2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2pPr>
            <a:lvl3pPr lvl="2"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3pPr>
            <a:lvl4pPr lvl="3"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4pPr>
            <a:lvl5pPr lvl="4"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5pPr>
            <a:lvl6pPr lvl="5"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6pPr>
            <a:lvl7pPr lvl="6"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7pPr>
            <a:lvl8pPr lvl="7"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8pPr>
            <a:lvl9pPr lvl="8"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9pPr>
          </a:lstStyle>
          <a:p>
            <a:endParaRPr/>
          </a:p>
        </p:txBody>
      </p:sp>
      <p:sp>
        <p:nvSpPr>
          <p:cNvPr id="219" name="Google Shape;219;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panose="02010703030501060504"/>
              <a:buNone/>
              <a:defRPr sz="2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2pPr>
            <a:lvl3pPr lvl="2"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3pPr>
            <a:lvl4pPr lvl="3"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4pPr>
            <a:lvl5pPr lvl="4"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5pPr>
            <a:lvl6pPr lvl="5"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6pPr>
            <a:lvl7pPr lvl="6"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7pPr>
            <a:lvl8pPr lvl="7"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8pPr>
            <a:lvl9pPr lvl="8"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9pPr>
          </a:lstStyle>
          <a:p>
            <a:endParaRPr/>
          </a:p>
        </p:txBody>
      </p:sp>
      <p:sp>
        <p:nvSpPr>
          <p:cNvPr id="220" name="Google Shape;220;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panose="02010703030501060504"/>
              <a:buNone/>
              <a:defRPr sz="2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2pPr>
            <a:lvl3pPr lvl="2"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3pPr>
            <a:lvl4pPr lvl="3"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4pPr>
            <a:lvl5pPr lvl="4"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5pPr>
            <a:lvl6pPr lvl="5"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6pPr>
            <a:lvl7pPr lvl="6"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7pPr>
            <a:lvl8pPr lvl="7"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8pPr>
            <a:lvl9pPr lvl="8"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9pPr>
          </a:lstStyle>
          <a:p>
            <a:endParaRPr/>
          </a:p>
        </p:txBody>
      </p:sp>
      <p:sp>
        <p:nvSpPr>
          <p:cNvPr id="221" name="Google Shape;221;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2" name="Google Shape;222;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3" name="Google Shape;223;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6" name="Google Shape;226;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7" name="Google Shape;227;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panose="02010703030501060504"/>
              <a:buNone/>
              <a:defRPr sz="2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2pPr>
            <a:lvl3pPr lvl="2"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3pPr>
            <a:lvl4pPr lvl="3"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4pPr>
            <a:lvl5pPr lvl="4"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5pPr>
            <a:lvl6pPr lvl="5"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6pPr>
            <a:lvl7pPr lvl="6"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7pPr>
            <a:lvl8pPr lvl="7"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8pPr>
            <a:lvl9pPr lvl="8"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9pPr>
          </a:lstStyle>
          <a:p>
            <a:endParaRPr/>
          </a:p>
        </p:txBody>
      </p:sp>
      <p:sp>
        <p:nvSpPr>
          <p:cNvPr id="229" name="Google Shape;229;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panose="02010703030501060504"/>
              <a:buNone/>
              <a:defRPr sz="2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2pPr>
            <a:lvl3pPr lvl="2"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3pPr>
            <a:lvl4pPr lvl="3"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4pPr>
            <a:lvl5pPr lvl="4"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5pPr>
            <a:lvl6pPr lvl="5"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6pPr>
            <a:lvl7pPr lvl="6"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7pPr>
            <a:lvl8pPr lvl="7"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8pPr>
            <a:lvl9pPr lvl="8"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9pPr>
          </a:lstStyle>
          <a:p>
            <a:endParaRPr/>
          </a:p>
        </p:txBody>
      </p:sp>
      <p:sp>
        <p:nvSpPr>
          <p:cNvPr id="230" name="Google Shape;230;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2" name="Google Shape;232;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CUSTOM_38">
    <p:spTree>
      <p:nvGrpSpPr>
        <p:cNvPr id="1" name="Shape 233"/>
        <p:cNvGrpSpPr/>
        <p:nvPr/>
      </p:nvGrpSpPr>
      <p:grpSpPr>
        <a:xfrm>
          <a:off x="0" y="0"/>
          <a:ext cx="0" cy="0"/>
          <a:chOff x="0" y="0"/>
          <a:chExt cx="0" cy="0"/>
        </a:xfrm>
      </p:grpSpPr>
      <p:sp>
        <p:nvSpPr>
          <p:cNvPr id="234" name="Google Shape;234;p14"/>
          <p:cNvSpPr/>
          <p:nvPr/>
        </p:nvSpPr>
        <p:spPr>
          <a:xfrm rot="-3798042">
            <a:off x="6317727" y="1597507"/>
            <a:ext cx="6147380" cy="3782036"/>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4"/>
          <p:cNvGrpSpPr/>
          <p:nvPr/>
        </p:nvGrpSpPr>
        <p:grpSpPr>
          <a:xfrm rot="10800000" flipH="1">
            <a:off x="5207341" y="-686580"/>
            <a:ext cx="1696762" cy="1688828"/>
            <a:chOff x="2414491" y="671177"/>
            <a:chExt cx="1830972" cy="1822411"/>
          </a:xfrm>
        </p:grpSpPr>
        <p:sp>
          <p:nvSpPr>
            <p:cNvPr id="236" name="Google Shape;236;p1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14"/>
          <p:cNvSpPr/>
          <p:nvPr/>
        </p:nvSpPr>
        <p:spPr>
          <a:xfrm rot="5400000">
            <a:off x="-2258800" y="31797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rot="-2266405" flipH="1">
            <a:off x="7096023" y="2189513"/>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txBox="1">
            <a:spLocks noGrp="1"/>
          </p:cNvSpPr>
          <p:nvPr>
            <p:ph type="subTitle" idx="1"/>
          </p:nvPr>
        </p:nvSpPr>
        <p:spPr>
          <a:xfrm>
            <a:off x="4024200" y="3684975"/>
            <a:ext cx="26694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14"/>
          <p:cNvSpPr txBox="1">
            <a:spLocks noGrp="1"/>
          </p:cNvSpPr>
          <p:nvPr>
            <p:ph type="subTitle" idx="2"/>
          </p:nvPr>
        </p:nvSpPr>
        <p:spPr>
          <a:xfrm>
            <a:off x="941850" y="3684975"/>
            <a:ext cx="27015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4" name="Google Shape;274;p1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5" name="Google Shape;275;p14">
            <a:hlinkClick r:id="rId2" action="ppaction://hlinksldjump"/>
          </p:cNvPr>
          <p:cNvSpPr txBox="1">
            <a:spLocks noGrp="1"/>
          </p:cNvSpPr>
          <p:nvPr>
            <p:ph type="subTitle" idx="3"/>
          </p:nvPr>
        </p:nvSpPr>
        <p:spPr>
          <a:xfrm>
            <a:off x="941850" y="1739275"/>
            <a:ext cx="27015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panose="02010703030501060504"/>
              <a:buNone/>
              <a:defRPr sz="2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2pPr>
            <a:lvl3pPr lvl="2"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3pPr>
            <a:lvl4pPr lvl="3"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4pPr>
            <a:lvl5pPr lvl="4"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5pPr>
            <a:lvl6pPr lvl="5"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6pPr>
            <a:lvl7pPr lvl="6"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7pPr>
            <a:lvl8pPr lvl="7"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8pPr>
            <a:lvl9pPr lvl="8"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9pPr>
          </a:lstStyle>
          <a:p>
            <a:endParaRPr/>
          </a:p>
        </p:txBody>
      </p:sp>
      <p:sp>
        <p:nvSpPr>
          <p:cNvPr id="276" name="Google Shape;276;p14">
            <a:hlinkClick r:id="" action="ppaction://noaction"/>
          </p:cNvPr>
          <p:cNvSpPr txBox="1">
            <a:spLocks noGrp="1"/>
          </p:cNvSpPr>
          <p:nvPr>
            <p:ph type="subTitle" idx="4"/>
          </p:nvPr>
        </p:nvSpPr>
        <p:spPr>
          <a:xfrm>
            <a:off x="4024200" y="1739275"/>
            <a:ext cx="2669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panose="02010703030501060504"/>
              <a:buNone/>
              <a:defRPr sz="2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2pPr>
            <a:lvl3pPr lvl="2"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3pPr>
            <a:lvl4pPr lvl="3"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4pPr>
            <a:lvl5pPr lvl="4"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5pPr>
            <a:lvl6pPr lvl="5"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6pPr>
            <a:lvl7pPr lvl="6"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7pPr>
            <a:lvl8pPr lvl="7"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8pPr>
            <a:lvl9pPr lvl="8"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9pPr>
          </a:lstStyle>
          <a:p>
            <a:endParaRPr/>
          </a:p>
        </p:txBody>
      </p:sp>
      <p:sp>
        <p:nvSpPr>
          <p:cNvPr id="277" name="Google Shape;277;p14">
            <a:hlinkClick r:id="rId3" action="ppaction://hlinksldjump"/>
          </p:cNvPr>
          <p:cNvSpPr txBox="1">
            <a:spLocks noGrp="1"/>
          </p:cNvSpPr>
          <p:nvPr>
            <p:ph type="subTitle" idx="5"/>
          </p:nvPr>
        </p:nvSpPr>
        <p:spPr>
          <a:xfrm>
            <a:off x="941850" y="3297074"/>
            <a:ext cx="27015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panose="02010703030501060504"/>
              <a:buNone/>
              <a:defRPr sz="2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2pPr>
            <a:lvl3pPr lvl="2"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3pPr>
            <a:lvl4pPr lvl="3"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4pPr>
            <a:lvl5pPr lvl="4"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5pPr>
            <a:lvl6pPr lvl="5"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6pPr>
            <a:lvl7pPr lvl="6"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7pPr>
            <a:lvl8pPr lvl="7"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8pPr>
            <a:lvl9pPr lvl="8"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9pPr>
          </a:lstStyle>
          <a:p>
            <a:endParaRPr/>
          </a:p>
        </p:txBody>
      </p:sp>
      <p:sp>
        <p:nvSpPr>
          <p:cNvPr id="278" name="Google Shape;278;p14">
            <a:hlinkClick r:id="" action="ppaction://noaction"/>
          </p:cNvPr>
          <p:cNvSpPr txBox="1">
            <a:spLocks noGrp="1"/>
          </p:cNvSpPr>
          <p:nvPr>
            <p:ph type="subTitle" idx="6"/>
          </p:nvPr>
        </p:nvSpPr>
        <p:spPr>
          <a:xfrm>
            <a:off x="4024200" y="3297087"/>
            <a:ext cx="2669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panose="02010703030501060504"/>
              <a:buNone/>
              <a:defRPr sz="2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2pPr>
            <a:lvl3pPr lvl="2"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3pPr>
            <a:lvl4pPr lvl="3"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4pPr>
            <a:lvl5pPr lvl="4"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5pPr>
            <a:lvl6pPr lvl="5"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6pPr>
            <a:lvl7pPr lvl="6"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7pPr>
            <a:lvl8pPr lvl="7"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8pPr>
            <a:lvl9pPr lvl="8" rtl="0">
              <a:spcBef>
                <a:spcPts val="0"/>
              </a:spcBef>
              <a:spcAft>
                <a:spcPts val="0"/>
              </a:spcAft>
              <a:buSzPts val="2000"/>
              <a:buFont typeface="Hammersmith One" panose="02010703030501060504"/>
              <a:buNone/>
              <a:defRPr sz="2000">
                <a:latin typeface="Hammersmith One" panose="02010703030501060504"/>
                <a:ea typeface="Hammersmith One" panose="02010703030501060504"/>
                <a:cs typeface="Hammersmith One" panose="02010703030501060504"/>
                <a:sym typeface="Hammersmith One" panose="02010703030501060504"/>
              </a:defRPr>
            </a:lvl9pPr>
          </a:lstStyle>
          <a:p>
            <a:endParaRPr/>
          </a:p>
        </p:txBody>
      </p:sp>
      <p:sp>
        <p:nvSpPr>
          <p:cNvPr id="279" name="Google Shape;279;p14"/>
          <p:cNvSpPr txBox="1">
            <a:spLocks noGrp="1"/>
          </p:cNvSpPr>
          <p:nvPr>
            <p:ph type="subTitle" idx="7"/>
          </p:nvPr>
        </p:nvSpPr>
        <p:spPr>
          <a:xfrm>
            <a:off x="945650" y="2130000"/>
            <a:ext cx="27015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0" name="Google Shape;280;p14"/>
          <p:cNvSpPr txBox="1">
            <a:spLocks noGrp="1"/>
          </p:cNvSpPr>
          <p:nvPr>
            <p:ph type="subTitle" idx="8"/>
          </p:nvPr>
        </p:nvSpPr>
        <p:spPr>
          <a:xfrm>
            <a:off x="4027952" y="2130000"/>
            <a:ext cx="26694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1" name="Google Shape;281;p14">
            <a:hlinkClick r:id="rId2" action="ppaction://hlinksldjump"/>
          </p:cNvPr>
          <p:cNvSpPr txBox="1">
            <a:spLocks noGrp="1"/>
          </p:cNvSpPr>
          <p:nvPr>
            <p:ph type="title" idx="9" hasCustomPrompt="1"/>
          </p:nvPr>
        </p:nvSpPr>
        <p:spPr>
          <a:xfrm>
            <a:off x="945650" y="1363850"/>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2" name="Google Shape;282;p14">
            <a:hlinkClick r:id="" action="ppaction://noaction"/>
          </p:cNvPr>
          <p:cNvSpPr txBox="1">
            <a:spLocks noGrp="1"/>
          </p:cNvSpPr>
          <p:nvPr>
            <p:ph type="title" idx="13" hasCustomPrompt="1"/>
          </p:nvPr>
        </p:nvSpPr>
        <p:spPr>
          <a:xfrm>
            <a:off x="4024200" y="1363850"/>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3" name="Google Shape;283;p14">
            <a:hlinkClick r:id="rId3" action="ppaction://hlinksldjump"/>
          </p:cNvPr>
          <p:cNvSpPr txBox="1">
            <a:spLocks noGrp="1"/>
          </p:cNvSpPr>
          <p:nvPr>
            <p:ph type="title" idx="14" hasCustomPrompt="1"/>
          </p:nvPr>
        </p:nvSpPr>
        <p:spPr>
          <a:xfrm>
            <a:off x="945650" y="2918848"/>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4" name="Google Shape;284;p14">
            <a:hlinkClick r:id="" action="ppaction://noaction"/>
          </p:cNvPr>
          <p:cNvSpPr txBox="1">
            <a:spLocks noGrp="1"/>
          </p:cNvSpPr>
          <p:nvPr>
            <p:ph type="title" idx="15" hasCustomPrompt="1"/>
          </p:nvPr>
        </p:nvSpPr>
        <p:spPr>
          <a:xfrm>
            <a:off x="4024200" y="2918848"/>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32_1">
    <p:spTree>
      <p:nvGrpSpPr>
        <p:cNvPr id="1" name="Shape 500"/>
        <p:cNvGrpSpPr/>
        <p:nvPr/>
      </p:nvGrpSpPr>
      <p:grpSpPr>
        <a:xfrm>
          <a:off x="0" y="0"/>
          <a:ext cx="0" cy="0"/>
          <a:chOff x="0" y="0"/>
          <a:chExt cx="0" cy="0"/>
        </a:xfrm>
      </p:grpSpPr>
      <p:sp>
        <p:nvSpPr>
          <p:cNvPr id="501" name="Google Shape;501;p22"/>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22"/>
          <p:cNvGrpSpPr/>
          <p:nvPr/>
        </p:nvGrpSpPr>
        <p:grpSpPr>
          <a:xfrm>
            <a:off x="5420243" y="-954594"/>
            <a:ext cx="2270935" cy="2260334"/>
            <a:chOff x="6762468" y="1386456"/>
            <a:chExt cx="2270935" cy="2260334"/>
          </a:xfrm>
        </p:grpSpPr>
        <p:sp>
          <p:nvSpPr>
            <p:cNvPr id="504" name="Google Shape;504;p22"/>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2"/>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22"/>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38" name="Google Shape;538;p22"/>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4250" y="445025"/>
            <a:ext cx="8055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panose="02010703030501060504"/>
              <a:buNone/>
              <a:defRPr sz="3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lvl="1">
              <a:spcBef>
                <a:spcPts val="0"/>
              </a:spcBef>
              <a:spcAft>
                <a:spcPts val="0"/>
              </a:spcAft>
              <a:buClr>
                <a:schemeClr val="accent2"/>
              </a:buClr>
              <a:buSzPts val="3000"/>
              <a:buFont typeface="Hammersmith One" panose="02010703030501060504"/>
              <a:buNone/>
              <a:defRPr sz="3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2pPr>
            <a:lvl3pPr lvl="2">
              <a:spcBef>
                <a:spcPts val="0"/>
              </a:spcBef>
              <a:spcAft>
                <a:spcPts val="0"/>
              </a:spcAft>
              <a:buClr>
                <a:schemeClr val="accent2"/>
              </a:buClr>
              <a:buSzPts val="3000"/>
              <a:buFont typeface="Hammersmith One" panose="02010703030501060504"/>
              <a:buNone/>
              <a:defRPr sz="3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3pPr>
            <a:lvl4pPr lvl="3">
              <a:spcBef>
                <a:spcPts val="0"/>
              </a:spcBef>
              <a:spcAft>
                <a:spcPts val="0"/>
              </a:spcAft>
              <a:buClr>
                <a:schemeClr val="accent2"/>
              </a:buClr>
              <a:buSzPts val="3000"/>
              <a:buFont typeface="Hammersmith One" panose="02010703030501060504"/>
              <a:buNone/>
              <a:defRPr sz="3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4pPr>
            <a:lvl5pPr lvl="4">
              <a:spcBef>
                <a:spcPts val="0"/>
              </a:spcBef>
              <a:spcAft>
                <a:spcPts val="0"/>
              </a:spcAft>
              <a:buClr>
                <a:schemeClr val="accent2"/>
              </a:buClr>
              <a:buSzPts val="3000"/>
              <a:buFont typeface="Hammersmith One" panose="02010703030501060504"/>
              <a:buNone/>
              <a:defRPr sz="3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5pPr>
            <a:lvl6pPr lvl="5">
              <a:spcBef>
                <a:spcPts val="0"/>
              </a:spcBef>
              <a:spcAft>
                <a:spcPts val="0"/>
              </a:spcAft>
              <a:buClr>
                <a:schemeClr val="accent2"/>
              </a:buClr>
              <a:buSzPts val="3000"/>
              <a:buFont typeface="Hammersmith One" panose="02010703030501060504"/>
              <a:buNone/>
              <a:defRPr sz="3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6pPr>
            <a:lvl7pPr lvl="6">
              <a:spcBef>
                <a:spcPts val="0"/>
              </a:spcBef>
              <a:spcAft>
                <a:spcPts val="0"/>
              </a:spcAft>
              <a:buClr>
                <a:schemeClr val="accent2"/>
              </a:buClr>
              <a:buSzPts val="3000"/>
              <a:buFont typeface="Hammersmith One" panose="02010703030501060504"/>
              <a:buNone/>
              <a:defRPr sz="3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7pPr>
            <a:lvl8pPr lvl="7">
              <a:spcBef>
                <a:spcPts val="0"/>
              </a:spcBef>
              <a:spcAft>
                <a:spcPts val="0"/>
              </a:spcAft>
              <a:buClr>
                <a:schemeClr val="accent2"/>
              </a:buClr>
              <a:buSzPts val="3000"/>
              <a:buFont typeface="Hammersmith One" panose="02010703030501060504"/>
              <a:buNone/>
              <a:defRPr sz="3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8pPr>
            <a:lvl9pPr lvl="8">
              <a:spcBef>
                <a:spcPts val="0"/>
              </a:spcBef>
              <a:spcAft>
                <a:spcPts val="0"/>
              </a:spcAft>
              <a:buClr>
                <a:schemeClr val="accent2"/>
              </a:buClr>
              <a:buSzPts val="3000"/>
              <a:buFont typeface="Hammersmith One" panose="02010703030501060504"/>
              <a:buNone/>
              <a:defRPr sz="3000" b="1">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9pPr>
          </a:lstStyle>
          <a:p>
            <a:endParaRPr/>
          </a:p>
        </p:txBody>
      </p:sp>
      <p:sp>
        <p:nvSpPr>
          <p:cNvPr id="7" name="Google Shape;7;p1"/>
          <p:cNvSpPr txBox="1">
            <a:spLocks noGrp="1"/>
          </p:cNvSpPr>
          <p:nvPr>
            <p:ph type="body" idx="1"/>
          </p:nvPr>
        </p:nvSpPr>
        <p:spPr>
          <a:xfrm>
            <a:off x="544250" y="1152475"/>
            <a:ext cx="8055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panose="02000503000000000000"/>
              <a:buChar char="●"/>
              <a:defRPr sz="1800">
                <a:solidFill>
                  <a:schemeClr val="accent2"/>
                </a:solidFill>
                <a:latin typeface="Manjari" panose="02000503000000000000"/>
                <a:ea typeface="Manjari" panose="02000503000000000000"/>
                <a:cs typeface="Manjari" panose="02000503000000000000"/>
                <a:sym typeface="Manjari" panose="02000503000000000000"/>
              </a:defRPr>
            </a:lvl1pPr>
            <a:lvl2pPr marL="914400" lvl="1" indent="-317500">
              <a:lnSpc>
                <a:spcPct val="100000"/>
              </a:lnSpc>
              <a:spcBef>
                <a:spcPts val="0"/>
              </a:spcBef>
              <a:spcAft>
                <a:spcPts val="0"/>
              </a:spcAft>
              <a:buClr>
                <a:schemeClr val="accent2"/>
              </a:buClr>
              <a:buSzPts val="1400"/>
              <a:buFont typeface="Manjari" panose="02000503000000000000"/>
              <a:buChar char="○"/>
              <a:defRPr>
                <a:solidFill>
                  <a:schemeClr val="accent2"/>
                </a:solidFill>
                <a:latin typeface="Manjari" panose="02000503000000000000"/>
                <a:ea typeface="Manjari" panose="02000503000000000000"/>
                <a:cs typeface="Manjari" panose="02000503000000000000"/>
                <a:sym typeface="Manjari" panose="02000503000000000000"/>
              </a:defRPr>
            </a:lvl2pPr>
            <a:lvl3pPr marL="1371600" lvl="2" indent="-317500">
              <a:lnSpc>
                <a:spcPct val="100000"/>
              </a:lnSpc>
              <a:spcBef>
                <a:spcPts val="0"/>
              </a:spcBef>
              <a:spcAft>
                <a:spcPts val="0"/>
              </a:spcAft>
              <a:buClr>
                <a:schemeClr val="accent2"/>
              </a:buClr>
              <a:buSzPts val="1400"/>
              <a:buFont typeface="Manjari" panose="02000503000000000000"/>
              <a:buChar char="■"/>
              <a:defRPr>
                <a:solidFill>
                  <a:schemeClr val="accent2"/>
                </a:solidFill>
                <a:latin typeface="Manjari" panose="02000503000000000000"/>
                <a:ea typeface="Manjari" panose="02000503000000000000"/>
                <a:cs typeface="Manjari" panose="02000503000000000000"/>
                <a:sym typeface="Manjari" panose="02000503000000000000"/>
              </a:defRPr>
            </a:lvl3pPr>
            <a:lvl4pPr marL="1828800" lvl="3" indent="-317500">
              <a:lnSpc>
                <a:spcPct val="100000"/>
              </a:lnSpc>
              <a:spcBef>
                <a:spcPts val="0"/>
              </a:spcBef>
              <a:spcAft>
                <a:spcPts val="0"/>
              </a:spcAft>
              <a:buClr>
                <a:schemeClr val="accent2"/>
              </a:buClr>
              <a:buSzPts val="1400"/>
              <a:buFont typeface="Manjari" panose="02000503000000000000"/>
              <a:buChar char="●"/>
              <a:defRPr>
                <a:solidFill>
                  <a:schemeClr val="accent2"/>
                </a:solidFill>
                <a:latin typeface="Manjari" panose="02000503000000000000"/>
                <a:ea typeface="Manjari" panose="02000503000000000000"/>
                <a:cs typeface="Manjari" panose="02000503000000000000"/>
                <a:sym typeface="Manjari" panose="02000503000000000000"/>
              </a:defRPr>
            </a:lvl4pPr>
            <a:lvl5pPr marL="2286000" lvl="4" indent="-317500">
              <a:lnSpc>
                <a:spcPct val="100000"/>
              </a:lnSpc>
              <a:spcBef>
                <a:spcPts val="0"/>
              </a:spcBef>
              <a:spcAft>
                <a:spcPts val="0"/>
              </a:spcAft>
              <a:buClr>
                <a:schemeClr val="accent2"/>
              </a:buClr>
              <a:buSzPts val="1400"/>
              <a:buFont typeface="Manjari" panose="02000503000000000000"/>
              <a:buChar char="○"/>
              <a:defRPr>
                <a:solidFill>
                  <a:schemeClr val="accent2"/>
                </a:solidFill>
                <a:latin typeface="Manjari" panose="02000503000000000000"/>
                <a:ea typeface="Manjari" panose="02000503000000000000"/>
                <a:cs typeface="Manjari" panose="02000503000000000000"/>
                <a:sym typeface="Manjari" panose="02000503000000000000"/>
              </a:defRPr>
            </a:lvl5pPr>
            <a:lvl6pPr marL="2743200" lvl="5" indent="-317500">
              <a:lnSpc>
                <a:spcPct val="100000"/>
              </a:lnSpc>
              <a:spcBef>
                <a:spcPts val="0"/>
              </a:spcBef>
              <a:spcAft>
                <a:spcPts val="0"/>
              </a:spcAft>
              <a:buClr>
                <a:schemeClr val="accent2"/>
              </a:buClr>
              <a:buSzPts val="1400"/>
              <a:buFont typeface="Manjari" panose="02000503000000000000"/>
              <a:buChar char="■"/>
              <a:defRPr>
                <a:solidFill>
                  <a:schemeClr val="accent2"/>
                </a:solidFill>
                <a:latin typeface="Manjari" panose="02000503000000000000"/>
                <a:ea typeface="Manjari" panose="02000503000000000000"/>
                <a:cs typeface="Manjari" panose="02000503000000000000"/>
                <a:sym typeface="Manjari" panose="02000503000000000000"/>
              </a:defRPr>
            </a:lvl6pPr>
            <a:lvl7pPr marL="3200400" lvl="6" indent="-317500">
              <a:lnSpc>
                <a:spcPct val="100000"/>
              </a:lnSpc>
              <a:spcBef>
                <a:spcPts val="0"/>
              </a:spcBef>
              <a:spcAft>
                <a:spcPts val="0"/>
              </a:spcAft>
              <a:buClr>
                <a:schemeClr val="accent2"/>
              </a:buClr>
              <a:buSzPts val="1400"/>
              <a:buFont typeface="Manjari" panose="02000503000000000000"/>
              <a:buChar char="●"/>
              <a:defRPr>
                <a:solidFill>
                  <a:schemeClr val="accent2"/>
                </a:solidFill>
                <a:latin typeface="Manjari" panose="02000503000000000000"/>
                <a:ea typeface="Manjari" panose="02000503000000000000"/>
                <a:cs typeface="Manjari" panose="02000503000000000000"/>
                <a:sym typeface="Manjari" panose="02000503000000000000"/>
              </a:defRPr>
            </a:lvl7pPr>
            <a:lvl8pPr marL="3657600" lvl="7" indent="-317500">
              <a:lnSpc>
                <a:spcPct val="100000"/>
              </a:lnSpc>
              <a:spcBef>
                <a:spcPts val="0"/>
              </a:spcBef>
              <a:spcAft>
                <a:spcPts val="0"/>
              </a:spcAft>
              <a:buClr>
                <a:schemeClr val="accent2"/>
              </a:buClr>
              <a:buSzPts val="1400"/>
              <a:buFont typeface="Manjari" panose="02000503000000000000"/>
              <a:buChar char="○"/>
              <a:defRPr>
                <a:solidFill>
                  <a:schemeClr val="accent2"/>
                </a:solidFill>
                <a:latin typeface="Manjari" panose="02000503000000000000"/>
                <a:ea typeface="Manjari" panose="02000503000000000000"/>
                <a:cs typeface="Manjari" panose="02000503000000000000"/>
                <a:sym typeface="Manjari" panose="02000503000000000000"/>
              </a:defRPr>
            </a:lvl8pPr>
            <a:lvl9pPr marL="4114800" lvl="8" indent="-317500">
              <a:lnSpc>
                <a:spcPct val="100000"/>
              </a:lnSpc>
              <a:spcBef>
                <a:spcPts val="0"/>
              </a:spcBef>
              <a:spcAft>
                <a:spcPts val="0"/>
              </a:spcAft>
              <a:buClr>
                <a:schemeClr val="accent2"/>
              </a:buClr>
              <a:buSzPts val="1400"/>
              <a:buFont typeface="Manjari" panose="02000503000000000000"/>
              <a:buChar char="■"/>
              <a:defRPr>
                <a:solidFill>
                  <a:schemeClr val="accent2"/>
                </a:solidFill>
                <a:latin typeface="Manjari" panose="02000503000000000000"/>
                <a:ea typeface="Manjari" panose="02000503000000000000"/>
                <a:cs typeface="Manjari" panose="02000503000000000000"/>
                <a:sym typeface="Manjari"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4"/>
        <p:cNvGrpSpPr/>
        <p:nvPr/>
      </p:nvGrpSpPr>
      <p:grpSpPr>
        <a:xfrm>
          <a:off x="0" y="0"/>
          <a:ext cx="0" cy="0"/>
          <a:chOff x="0" y="0"/>
          <a:chExt cx="0" cy="0"/>
        </a:xfrm>
      </p:grpSpPr>
      <p:sp>
        <p:nvSpPr>
          <p:cNvPr id="2005" name="Google Shape;2005;p83"/>
          <p:cNvSpPr txBox="1">
            <a:spLocks noGrp="1"/>
          </p:cNvSpPr>
          <p:nvPr>
            <p:ph type="ctrTitle"/>
          </p:nvPr>
        </p:nvSpPr>
        <p:spPr>
          <a:xfrm>
            <a:off x="422910" y="1222170"/>
            <a:ext cx="848106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chemeClr val="accent2"/>
                </a:solidFill>
              </a:rPr>
              <a:t>Xin chào cô và các bạn !</a:t>
            </a:r>
            <a:r>
              <a:rPr lang="en-GB">
                <a:solidFill>
                  <a:schemeClr val="accent2"/>
                </a:solidFill>
              </a:rPr>
              <a:t> </a:t>
            </a:r>
            <a:endParaRPr>
              <a:solidFill>
                <a:schemeClr val="accent2"/>
              </a:solidFil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2070" y="534455"/>
            <a:ext cx="2487150" cy="541500"/>
          </a:xfrm>
        </p:spPr>
        <p:txBody>
          <a:bodyPr/>
          <a:lstStyle/>
          <a:p>
            <a:r>
              <a:rPr lang="en-US"/>
              <a:t>Topics</a:t>
            </a:r>
          </a:p>
        </p:txBody>
      </p:sp>
      <p:sp>
        <p:nvSpPr>
          <p:cNvPr id="3" name="Subtitle 2"/>
          <p:cNvSpPr>
            <a:spLocks noGrp="1"/>
          </p:cNvSpPr>
          <p:nvPr>
            <p:ph type="subTitle" idx="1"/>
          </p:nvPr>
        </p:nvSpPr>
        <p:spPr>
          <a:xfrm>
            <a:off x="815975" y="1211580"/>
            <a:ext cx="8327390" cy="2835910"/>
          </a:xfrm>
        </p:spPr>
        <p:txBody>
          <a:bodyPr/>
          <a:lstStyle/>
          <a:p>
            <a:pPr marL="114300" indent="0">
              <a:buNone/>
            </a:pPr>
            <a:r>
              <a:rPr lang="vi-VN" sz="1800">
                <a:latin typeface="+mn-lt"/>
                <a:sym typeface="+mn-ea"/>
              </a:rPr>
              <a:t>●</a:t>
            </a:r>
            <a:r>
              <a:rPr lang="en-US" sz="1800">
                <a:latin typeface="+mn-lt"/>
              </a:rPr>
              <a:t> Tạo PDF &amp; Excel</a:t>
            </a:r>
          </a:p>
          <a:p>
            <a:pPr marL="114300" indent="0">
              <a:buNone/>
            </a:pPr>
            <a:endParaRPr lang="en-US" sz="1800">
              <a:latin typeface="+mn-lt"/>
            </a:endParaRPr>
          </a:p>
          <a:p>
            <a:pPr marL="114300" indent="0">
              <a:buNone/>
            </a:pPr>
            <a:r>
              <a:rPr lang="vi-VN" sz="1800">
                <a:latin typeface="+mn-lt"/>
                <a:sym typeface="+mn-ea"/>
              </a:rPr>
              <a:t>●</a:t>
            </a:r>
            <a:r>
              <a:rPr lang="en-US" sz="1800">
                <a:latin typeface="+mn-lt"/>
              </a:rPr>
              <a:t>Gửi </a:t>
            </a:r>
            <a:r>
              <a:rPr lang="en-US" sz="2000">
                <a:latin typeface="+mn-lt"/>
              </a:rPr>
              <a:t>email</a:t>
            </a:r>
            <a:r>
              <a:rPr lang="en-US" sz="1800">
                <a:latin typeface="+mn-lt"/>
              </a:rPr>
              <a:t> với tệp đính kèm</a:t>
            </a:r>
          </a:p>
          <a:p>
            <a:pPr>
              <a:buNone/>
            </a:pPr>
            <a:endParaRPr lang="vi-VN" sz="1800">
              <a:solidFill>
                <a:schemeClr val="accent2"/>
              </a:solidFill>
              <a:latin typeface="+mn-lt"/>
              <a:sym typeface="+mn-ea"/>
            </a:endParaRPr>
          </a:p>
          <a:p>
            <a:pPr>
              <a:buNone/>
            </a:pPr>
            <a:r>
              <a:rPr lang="vi-VN" sz="1800">
                <a:solidFill>
                  <a:schemeClr val="accent2"/>
                </a:solidFill>
                <a:latin typeface="+mn-lt"/>
                <a:sym typeface="+mn-ea"/>
              </a:rPr>
              <a:t>●Xác thực</a:t>
            </a:r>
            <a:r>
              <a:rPr lang="en-US" sz="1800">
                <a:solidFill>
                  <a:schemeClr val="accent2"/>
                </a:solidFill>
                <a:latin typeface="+mn-lt"/>
                <a:sym typeface="+mn-ea"/>
              </a:rPr>
              <a:t> 		</a:t>
            </a:r>
            <a:r>
              <a:rPr lang="vi-VN" sz="1800">
                <a:solidFill>
                  <a:schemeClr val="accent2"/>
                </a:solidFill>
                <a:latin typeface="+mn-lt"/>
                <a:sym typeface="+mn-ea"/>
              </a:rPr>
              <a:t>1</a:t>
            </a:r>
            <a:r>
              <a:rPr lang="en-US" sz="1800">
                <a:solidFill>
                  <a:schemeClr val="accent2"/>
                </a:solidFill>
                <a:latin typeface="+mn-lt"/>
                <a:sym typeface="+mn-ea"/>
              </a:rPr>
              <a:t>.</a:t>
            </a:r>
            <a:r>
              <a:rPr lang="vi-VN" sz="1800">
                <a:solidFill>
                  <a:schemeClr val="accent2"/>
                </a:solidFill>
                <a:latin typeface="+mn-lt"/>
                <a:sym typeface="+mn-ea"/>
              </a:rPr>
              <a:t>Xác thực cơ bản</a:t>
            </a:r>
            <a:endParaRPr lang="vi-VN" sz="1800">
              <a:solidFill>
                <a:schemeClr val="accent2"/>
              </a:solidFill>
              <a:latin typeface="+mn-lt"/>
            </a:endParaRPr>
          </a:p>
          <a:p>
            <a:pPr>
              <a:buNone/>
            </a:pPr>
            <a:r>
              <a:rPr lang="en-US" sz="1800">
                <a:solidFill>
                  <a:schemeClr val="accent2"/>
                </a:solidFill>
                <a:latin typeface="+mn-lt"/>
                <a:sym typeface="+mn-ea"/>
              </a:rPr>
              <a:t>				</a:t>
            </a:r>
            <a:r>
              <a:rPr lang="vi-VN" sz="1800">
                <a:solidFill>
                  <a:schemeClr val="accent2"/>
                </a:solidFill>
                <a:latin typeface="+mn-lt"/>
                <a:sym typeface="+mn-ea"/>
              </a:rPr>
              <a:t>2</a:t>
            </a:r>
            <a:r>
              <a:rPr lang="en-US" sz="1800">
                <a:solidFill>
                  <a:schemeClr val="accent2"/>
                </a:solidFill>
                <a:latin typeface="+mn-lt"/>
                <a:sym typeface="+mn-ea"/>
              </a:rPr>
              <a:t>.</a:t>
            </a:r>
            <a:r>
              <a:rPr lang="vi-VN" sz="1800">
                <a:solidFill>
                  <a:schemeClr val="accent2"/>
                </a:solidFill>
                <a:latin typeface="+mn-lt"/>
                <a:sym typeface="+mn-ea"/>
              </a:rPr>
              <a:t>Xác thực JWT</a:t>
            </a:r>
            <a:endParaRPr lang="vi-VN" sz="1800">
              <a:solidFill>
                <a:schemeClr val="accent2"/>
              </a:solidFill>
              <a:latin typeface="+mn-lt"/>
            </a:endParaRPr>
          </a:p>
          <a:p>
            <a:pPr>
              <a:buNone/>
            </a:pPr>
            <a:r>
              <a:rPr lang="en-US" sz="1800">
                <a:solidFill>
                  <a:schemeClr val="accent2"/>
                </a:solidFill>
                <a:latin typeface="+mn-lt"/>
                <a:sym typeface="+mn-ea"/>
              </a:rPr>
              <a:t>				</a:t>
            </a:r>
            <a:r>
              <a:rPr lang="vi-VN" sz="1800">
                <a:solidFill>
                  <a:schemeClr val="accent2"/>
                </a:solidFill>
                <a:latin typeface="+mn-lt"/>
                <a:sym typeface="+mn-ea"/>
              </a:rPr>
              <a:t>3</a:t>
            </a:r>
            <a:r>
              <a:rPr lang="en-US" sz="1800">
                <a:solidFill>
                  <a:schemeClr val="accent2"/>
                </a:solidFill>
                <a:latin typeface="+mn-lt"/>
                <a:sym typeface="+mn-ea"/>
              </a:rPr>
              <a:t>.refesh </a:t>
            </a:r>
            <a:r>
              <a:rPr lang="vi-VN" sz="1800">
                <a:solidFill>
                  <a:schemeClr val="accent2"/>
                </a:solidFill>
                <a:latin typeface="+mn-lt"/>
                <a:sym typeface="+mn-ea"/>
              </a:rPr>
              <a:t>Token</a:t>
            </a:r>
            <a:endParaRPr lang="vi-VN" sz="1800">
              <a:solidFill>
                <a:schemeClr val="accent2"/>
              </a:solidFill>
              <a:latin typeface="+mn-lt"/>
            </a:endParaRPr>
          </a:p>
          <a:p>
            <a:pPr marL="114300" indent="0">
              <a:buNone/>
            </a:pPr>
            <a:endParaRPr lang="en-US" sz="1800">
              <a:latin typeface="+mn-lt"/>
            </a:endParaRPr>
          </a:p>
          <a:p>
            <a:pPr marL="0" lvl="0" indent="0" algn="l" rtl="0">
              <a:spcBef>
                <a:spcPts val="0"/>
              </a:spcBef>
              <a:spcAft>
                <a:spcPts val="1200"/>
              </a:spcAft>
              <a:buNone/>
            </a:pPr>
            <a:r>
              <a:rPr lang="en-US" altLang="vi-VN" sz="1800">
                <a:latin typeface="+mn-lt"/>
                <a:sym typeface="+mn-ea"/>
              </a:rPr>
              <a:t>  </a:t>
            </a:r>
            <a:r>
              <a:rPr lang="vi-VN" sz="1800">
                <a:latin typeface="+mn-lt"/>
                <a:sym typeface="+mn-ea"/>
              </a:rPr>
              <a:t>●Ứng dụng thời gian thực</a:t>
            </a:r>
            <a:r>
              <a:rPr lang="en-US" sz="1800">
                <a:latin typeface="+mn-lt"/>
                <a:sym typeface="+mn-ea"/>
              </a:rPr>
              <a:t>:</a:t>
            </a:r>
            <a:endParaRPr lang="en-US" sz="1800">
              <a:latin typeface="+mn-lt"/>
            </a:endParaRPr>
          </a:p>
          <a:p>
            <a:pPr marL="114300" indent="0">
              <a:buNone/>
            </a:pPr>
            <a:endParaRPr lang="en-US" sz="1800">
              <a:latin typeface="+mn-lt"/>
            </a:endParaRPr>
          </a:p>
        </p:txBody>
      </p:sp>
      <p:cxnSp>
        <p:nvCxnSpPr>
          <p:cNvPr id="6" name="Straight Arrow Connector 5"/>
          <p:cNvCxnSpPr/>
          <p:nvPr/>
        </p:nvCxnSpPr>
        <p:spPr>
          <a:xfrm flipV="1">
            <a:off x="2245360" y="2562225"/>
            <a:ext cx="1350010" cy="171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2204720" y="2578100"/>
            <a:ext cx="1407160" cy="25971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2197100" y="2578100"/>
            <a:ext cx="1414780" cy="50927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9" name="Text Box 8"/>
          <p:cNvSpPr txBox="1"/>
          <p:nvPr/>
        </p:nvSpPr>
        <p:spPr>
          <a:xfrm>
            <a:off x="4641850" y="3463290"/>
            <a:ext cx="4029075" cy="1076325"/>
          </a:xfrm>
          <a:prstGeom prst="rect">
            <a:avLst/>
          </a:prstGeom>
          <a:noFill/>
        </p:spPr>
        <p:txBody>
          <a:bodyPr wrap="square" rtlCol="0">
            <a:spAutoFit/>
          </a:bodyPr>
          <a:lstStyle/>
          <a:p>
            <a:pPr marL="0" lvl="0" indent="0" algn="l" rtl="0">
              <a:spcBef>
                <a:spcPts val="0"/>
              </a:spcBef>
              <a:spcAft>
                <a:spcPts val="1200"/>
              </a:spcAft>
            </a:pPr>
            <a:r>
              <a:rPr lang="en-US" altLang="vi-VN" sz="1800">
                <a:solidFill>
                  <a:schemeClr val="accent2"/>
                </a:solidFill>
                <a:sym typeface="+mn-ea"/>
              </a:rPr>
              <a:t>1.</a:t>
            </a:r>
            <a:r>
              <a:rPr lang="vi-VN" sz="1800">
                <a:solidFill>
                  <a:schemeClr val="accent2"/>
                </a:solidFill>
                <a:sym typeface="+mn-ea"/>
              </a:rPr>
              <a:t>Tạo API để xác thực người dùng</a:t>
            </a:r>
            <a:endParaRPr lang="vi-VN" sz="1800">
              <a:solidFill>
                <a:schemeClr val="accent2"/>
              </a:solidFill>
            </a:endParaRPr>
          </a:p>
          <a:p>
            <a:pPr marL="0" lvl="0" indent="0" algn="l" rtl="0">
              <a:spcBef>
                <a:spcPts val="0"/>
              </a:spcBef>
              <a:spcAft>
                <a:spcPts val="1200"/>
              </a:spcAft>
            </a:pPr>
            <a:r>
              <a:rPr lang="vi-VN" sz="1800">
                <a:solidFill>
                  <a:schemeClr val="accent2"/>
                </a:solidFill>
                <a:sym typeface="+mn-ea"/>
              </a:rPr>
              <a:t>2.Tạo API cho ứng dụng POS thời gian thực</a:t>
            </a:r>
          </a:p>
        </p:txBody>
      </p:sp>
      <p:cxnSp>
        <p:nvCxnSpPr>
          <p:cNvPr id="11" name="Straight Arrow Connector 10"/>
          <p:cNvCxnSpPr/>
          <p:nvPr/>
        </p:nvCxnSpPr>
        <p:spPr>
          <a:xfrm>
            <a:off x="3794760" y="3642995"/>
            <a:ext cx="905510" cy="39624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3891280" y="3667125"/>
            <a:ext cx="784225" cy="825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sp>
        <p:nvSpPr>
          <p:cNvPr id="2084" name="Google Shape;2084;p91"/>
          <p:cNvSpPr txBox="1">
            <a:spLocks noGrp="1"/>
          </p:cNvSpPr>
          <p:nvPr>
            <p:ph type="title"/>
          </p:nvPr>
        </p:nvSpPr>
        <p:spPr>
          <a:xfrm>
            <a:off x="587520" y="303850"/>
            <a:ext cx="8305020" cy="541500"/>
          </a:xfrm>
          <a:prstGeom prst="rect">
            <a:avLst/>
          </a:prstGeom>
        </p:spPr>
        <p:txBody>
          <a:bodyPr spcFirstLastPara="1" wrap="square" lIns="91425" tIns="91425" rIns="91425" bIns="91425" anchor="b" anchorCtr="0">
            <a:noAutofit/>
          </a:bodyPr>
          <a:lstStyle/>
          <a:p>
            <a:pPr lvl="0"/>
            <a:r>
              <a:rPr lang="vi-VN"/>
              <a:t>Xác thực người dùng(User Authentication)</a:t>
            </a:r>
          </a:p>
        </p:txBody>
      </p:sp>
      <p:sp>
        <p:nvSpPr>
          <p:cNvPr id="2085" name="Google Shape;2085;p91"/>
          <p:cNvSpPr txBox="1">
            <a:spLocks noGrp="1"/>
          </p:cNvSpPr>
          <p:nvPr>
            <p:ph type="subTitle" idx="1"/>
          </p:nvPr>
        </p:nvSpPr>
        <p:spPr>
          <a:xfrm>
            <a:off x="1513350" y="1323145"/>
            <a:ext cx="6647670" cy="24972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a:t>* Đăng ký người dùng</a:t>
            </a:r>
          </a:p>
          <a:p>
            <a:pPr marL="0" lvl="0" indent="0" algn="l" rtl="0">
              <a:spcBef>
                <a:spcPts val="0"/>
              </a:spcBef>
              <a:spcAft>
                <a:spcPts val="0"/>
              </a:spcAft>
              <a:buNone/>
            </a:pPr>
            <a:endParaRPr lang="vi-VN" sz="2400"/>
          </a:p>
          <a:p>
            <a:pPr marL="0" lvl="0" indent="0" algn="l" rtl="0">
              <a:spcBef>
                <a:spcPts val="0"/>
              </a:spcBef>
              <a:spcAft>
                <a:spcPts val="0"/>
              </a:spcAft>
              <a:buNone/>
            </a:pPr>
            <a:r>
              <a:rPr lang="vi-VN" sz="2400"/>
              <a:t>* Đăng nhập người dùng</a:t>
            </a:r>
          </a:p>
          <a:p>
            <a:pPr marL="0" lvl="0" indent="0" algn="l" rtl="0">
              <a:spcBef>
                <a:spcPts val="0"/>
              </a:spcBef>
              <a:spcAft>
                <a:spcPts val="0"/>
              </a:spcAft>
              <a:buNone/>
            </a:pPr>
            <a:endParaRPr lang="vi-VN" sz="2400"/>
          </a:p>
          <a:p>
            <a:pPr marL="0" lvl="0" indent="0" algn="l" rtl="0">
              <a:spcBef>
                <a:spcPts val="0"/>
              </a:spcBef>
              <a:spcAft>
                <a:spcPts val="0"/>
              </a:spcAft>
              <a:buNone/>
            </a:pPr>
            <a:r>
              <a:rPr lang="vi-VN" sz="2400"/>
              <a:t>* Truy cập menu dựa trên vai trò người dùng</a:t>
            </a:r>
          </a:p>
          <a:p>
            <a:pPr marL="0" lvl="0" indent="0" algn="l" rtl="0">
              <a:spcBef>
                <a:spcPts val="0"/>
              </a:spcBef>
              <a:spcAft>
                <a:spcPts val="0"/>
              </a:spcAft>
              <a:buNone/>
            </a:pPr>
            <a:endParaRPr lang="vi-VN" sz="2400"/>
          </a:p>
          <a:p>
            <a:pPr marL="0" lvl="0" indent="0" algn="l" rtl="0">
              <a:spcBef>
                <a:spcPts val="0"/>
              </a:spcBef>
              <a:spcAft>
                <a:spcPts val="0"/>
              </a:spcAft>
              <a:buNone/>
            </a:pPr>
            <a:r>
              <a:rPr lang="vi-VN" sz="2400"/>
              <a:t>* Chỉ định quyền dựa trên vai trò</a:t>
            </a:r>
          </a:p>
          <a:p>
            <a:pPr marL="0" lvl="0" indent="0" algn="l" rtl="0">
              <a:spcBef>
                <a:spcPts val="0"/>
              </a:spcBef>
              <a:spcAft>
                <a:spcPts val="0"/>
              </a:spcAft>
              <a:buNone/>
            </a:pPr>
            <a:endParaRPr sz="240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84"/>
                                        </p:tgtEl>
                                        <p:attrNameLst>
                                          <p:attrName>style.visibility</p:attrName>
                                        </p:attrNameLst>
                                      </p:cBhvr>
                                      <p:to>
                                        <p:strVal val="visible"/>
                                      </p:to>
                                    </p:set>
                                    <p:animEffect transition="in" filter="fade">
                                      <p:cBhvr>
                                        <p:cTn id="7" dur="1000"/>
                                        <p:tgtEl>
                                          <p:spTgt spid="2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9"/>
        <p:cNvGrpSpPr/>
        <p:nvPr/>
      </p:nvGrpSpPr>
      <p:grpSpPr>
        <a:xfrm>
          <a:off x="0" y="0"/>
          <a:ext cx="0" cy="0"/>
          <a:chOff x="0" y="0"/>
          <a:chExt cx="0" cy="0"/>
        </a:xfrm>
      </p:grpSpPr>
      <p:sp>
        <p:nvSpPr>
          <p:cNvPr id="2090" name="Google Shape;2090;p92"/>
          <p:cNvSpPr txBox="1">
            <a:spLocks noGrp="1"/>
          </p:cNvSpPr>
          <p:nvPr>
            <p:ph type="title"/>
          </p:nvPr>
        </p:nvSpPr>
        <p:spPr>
          <a:xfrm>
            <a:off x="1802130" y="372097"/>
            <a:ext cx="5105400" cy="1213800"/>
          </a:xfrm>
          <a:prstGeom prst="rect">
            <a:avLst/>
          </a:prstGeom>
        </p:spPr>
        <p:txBody>
          <a:bodyPr spcFirstLastPara="1" wrap="square" lIns="91425" tIns="91425" rIns="91425" bIns="91425" anchor="ctr" anchorCtr="0">
            <a:noAutofit/>
          </a:bodyPr>
          <a:lstStyle/>
          <a:p>
            <a:pPr lvl="0"/>
            <a:r>
              <a:rPr lang="en-US" sz="4000"/>
              <a:t>System setup</a:t>
            </a:r>
            <a:endParaRPr sz="4000">
              <a:solidFill>
                <a:schemeClr val="accent2"/>
              </a:solidFill>
            </a:endParaRPr>
          </a:p>
        </p:txBody>
      </p:sp>
      <p:sp>
        <p:nvSpPr>
          <p:cNvPr id="12" name="Subtitle 2"/>
          <p:cNvSpPr txBox="1"/>
          <p:nvPr/>
        </p:nvSpPr>
        <p:spPr>
          <a:xfrm>
            <a:off x="2382030" y="1667632"/>
            <a:ext cx="3001500" cy="18082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14300"/>
            <a:endParaRPr lang="en-US" sz="1800"/>
          </a:p>
        </p:txBody>
      </p:sp>
      <p:sp>
        <p:nvSpPr>
          <p:cNvPr id="16" name="TextBox 15"/>
          <p:cNvSpPr txBox="1"/>
          <p:nvPr/>
        </p:nvSpPr>
        <p:spPr>
          <a:xfrm>
            <a:off x="1072515" y="1831102"/>
            <a:ext cx="6998970" cy="2000548"/>
          </a:xfrm>
          <a:prstGeom prst="rect">
            <a:avLst/>
          </a:prstGeom>
          <a:noFill/>
        </p:spPr>
        <p:txBody>
          <a:bodyPr wrap="square">
            <a:spAutoFit/>
          </a:bodyPr>
          <a:lstStyle/>
          <a:p>
            <a:r>
              <a:rPr lang="en-US" sz="2000">
                <a:solidFill>
                  <a:schemeClr val="accent2"/>
                </a:solidFill>
                <a:latin typeface="Manjari" panose="02000503000000000000" charset="0"/>
                <a:cs typeface="Manjari" panose="02000503000000000000" charset="0"/>
              </a:rPr>
              <a:t>* Hệ điều hành (Windows, Linux &amp;; Max)</a:t>
            </a:r>
          </a:p>
          <a:p>
            <a:endParaRPr lang="en-US" sz="2400">
              <a:solidFill>
                <a:schemeClr val="accent2"/>
              </a:solidFill>
              <a:latin typeface="Manjari" panose="02000503000000000000" charset="0"/>
              <a:cs typeface="Manjari" panose="02000503000000000000" charset="0"/>
            </a:endParaRPr>
          </a:p>
          <a:p>
            <a:r>
              <a:rPr lang="en-US" sz="2000">
                <a:solidFill>
                  <a:schemeClr val="accent2"/>
                </a:solidFill>
                <a:latin typeface="Manjari" panose="02000503000000000000" charset="0"/>
                <a:cs typeface="Manjari" panose="02000503000000000000" charset="0"/>
              </a:rPr>
              <a:t>* Trình chỉnh sửa nguồn (Visual studio 2022, VS Code, v.v.)</a:t>
            </a:r>
          </a:p>
          <a:p>
            <a:endParaRPr lang="en-US" sz="2000">
              <a:solidFill>
                <a:schemeClr val="accent2"/>
              </a:solidFill>
              <a:latin typeface="Manjari" panose="02000503000000000000" charset="0"/>
              <a:cs typeface="Manjari" panose="02000503000000000000" charset="0"/>
            </a:endParaRPr>
          </a:p>
          <a:p>
            <a:r>
              <a:rPr lang="en-US" sz="2000">
                <a:solidFill>
                  <a:schemeClr val="accent2"/>
                </a:solidFill>
                <a:latin typeface="Manjari" panose="02000503000000000000" charset="0"/>
                <a:cs typeface="Manjari" panose="02000503000000000000" charset="0"/>
              </a:rPr>
              <a:t>* Cài đặt .NET SDK &amp;; .NET Runtime</a:t>
            </a:r>
          </a:p>
          <a:p>
            <a:r>
              <a:rPr lang="en-US" sz="2000">
                <a:solidFill>
                  <a:schemeClr val="accent2"/>
                </a:solidFill>
                <a:latin typeface="Manjari" panose="02000503000000000000" charset="0"/>
                <a:cs typeface="Manjari" panose="02000503000000000000" charset="0"/>
              </a:rPr>
              <a:t>https://dotnet.microsoft.com/en-us/download/dotnet/7.0</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90"/>
                                        </p:tgtEl>
                                        <p:attrNameLst>
                                          <p:attrName>style.visibility</p:attrName>
                                        </p:attrNameLst>
                                      </p:cBhvr>
                                      <p:to>
                                        <p:strVal val="visible"/>
                                      </p:to>
                                    </p:set>
                                    <p:animEffect transition="in" filter="fade">
                                      <p:cBhvr>
                                        <p:cTn id="7" dur="1000"/>
                                        <p:tgtEl>
                                          <p:spTgt spid="2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9"/>
        <p:cNvGrpSpPr/>
        <p:nvPr/>
      </p:nvGrpSpPr>
      <p:grpSpPr>
        <a:xfrm>
          <a:off x="0" y="0"/>
          <a:ext cx="0" cy="0"/>
          <a:chOff x="0" y="0"/>
          <a:chExt cx="0" cy="0"/>
        </a:xfrm>
      </p:grpSpPr>
      <p:sp>
        <p:nvSpPr>
          <p:cNvPr id="2" name="Google Shape;2090;p92"/>
          <p:cNvSpPr txBox="1"/>
          <p:nvPr/>
        </p:nvSpPr>
        <p:spPr>
          <a:xfrm>
            <a:off x="1802130" y="372097"/>
            <a:ext cx="5105400" cy="1213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4000">
              <a:solidFill>
                <a:schemeClr val="accent2"/>
              </a:solidFill>
            </a:endParaRPr>
          </a:p>
        </p:txBody>
      </p:sp>
      <p:sp>
        <p:nvSpPr>
          <p:cNvPr id="4" name="TextBox 3"/>
          <p:cNvSpPr txBox="1"/>
          <p:nvPr/>
        </p:nvSpPr>
        <p:spPr>
          <a:xfrm>
            <a:off x="1934528" y="394222"/>
            <a:ext cx="5274944" cy="584775"/>
          </a:xfrm>
          <a:prstGeom prst="rect">
            <a:avLst/>
          </a:prstGeom>
          <a:noFill/>
        </p:spPr>
        <p:txBody>
          <a:bodyPr wrap="square">
            <a:spAutoFit/>
          </a:bodyPr>
          <a:lstStyle/>
          <a:p>
            <a:r>
              <a:rPr lang="en-US" sz="3200" b="1">
                <a:solidFill>
                  <a:schemeClr val="accent2"/>
                </a:solidFill>
                <a:latin typeface="Hammersmith One" panose="02010703030501060504" charset="0"/>
              </a:rPr>
              <a:t>Common HTTP Response</a:t>
            </a:r>
          </a:p>
        </p:txBody>
      </p:sp>
      <p:pic>
        <p:nvPicPr>
          <p:cNvPr id="6" name="Picture 5"/>
          <p:cNvPicPr>
            <a:picLocks noChangeAspect="1"/>
          </p:cNvPicPr>
          <p:nvPr/>
        </p:nvPicPr>
        <p:blipFill>
          <a:blip r:embed="rId3"/>
          <a:stretch>
            <a:fillRect/>
          </a:stretch>
        </p:blipFill>
        <p:spPr>
          <a:xfrm>
            <a:off x="867545" y="1149712"/>
            <a:ext cx="7190967" cy="3490868"/>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Phần mềm trung gian(Middleware)</a:t>
            </a:r>
          </a:p>
        </p:txBody>
      </p:sp>
      <p:sp>
        <p:nvSpPr>
          <p:cNvPr id="3" name="Subtitle 2"/>
          <p:cNvSpPr>
            <a:spLocks noGrp="1"/>
          </p:cNvSpPr>
          <p:nvPr>
            <p:ph type="subTitle" idx="1"/>
          </p:nvPr>
        </p:nvSpPr>
        <p:spPr/>
        <p:txBody>
          <a:bodyPr/>
          <a:lstStyle/>
          <a:p>
            <a:pPr marL="114300" indent="0">
              <a:buNone/>
            </a:pPr>
            <a:r>
              <a:rPr lang="vi-VN" sz="2000">
                <a:latin typeface="+mn-lt"/>
              </a:rPr>
              <a:t>* Một middleware không là gì ngoài một thành phần (lớp) được thực thi trên mọi yêu cầu trong ứng dụng Core ASP.NET. </a:t>
            </a:r>
          </a:p>
          <a:p>
            <a:pPr marL="114300" indent="0">
              <a:buNone/>
            </a:pPr>
            <a:endParaRPr lang="vi-VN" sz="2000">
              <a:latin typeface="+mn-lt"/>
            </a:endParaRPr>
          </a:p>
          <a:p>
            <a:pPr marL="114300" indent="0">
              <a:buNone/>
            </a:pPr>
            <a:r>
              <a:rPr lang="vi-VN" sz="2000">
                <a:latin typeface="+mn-lt"/>
              </a:rPr>
              <a:t>* Các thành phần phần mềm trung gian được thực thi theo thứ tự chúng được thêm vào đường ống </a:t>
            </a:r>
          </a:p>
          <a:p>
            <a:pPr marL="114300" indent="0">
              <a:buNone/>
            </a:pPr>
            <a:endParaRPr lang="vi-VN" sz="2000">
              <a:latin typeface="+mn-lt"/>
            </a:endParaRPr>
          </a:p>
          <a:p>
            <a:pPr marL="114300" indent="0">
              <a:buNone/>
            </a:pPr>
            <a:r>
              <a:rPr lang="vi-VN" sz="2000">
                <a:latin typeface="+mn-lt"/>
              </a:rPr>
              <a:t>* Phần mềm trung gian có thể được tích hợp sẵn như một phần của .NET Core framework, được thêm vào thông qua các gói Nugget hoặc có thể là phần mềm trung gian tùy chỉnh.</a:t>
            </a:r>
          </a:p>
          <a:p>
            <a:pPr marL="114300" indent="0">
              <a:buNone/>
            </a:pPr>
            <a:endParaRPr lang="en-US" sz="2000">
              <a:latin typeface="+mn-lt"/>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0"/>
        <p:cNvGrpSpPr/>
        <p:nvPr/>
      </p:nvGrpSpPr>
      <p:grpSpPr>
        <a:xfrm>
          <a:off x="0" y="0"/>
          <a:ext cx="0" cy="0"/>
          <a:chOff x="0" y="0"/>
          <a:chExt cx="0" cy="0"/>
        </a:xfrm>
      </p:grpSpPr>
      <p:sp>
        <p:nvSpPr>
          <p:cNvPr id="4211" name="Google Shape;4211;p19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Dependency injection (DI)</a:t>
            </a:r>
          </a:p>
        </p:txBody>
      </p:sp>
      <p:sp>
        <p:nvSpPr>
          <p:cNvPr id="4212" name="Google Shape;4212;p191"/>
          <p:cNvSpPr txBox="1">
            <a:spLocks noGrp="1"/>
          </p:cNvSpPr>
          <p:nvPr>
            <p:ph type="subTitle" idx="1"/>
          </p:nvPr>
        </p:nvSpPr>
        <p:spPr>
          <a:xfrm>
            <a:off x="713224" y="1091875"/>
            <a:ext cx="7904996" cy="34314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vi-VN" sz="1700"/>
              <a:t>* Dependency injection là tính năng sẵn có trong .NET Core.</a:t>
            </a:r>
          </a:p>
          <a:p>
            <a:pPr marL="139700" lvl="0" indent="0" algn="l" rtl="0">
              <a:spcBef>
                <a:spcPts val="0"/>
              </a:spcBef>
              <a:spcAft>
                <a:spcPts val="0"/>
              </a:spcAft>
              <a:buSzPts val="1400"/>
              <a:buNone/>
            </a:pPr>
            <a:r>
              <a:rPr lang="vi-VN" sz="1700"/>
              <a:t>* Nó cung cấp 3 cách để đăng ký DI vào dịch vụ</a:t>
            </a:r>
          </a:p>
          <a:p>
            <a:pPr marL="139700" lvl="0" indent="0" algn="l" rtl="0">
              <a:spcBef>
                <a:spcPts val="0"/>
              </a:spcBef>
              <a:spcAft>
                <a:spcPts val="0"/>
              </a:spcAft>
              <a:buSzPts val="1400"/>
              <a:buNone/>
            </a:pPr>
            <a:endParaRPr lang="vi-VN" sz="1700"/>
          </a:p>
          <a:p>
            <a:pPr marL="139700" lvl="0" indent="0" algn="l" rtl="0">
              <a:spcBef>
                <a:spcPts val="0"/>
              </a:spcBef>
              <a:spcAft>
                <a:spcPts val="0"/>
              </a:spcAft>
              <a:buSzPts val="1400"/>
              <a:buNone/>
            </a:pPr>
            <a:r>
              <a:rPr lang="en-US" sz="1700"/>
              <a:t>- Trainsient</a:t>
            </a:r>
            <a:endParaRPr lang="vi-VN" sz="1700"/>
          </a:p>
          <a:p>
            <a:pPr marL="139700" lvl="0" indent="0" algn="l" rtl="0">
              <a:spcBef>
                <a:spcPts val="0"/>
              </a:spcBef>
              <a:spcAft>
                <a:spcPts val="0"/>
              </a:spcAft>
              <a:buSzPts val="1400"/>
              <a:buNone/>
            </a:pPr>
            <a:r>
              <a:rPr lang="vi-VN" sz="1700"/>
              <a:t>Nó tạo ra một phiên bản mỗi khi chúng được yêu cầu và không bao giờ được chia sẻ. Nó được sử dụng chủ yếu cho các dịch vụ không quốc tịch nhẹ.</a:t>
            </a:r>
          </a:p>
          <a:p>
            <a:pPr marL="139700" lvl="0" indent="0" algn="l" rtl="0">
              <a:spcBef>
                <a:spcPts val="0"/>
              </a:spcBef>
              <a:spcAft>
                <a:spcPts val="0"/>
              </a:spcAft>
              <a:buSzPts val="1400"/>
              <a:buNone/>
            </a:pPr>
            <a:endParaRPr lang="vi-VN" sz="1700"/>
          </a:p>
          <a:p>
            <a:pPr marL="139700" lvl="0" indent="0" algn="l" rtl="0">
              <a:spcBef>
                <a:spcPts val="0"/>
              </a:spcBef>
              <a:spcAft>
                <a:spcPts val="0"/>
              </a:spcAft>
              <a:buSzPts val="1400"/>
              <a:buNone/>
            </a:pPr>
            <a:r>
              <a:rPr lang="vi-VN" sz="1700"/>
              <a:t>- Singleton</a:t>
            </a:r>
          </a:p>
          <a:p>
            <a:pPr marL="139700" lvl="0" indent="0" algn="l" rtl="0">
              <a:spcBef>
                <a:spcPts val="0"/>
              </a:spcBef>
              <a:spcAft>
                <a:spcPts val="0"/>
              </a:spcAft>
              <a:buSzPts val="1400"/>
              <a:buNone/>
            </a:pPr>
            <a:r>
              <a:rPr lang="vi-VN" sz="1700"/>
              <a:t>Điều này chỉ tạo ra các phiên bản duy nhất được chia sẻ giữa tất cả các thành phần yêu cầu nó.</a:t>
            </a:r>
          </a:p>
          <a:p>
            <a:pPr marL="139700" lvl="0" indent="0" algn="l" rtl="0">
              <a:spcBef>
                <a:spcPts val="0"/>
              </a:spcBef>
              <a:spcAft>
                <a:spcPts val="0"/>
              </a:spcAft>
              <a:buSzPts val="1400"/>
              <a:buNone/>
            </a:pPr>
            <a:endParaRPr lang="vi-VN" sz="1700"/>
          </a:p>
          <a:p>
            <a:pPr marL="139700" lvl="0" indent="0" algn="l" rtl="0">
              <a:spcBef>
                <a:spcPts val="0"/>
              </a:spcBef>
              <a:spcAft>
                <a:spcPts val="0"/>
              </a:spcAft>
              <a:buSzPts val="1400"/>
              <a:buNone/>
            </a:pPr>
            <a:r>
              <a:rPr lang="vi-VN" sz="1700"/>
              <a:t>- </a:t>
            </a:r>
            <a:r>
              <a:rPr lang="en-US" sz="1700"/>
              <a:t>Scoped</a:t>
            </a:r>
            <a:endParaRPr lang="vi-VN" sz="1700"/>
          </a:p>
          <a:p>
            <a:pPr marL="139700" lvl="0" indent="0" algn="l" rtl="0">
              <a:spcBef>
                <a:spcPts val="0"/>
              </a:spcBef>
              <a:spcAft>
                <a:spcPts val="0"/>
              </a:spcAft>
              <a:buSzPts val="1400"/>
              <a:buNone/>
            </a:pPr>
            <a:r>
              <a:rPr lang="vi-VN" sz="1700"/>
              <a:t>Nó tạo ra một instance một lần cho mỗi scope được tạo trên mọi request tới ứng dụng.</a:t>
            </a:r>
          </a:p>
          <a:p>
            <a:pPr marL="139700" lvl="0" indent="0" algn="l" rtl="0">
              <a:spcBef>
                <a:spcPts val="0"/>
              </a:spcBef>
              <a:spcAft>
                <a:spcPts val="0"/>
              </a:spcAft>
              <a:buSzPts val="1400"/>
              <a:buNone/>
            </a:pPr>
            <a:endParaRPr sz="1700"/>
          </a:p>
        </p:txBody>
      </p:sp>
      <p:grpSp>
        <p:nvGrpSpPr>
          <p:cNvPr id="4215" name="Google Shape;4215;p191"/>
          <p:cNvGrpSpPr/>
          <p:nvPr/>
        </p:nvGrpSpPr>
        <p:grpSpPr>
          <a:xfrm rot="10800000">
            <a:off x="6204525" y="1244395"/>
            <a:ext cx="1696762" cy="1688828"/>
            <a:chOff x="2414491" y="671177"/>
            <a:chExt cx="1830972" cy="1822411"/>
          </a:xfrm>
        </p:grpSpPr>
        <p:sp>
          <p:nvSpPr>
            <p:cNvPr id="4216" name="Google Shape;4216;p19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9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9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9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9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9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9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9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9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9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9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9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9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9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9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9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9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9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9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9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9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9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9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9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9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19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9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9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9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9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9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9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9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9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53"/>
        <p:cNvGrpSpPr/>
        <p:nvPr/>
      </p:nvGrpSpPr>
      <p:grpSpPr>
        <a:xfrm>
          <a:off x="0" y="0"/>
          <a:ext cx="0" cy="0"/>
          <a:chOff x="0" y="0"/>
          <a:chExt cx="0" cy="0"/>
        </a:xfrm>
      </p:grpSpPr>
      <p:sp>
        <p:nvSpPr>
          <p:cNvPr id="4254" name="Google Shape;4254;p19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 </a:t>
            </a:r>
            <a:r>
              <a:rPr lang="en-US"/>
              <a:t>Entity Framework core</a:t>
            </a:r>
          </a:p>
        </p:txBody>
      </p:sp>
      <p:sp>
        <p:nvSpPr>
          <p:cNvPr id="4255" name="Google Shape;4255;p192"/>
          <p:cNvSpPr txBox="1">
            <a:spLocks noGrp="1"/>
          </p:cNvSpPr>
          <p:nvPr>
            <p:ph type="subTitle" idx="1"/>
          </p:nvPr>
        </p:nvSpPr>
        <p:spPr>
          <a:xfrm>
            <a:off x="713225" y="1091875"/>
            <a:ext cx="6028800" cy="35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vi-VN" sz="2400"/>
              <a:t>* Entity Framework là một mapper object-relational (ánh xạ quan hệ đối tượng) (O/RM).</a:t>
            </a:r>
          </a:p>
          <a:p>
            <a:pPr marL="0" lvl="0" indent="0" algn="l" rtl="0">
              <a:spcBef>
                <a:spcPts val="0"/>
              </a:spcBef>
              <a:spcAft>
                <a:spcPts val="0"/>
              </a:spcAft>
              <a:buClr>
                <a:schemeClr val="dk1"/>
              </a:buClr>
              <a:buSzPts val="1100"/>
              <a:buFont typeface="Arial" panose="020B0604020202020204"/>
              <a:buNone/>
            </a:pPr>
            <a:r>
              <a:rPr lang="vi-VN" sz="2400"/>
              <a:t>  * Entity Framework cung cấp ba cách tiếp cận để tạo mô hình thực thể</a:t>
            </a:r>
          </a:p>
          <a:p>
            <a:pPr marL="0" lvl="0" indent="0" algn="l" rtl="0">
              <a:spcBef>
                <a:spcPts val="0"/>
              </a:spcBef>
              <a:spcAft>
                <a:spcPts val="0"/>
              </a:spcAft>
              <a:buClr>
                <a:schemeClr val="dk1"/>
              </a:buClr>
              <a:buSzPts val="1100"/>
              <a:buFont typeface="Arial" panose="020B0604020202020204"/>
              <a:buNone/>
            </a:pPr>
            <a:endParaRPr lang="vi-VN" sz="2400"/>
          </a:p>
          <a:p>
            <a:pPr marL="0" lvl="0" indent="0" algn="l" rtl="0">
              <a:spcBef>
                <a:spcPts val="0"/>
              </a:spcBef>
              <a:spcAft>
                <a:spcPts val="0"/>
              </a:spcAft>
              <a:buClr>
                <a:schemeClr val="dk1"/>
              </a:buClr>
              <a:buSzPts val="1100"/>
              <a:buFont typeface="Arial" panose="020B0604020202020204"/>
              <a:buNone/>
            </a:pPr>
            <a:r>
              <a:rPr lang="vi-VN" sz="2400"/>
              <a:t>  1.Cơ sở dữ liệu đầu tiên</a:t>
            </a:r>
          </a:p>
          <a:p>
            <a:pPr marL="0" lvl="0" indent="0" algn="l" rtl="0">
              <a:spcBef>
                <a:spcPts val="0"/>
              </a:spcBef>
              <a:spcAft>
                <a:spcPts val="0"/>
              </a:spcAft>
              <a:buClr>
                <a:schemeClr val="dk1"/>
              </a:buClr>
              <a:buSzPts val="1100"/>
              <a:buFont typeface="Arial" panose="020B0604020202020204"/>
              <a:buNone/>
            </a:pPr>
            <a:r>
              <a:rPr lang="vi-VN" sz="2400"/>
              <a:t>   2. Mã đầu tiên</a:t>
            </a:r>
          </a:p>
          <a:p>
            <a:pPr marL="0" lvl="0" indent="0" algn="l" rtl="0">
              <a:spcBef>
                <a:spcPts val="0"/>
              </a:spcBef>
              <a:spcAft>
                <a:spcPts val="0"/>
              </a:spcAft>
              <a:buClr>
                <a:schemeClr val="dk1"/>
              </a:buClr>
              <a:buSzPts val="1100"/>
              <a:buFont typeface="Arial" panose="020B0604020202020204"/>
              <a:buNone/>
            </a:pPr>
            <a:r>
              <a:rPr lang="vi-VN" sz="2400"/>
              <a:t>   3. Mô hình đầu tiên</a:t>
            </a:r>
            <a:endParaRPr sz="2400"/>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404" y="451925"/>
            <a:ext cx="4875363" cy="956848"/>
          </a:xfrm>
        </p:spPr>
        <p:txBody>
          <a:bodyPr/>
          <a:lstStyle/>
          <a:p>
            <a:r>
              <a:rPr lang="en-US" sz="3600"/>
              <a:t>AutoMapper</a:t>
            </a:r>
          </a:p>
        </p:txBody>
      </p:sp>
      <p:sp>
        <p:nvSpPr>
          <p:cNvPr id="4" name="Google Shape;4255;p192"/>
          <p:cNvSpPr txBox="1"/>
          <p:nvPr/>
        </p:nvSpPr>
        <p:spPr>
          <a:xfrm>
            <a:off x="713225" y="1091875"/>
            <a:ext cx="6028800" cy="3599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chemeClr val="dk1"/>
              </a:buClr>
              <a:buSzPts val="1100"/>
            </a:pPr>
            <a:endParaRPr lang="vi-VN" sz="2400"/>
          </a:p>
        </p:txBody>
      </p:sp>
      <p:sp>
        <p:nvSpPr>
          <p:cNvPr id="8" name="TextBox 7"/>
          <p:cNvSpPr txBox="1"/>
          <p:nvPr/>
        </p:nvSpPr>
        <p:spPr>
          <a:xfrm>
            <a:off x="697230" y="1471155"/>
            <a:ext cx="7120890" cy="3046988"/>
          </a:xfrm>
          <a:prstGeom prst="rect">
            <a:avLst/>
          </a:prstGeom>
          <a:noFill/>
        </p:spPr>
        <p:txBody>
          <a:bodyPr wrap="square" rtlCol="0">
            <a:spAutoFit/>
          </a:bodyPr>
          <a:lstStyle/>
          <a:p>
            <a:r>
              <a:rPr lang="vi-VN" sz="2400">
                <a:solidFill>
                  <a:schemeClr val="accent2"/>
                </a:solidFill>
                <a:latin typeface="Manjari" panose="02000503000000000000" charset="0"/>
                <a:cs typeface="Manjari" panose="02000503000000000000" charset="0"/>
              </a:rPr>
              <a:t>* AutoMapper là một thư viện đơn giản giúp chúng ta chuyển đổi một loại đối tượng này sang một loại đối tượng khác. </a:t>
            </a:r>
          </a:p>
          <a:p>
            <a:endParaRPr lang="vi-VN" sz="2400">
              <a:solidFill>
                <a:schemeClr val="accent2"/>
              </a:solidFill>
              <a:latin typeface="Manjari" panose="02000503000000000000" charset="0"/>
              <a:cs typeface="Manjari" panose="02000503000000000000" charset="0"/>
            </a:endParaRPr>
          </a:p>
          <a:p>
            <a:r>
              <a:rPr lang="vi-VN" sz="2400">
                <a:solidFill>
                  <a:schemeClr val="accent2"/>
                </a:solidFill>
                <a:latin typeface="Manjari" panose="02000503000000000000" charset="0"/>
                <a:cs typeface="Manjari" panose="02000503000000000000" charset="0"/>
              </a:rPr>
              <a:t>* Trình lập bản đồ đối tượng-đối tượng dựa trên quy ước đòi hỏi rất ít cấu hình. </a:t>
            </a:r>
          </a:p>
          <a:p>
            <a:endParaRPr lang="vi-VN" sz="2400">
              <a:solidFill>
                <a:schemeClr val="accent2"/>
              </a:solidFill>
              <a:latin typeface="Manjari" panose="02000503000000000000" charset="0"/>
              <a:cs typeface="Manjari" panose="02000503000000000000" charset="0"/>
            </a:endParaRPr>
          </a:p>
          <a:p>
            <a:r>
              <a:rPr lang="vi-VN" sz="2400">
                <a:solidFill>
                  <a:schemeClr val="accent2"/>
                </a:solidFill>
                <a:latin typeface="Manjari" panose="02000503000000000000" charset="0"/>
                <a:cs typeface="Manjari" panose="02000503000000000000" charset="0"/>
              </a:rPr>
              <a:t>* Thư viện sử dụng Automapper</a:t>
            </a: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50" y="665310"/>
            <a:ext cx="7717500" cy="541500"/>
          </a:xfrm>
        </p:spPr>
        <p:txBody>
          <a:bodyPr/>
          <a:lstStyle/>
          <a:p>
            <a:r>
              <a:rPr lang="en-US" sz="3600"/>
              <a:t>Xác thực(Authentication)</a:t>
            </a:r>
          </a:p>
        </p:txBody>
      </p:sp>
      <p:sp>
        <p:nvSpPr>
          <p:cNvPr id="3" name="Subtitle 2"/>
          <p:cNvSpPr>
            <a:spLocks noGrp="1"/>
          </p:cNvSpPr>
          <p:nvPr>
            <p:ph type="subTitle" idx="1"/>
          </p:nvPr>
        </p:nvSpPr>
        <p:spPr>
          <a:xfrm>
            <a:off x="576064" y="1651945"/>
            <a:ext cx="7562095" cy="3599700"/>
          </a:xfrm>
        </p:spPr>
        <p:txBody>
          <a:bodyPr/>
          <a:lstStyle/>
          <a:p>
            <a:pPr marL="114300" indent="0">
              <a:buNone/>
            </a:pPr>
            <a:r>
              <a:rPr lang="vi-VN" sz="2400"/>
              <a:t>* Xác thực là quá trình xác thực danh tính người dùng &amp;; Ủy quyền là quá trình cung cấp quyền truy cập tài nguyên</a:t>
            </a:r>
          </a:p>
          <a:p>
            <a:pPr marL="114300" indent="0">
              <a:buNone/>
            </a:pPr>
            <a:endParaRPr lang="vi-VN" sz="2400"/>
          </a:p>
          <a:p>
            <a:pPr marL="114300" indent="0">
              <a:buNone/>
            </a:pPr>
            <a:r>
              <a:rPr lang="vi-VN" sz="2400"/>
              <a:t>* Xác thực được sử dụng để bảo vệ dữ liệu ứng dụng của chúng tôi khỏi bị truy cập trái phép.</a:t>
            </a:r>
          </a:p>
          <a:p>
            <a:pPr marL="114300" indent="0">
              <a:buNone/>
            </a:pPr>
            <a:endParaRPr lang="en-US" sz="2400"/>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Xác thực cơ bản(Basic Authentication)</a:t>
            </a:r>
          </a:p>
        </p:txBody>
      </p:sp>
      <p:sp>
        <p:nvSpPr>
          <p:cNvPr id="3" name="Subtitle 2"/>
          <p:cNvSpPr>
            <a:spLocks noGrp="1"/>
          </p:cNvSpPr>
          <p:nvPr>
            <p:ph type="subTitle" idx="1"/>
          </p:nvPr>
        </p:nvSpPr>
        <p:spPr>
          <a:xfrm>
            <a:off x="713224" y="1091875"/>
            <a:ext cx="7482085" cy="3431400"/>
          </a:xfrm>
        </p:spPr>
        <p:txBody>
          <a:bodyPr/>
          <a:lstStyle/>
          <a:p>
            <a:pPr marL="114300" indent="0">
              <a:buNone/>
            </a:pPr>
            <a:r>
              <a:rPr lang="vi-VN" sz="2400"/>
              <a:t>* Xác thực cơ bản gửi tên người dùng và mật khẩu qua Internet dưới dạng văn bản được mã hóa Base64 và máy chủ đích không được xác thực. </a:t>
            </a:r>
          </a:p>
          <a:p>
            <a:pPr marL="114300" indent="0">
              <a:buNone/>
            </a:pPr>
            <a:endParaRPr lang="vi-VN" sz="2400"/>
          </a:p>
          <a:p>
            <a:pPr marL="114300" indent="0">
              <a:buNone/>
            </a:pPr>
            <a:r>
              <a:rPr lang="vi-VN" sz="2400"/>
              <a:t>* Hình thức xác thực này có thể làm lộ tên người dùng và mật khẩu. Nếu ai đó có thể chặn đường truyền, thông tin tên người dùng và mật khẩu có thể dễ dàng được giải mã.</a:t>
            </a:r>
          </a:p>
          <a:p>
            <a:pPr marL="114300" indent="0">
              <a:buNone/>
            </a:pPr>
            <a:endParaRPr lang="en-US" sz="2400"/>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6" name="Title 1"/>
          <p:cNvSpPr>
            <a:spLocks noGrp="1"/>
          </p:cNvSpPr>
          <p:nvPr>
            <p:ph type="title"/>
          </p:nvPr>
        </p:nvSpPr>
        <p:spPr>
          <a:xfrm>
            <a:off x="-418782" y="3014028"/>
            <a:ext cx="8602662" cy="542925"/>
          </a:xfrm>
        </p:spPr>
        <p:txBody>
          <a:bodyPr>
            <a:normAutofit fontScale="90000"/>
          </a:bodyPr>
          <a:lstStyle/>
          <a:p>
            <a:pPr marL="0" indent="0">
              <a:buNone/>
            </a:pPr>
            <a:r>
              <a:rPr lang="en-US" sz="2800">
                <a:latin typeface="Times New Roman" panose="02020603050405020304" pitchFamily="18" charset="0"/>
                <a:cs typeface="Times New Roman" panose="02020603050405020304" pitchFamily="18" charset="0"/>
              </a:rPr>
              <a:t>	Dương Thị Kim Hồng DTH205784(demo)</a:t>
            </a:r>
            <a:br>
              <a:rPr lang="en-US" sz="2800">
                <a:latin typeface="Times New Roman" panose="02020603050405020304" pitchFamily="18" charset="0"/>
                <a:cs typeface="Times New Roman" panose="02020603050405020304" pitchFamily="18" charset="0"/>
              </a:rPr>
            </a:b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		Huỳnh Thị Huỳnh Như DTH205907(tìm tài liệu)</a:t>
            </a:r>
            <a:br>
              <a:rPr lang="en-US" sz="2800">
                <a:latin typeface="Times New Roman" panose="02020603050405020304" pitchFamily="18" charset="0"/>
                <a:cs typeface="Times New Roman" panose="02020603050405020304" pitchFamily="18" charset="0"/>
              </a:rPr>
            </a:b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Lê Thị Mỹ Hạnh DTH205764(ppt)</a:t>
            </a:r>
            <a:endParaRPr lang="en-US" sz="2800"/>
          </a:p>
        </p:txBody>
      </p:sp>
      <p:sp>
        <p:nvSpPr>
          <p:cNvPr id="9" name="Google Shape;2019;p85"/>
          <p:cNvSpPr txBox="1"/>
          <p:nvPr/>
        </p:nvSpPr>
        <p:spPr>
          <a:xfrm>
            <a:off x="976140" y="671615"/>
            <a:ext cx="2510010" cy="541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panose="02010703030501060504"/>
              <a:buNone/>
              <a:defRPr sz="3000" b="1" i="0" u="none" strike="noStrike" cap="none">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1pPr>
            <a:lvl2pPr marR="0" lvl="1" algn="l" rtl="0">
              <a:lnSpc>
                <a:spcPct val="100000"/>
              </a:lnSpc>
              <a:spcBef>
                <a:spcPts val="0"/>
              </a:spcBef>
              <a:spcAft>
                <a:spcPts val="0"/>
              </a:spcAft>
              <a:buClr>
                <a:schemeClr val="accent2"/>
              </a:buClr>
              <a:buSzPts val="2400"/>
              <a:buFont typeface="Hammersmith One" panose="02010703030501060504"/>
              <a:buNone/>
              <a:defRPr sz="2400" b="1" i="0" u="none" strike="noStrike" cap="none">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2pPr>
            <a:lvl3pPr marR="0" lvl="2" algn="l" rtl="0">
              <a:lnSpc>
                <a:spcPct val="100000"/>
              </a:lnSpc>
              <a:spcBef>
                <a:spcPts val="0"/>
              </a:spcBef>
              <a:spcAft>
                <a:spcPts val="0"/>
              </a:spcAft>
              <a:buClr>
                <a:schemeClr val="accent2"/>
              </a:buClr>
              <a:buSzPts val="2400"/>
              <a:buFont typeface="Hammersmith One" panose="02010703030501060504"/>
              <a:buNone/>
              <a:defRPr sz="2400" b="1" i="0" u="none" strike="noStrike" cap="none">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3pPr>
            <a:lvl4pPr marR="0" lvl="3" algn="l" rtl="0">
              <a:lnSpc>
                <a:spcPct val="100000"/>
              </a:lnSpc>
              <a:spcBef>
                <a:spcPts val="0"/>
              </a:spcBef>
              <a:spcAft>
                <a:spcPts val="0"/>
              </a:spcAft>
              <a:buClr>
                <a:schemeClr val="accent2"/>
              </a:buClr>
              <a:buSzPts val="2400"/>
              <a:buFont typeface="Hammersmith One" panose="02010703030501060504"/>
              <a:buNone/>
              <a:defRPr sz="2400" b="1" i="0" u="none" strike="noStrike" cap="none">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4pPr>
            <a:lvl5pPr marR="0" lvl="4" algn="l" rtl="0">
              <a:lnSpc>
                <a:spcPct val="100000"/>
              </a:lnSpc>
              <a:spcBef>
                <a:spcPts val="0"/>
              </a:spcBef>
              <a:spcAft>
                <a:spcPts val="0"/>
              </a:spcAft>
              <a:buClr>
                <a:schemeClr val="accent2"/>
              </a:buClr>
              <a:buSzPts val="2400"/>
              <a:buFont typeface="Hammersmith One" panose="02010703030501060504"/>
              <a:buNone/>
              <a:defRPr sz="2400" b="1" i="0" u="none" strike="noStrike" cap="none">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5pPr>
            <a:lvl6pPr marR="0" lvl="5" algn="l" rtl="0">
              <a:lnSpc>
                <a:spcPct val="100000"/>
              </a:lnSpc>
              <a:spcBef>
                <a:spcPts val="0"/>
              </a:spcBef>
              <a:spcAft>
                <a:spcPts val="0"/>
              </a:spcAft>
              <a:buClr>
                <a:schemeClr val="accent2"/>
              </a:buClr>
              <a:buSzPts val="2400"/>
              <a:buFont typeface="Hammersmith One" panose="02010703030501060504"/>
              <a:buNone/>
              <a:defRPr sz="2400" b="1" i="0" u="none" strike="noStrike" cap="none">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6pPr>
            <a:lvl7pPr marR="0" lvl="6" algn="l" rtl="0">
              <a:lnSpc>
                <a:spcPct val="100000"/>
              </a:lnSpc>
              <a:spcBef>
                <a:spcPts val="0"/>
              </a:spcBef>
              <a:spcAft>
                <a:spcPts val="0"/>
              </a:spcAft>
              <a:buClr>
                <a:schemeClr val="accent2"/>
              </a:buClr>
              <a:buSzPts val="2400"/>
              <a:buFont typeface="Hammersmith One" panose="02010703030501060504"/>
              <a:buNone/>
              <a:defRPr sz="2400" b="1" i="0" u="none" strike="noStrike" cap="none">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7pPr>
            <a:lvl8pPr marR="0" lvl="7" algn="l" rtl="0">
              <a:lnSpc>
                <a:spcPct val="100000"/>
              </a:lnSpc>
              <a:spcBef>
                <a:spcPts val="0"/>
              </a:spcBef>
              <a:spcAft>
                <a:spcPts val="0"/>
              </a:spcAft>
              <a:buClr>
                <a:schemeClr val="accent2"/>
              </a:buClr>
              <a:buSzPts val="2400"/>
              <a:buFont typeface="Hammersmith One" panose="02010703030501060504"/>
              <a:buNone/>
              <a:defRPr sz="2400" b="1" i="0" u="none" strike="noStrike" cap="none">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8pPr>
            <a:lvl9pPr marR="0" lvl="8" algn="l" rtl="0">
              <a:lnSpc>
                <a:spcPct val="100000"/>
              </a:lnSpc>
              <a:spcBef>
                <a:spcPts val="0"/>
              </a:spcBef>
              <a:spcAft>
                <a:spcPts val="0"/>
              </a:spcAft>
              <a:buClr>
                <a:schemeClr val="accent2"/>
              </a:buClr>
              <a:buSzPts val="2400"/>
              <a:buFont typeface="Hammersmith One" panose="02010703030501060504"/>
              <a:buNone/>
              <a:defRPr sz="2400" b="1" i="0" u="none" strike="noStrike" cap="none">
                <a:solidFill>
                  <a:schemeClr val="accent2"/>
                </a:solidFill>
                <a:latin typeface="Hammersmith One" panose="02010703030501060504"/>
                <a:ea typeface="Hammersmith One" panose="02010703030501060504"/>
                <a:cs typeface="Hammersmith One" panose="02010703030501060504"/>
                <a:sym typeface="Hammersmith One" panose="02010703030501060504"/>
              </a:defRPr>
            </a:lvl9pPr>
          </a:lstStyle>
          <a:p>
            <a:r>
              <a:rPr lang="en-US"/>
              <a:t>Thành viên:</a:t>
            </a: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50" y="797345"/>
            <a:ext cx="7717500" cy="541500"/>
          </a:xfrm>
        </p:spPr>
        <p:txBody>
          <a:bodyPr/>
          <a:lstStyle/>
          <a:p>
            <a:r>
              <a:rPr lang="en-US" sz="3600"/>
              <a:t>JWT Authentication</a:t>
            </a:r>
          </a:p>
        </p:txBody>
      </p:sp>
      <p:sp>
        <p:nvSpPr>
          <p:cNvPr id="3" name="Subtitle 2"/>
          <p:cNvSpPr>
            <a:spLocks noGrp="1"/>
          </p:cNvSpPr>
          <p:nvPr>
            <p:ph type="subTitle" idx="1"/>
          </p:nvPr>
        </p:nvSpPr>
        <p:spPr>
          <a:xfrm>
            <a:off x="865260" y="1780345"/>
            <a:ext cx="7413480" cy="1582810"/>
          </a:xfrm>
        </p:spPr>
        <p:txBody>
          <a:bodyPr/>
          <a:lstStyle/>
          <a:p>
            <a:pPr marL="114300" indent="0">
              <a:buNone/>
            </a:pPr>
            <a:r>
              <a:rPr lang="vi-VN" sz="2400"/>
              <a:t>* JSON Web Tokens (JWT) là một tiêu chuẩn mở, được định nghĩa trong Đặc tả JSON Web Token (JWT) RFC 7519. </a:t>
            </a:r>
          </a:p>
          <a:p>
            <a:pPr marL="114300" indent="0">
              <a:buNone/>
            </a:pPr>
            <a:endParaRPr lang="vi-VN" sz="2400"/>
          </a:p>
          <a:p>
            <a:pPr marL="114300" indent="0">
              <a:buNone/>
            </a:pPr>
            <a:r>
              <a:rPr lang="vi-VN" sz="2400"/>
              <a:t>* Chúng đại diện an toàn cho các khiếu nại giữa hai bên.</a:t>
            </a:r>
          </a:p>
          <a:p>
            <a:pPr marL="114300" indent="0">
              <a:buNone/>
            </a:pPr>
            <a:endParaRPr lang="en-US" sz="2400"/>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50" y="673710"/>
            <a:ext cx="4751340" cy="756760"/>
          </a:xfrm>
        </p:spPr>
        <p:txBody>
          <a:bodyPr/>
          <a:lstStyle/>
          <a:p>
            <a:r>
              <a:rPr lang="en-US"/>
              <a:t>Refresh Token</a:t>
            </a:r>
          </a:p>
        </p:txBody>
      </p:sp>
      <p:sp>
        <p:nvSpPr>
          <p:cNvPr id="3" name="Subtitle 2"/>
          <p:cNvSpPr>
            <a:spLocks noGrp="1"/>
          </p:cNvSpPr>
          <p:nvPr>
            <p:ph type="subTitle" idx="1"/>
          </p:nvPr>
        </p:nvSpPr>
        <p:spPr>
          <a:xfrm>
            <a:off x="800100" y="1601920"/>
            <a:ext cx="8138160" cy="3039320"/>
          </a:xfrm>
        </p:spPr>
        <p:txBody>
          <a:bodyPr/>
          <a:lstStyle/>
          <a:p>
            <a:r>
              <a:rPr lang="vi-VN" sz="2400"/>
              <a:t>* Mã thông báo làm mới là một mã thông báo đặc biệt được sử dụng để nhận mã thông báo truy cập bổ sung.</a:t>
            </a:r>
          </a:p>
          <a:p>
            <a:endParaRPr lang="vi-VN" sz="2400"/>
          </a:p>
          <a:p>
            <a:r>
              <a:rPr lang="vi-VN" sz="2400"/>
              <a:t>* Điều này cho phép bạn có mã thông báo truy cập ngắn hạn mà không phải thu thập thông tin đăng nhập mỗi khi hết hạn.</a:t>
            </a:r>
          </a:p>
          <a:p>
            <a:endParaRPr lang="en-US" sz="2400"/>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920" y="577250"/>
            <a:ext cx="5550390" cy="541500"/>
          </a:xfrm>
        </p:spPr>
        <p:txBody>
          <a:bodyPr/>
          <a:lstStyle/>
          <a:p>
            <a:r>
              <a:rPr lang="en-US" sz="3600"/>
              <a:t>Minimal API</a:t>
            </a:r>
          </a:p>
        </p:txBody>
      </p:sp>
      <p:sp>
        <p:nvSpPr>
          <p:cNvPr id="3" name="Subtitle 2"/>
          <p:cNvSpPr>
            <a:spLocks noGrp="1"/>
          </p:cNvSpPr>
          <p:nvPr>
            <p:ph type="subTitle" idx="1"/>
          </p:nvPr>
        </p:nvSpPr>
        <p:spPr/>
        <p:txBody>
          <a:bodyPr/>
          <a:lstStyle/>
          <a:p>
            <a:pPr marL="114300" indent="0">
              <a:buNone/>
            </a:pPr>
            <a:r>
              <a:rPr lang="vi-VN" sz="2400"/>
              <a:t>* API tối thiểu được thiết kế để tạo API HTTP với sự phụ thuộc tối thiểu. </a:t>
            </a:r>
          </a:p>
          <a:p>
            <a:pPr marL="114300" indent="0">
              <a:buNone/>
            </a:pPr>
            <a:endParaRPr lang="vi-VN" sz="2400"/>
          </a:p>
          <a:p>
            <a:pPr marL="114300" indent="0">
              <a:buNone/>
            </a:pPr>
            <a:r>
              <a:rPr lang="vi-VN" sz="2400"/>
              <a:t>* Chúng lý tưởng cho các dịch vụ và ứng dụng vi mô chỉ muốn bao gồm các tệp, tính năng và phụ thuộc tối thiểu trong ASP.NET Core.</a:t>
            </a:r>
          </a:p>
          <a:p>
            <a:pPr marL="114300" indent="0">
              <a:buNone/>
            </a:pPr>
            <a:endParaRPr lang="vi-VN" sz="2400"/>
          </a:p>
          <a:p>
            <a:pPr marL="114300" indent="0">
              <a:buNone/>
            </a:pPr>
            <a:r>
              <a:rPr lang="vi-VN" sz="2400"/>
              <a:t>* Nó được giới thiệu trong .NET 6.0</a:t>
            </a:r>
          </a:p>
          <a:p>
            <a:pPr marL="114300" indent="0">
              <a:buNone/>
            </a:pPr>
            <a:endParaRPr lang="en-US" sz="2400"/>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 y="1754685"/>
            <a:ext cx="7783830" cy="1213800"/>
          </a:xfrm>
        </p:spPr>
        <p:txBody>
          <a:bodyPr/>
          <a:lstStyle/>
          <a:p>
            <a:r>
              <a:rPr lang="en-US" sz="4400"/>
              <a:t>Thanks for listening</a:t>
            </a: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8ACB37-297B-9948-6F47-F0C5367BE42E}"/>
              </a:ext>
            </a:extLst>
          </p:cNvPr>
          <p:cNvSpPr>
            <a:spLocks noGrp="1"/>
          </p:cNvSpPr>
          <p:nvPr>
            <p:ph type="title"/>
          </p:nvPr>
        </p:nvSpPr>
        <p:spPr>
          <a:xfrm>
            <a:off x="713250" y="3435911"/>
            <a:ext cx="7717500" cy="541500"/>
          </a:xfrm>
        </p:spPr>
        <p:txBody>
          <a:bodyPr/>
          <a:lstStyle/>
          <a:p>
            <a:r>
              <a:rPr lang="en-US" sz="5400"/>
              <a:t>WEB API </a:t>
            </a:r>
          </a:p>
        </p:txBody>
      </p:sp>
      <p:pic>
        <p:nvPicPr>
          <p:cNvPr id="4" name="Picture 3">
            <a:extLst>
              <a:ext uri="{FF2B5EF4-FFF2-40B4-BE49-F238E27FC236}">
                <a16:creationId xmlns:a16="http://schemas.microsoft.com/office/drawing/2014/main" id="{B7D0A5C0-F965-398C-3982-A1FC8DBED0A4}"/>
              </a:ext>
            </a:extLst>
          </p:cNvPr>
          <p:cNvPicPr>
            <a:picLocks noChangeAspect="1" noChangeArrowheads="1"/>
          </p:cNvPicPr>
          <p:nvPr/>
        </p:nvPicPr>
        <p:blipFill>
          <a:blip r:embed="rId2" cstate="print"/>
          <a:srcRect/>
          <a:stretch>
            <a:fillRect/>
          </a:stretch>
        </p:blipFill>
        <p:spPr bwMode="auto">
          <a:xfrm>
            <a:off x="3526544" y="409526"/>
            <a:ext cx="2225824" cy="2225824"/>
          </a:xfrm>
          <a:prstGeom prst="rect">
            <a:avLst/>
          </a:prstGeom>
          <a:noFill/>
        </p:spPr>
      </p:pic>
    </p:spTree>
    <p:extLst>
      <p:ext uri="{BB962C8B-B14F-4D97-AF65-F5344CB8AC3E}">
        <p14:creationId xmlns:p14="http://schemas.microsoft.com/office/powerpoint/2010/main" val="4079476346"/>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6"/>
        <p:cNvGrpSpPr/>
        <p:nvPr/>
      </p:nvGrpSpPr>
      <p:grpSpPr>
        <a:xfrm>
          <a:off x="0" y="0"/>
          <a:ext cx="0" cy="0"/>
          <a:chOff x="0" y="0"/>
          <a:chExt cx="0" cy="0"/>
        </a:xfrm>
      </p:grpSpPr>
      <p:sp>
        <p:nvSpPr>
          <p:cNvPr id="2019" name="Google Shape;2019;p85"/>
          <p:cNvSpPr txBox="1">
            <a:spLocks noGrp="1"/>
          </p:cNvSpPr>
          <p:nvPr>
            <p:ph type="title"/>
          </p:nvPr>
        </p:nvSpPr>
        <p:spPr>
          <a:xfrm>
            <a:off x="713250" y="523025"/>
            <a:ext cx="511605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G</a:t>
            </a:r>
            <a:r>
              <a:rPr lang="en-GB"/>
              <a:t>iới thiệu(</a:t>
            </a:r>
            <a:r>
              <a:rPr lang="en-US"/>
              <a:t>Introduction</a:t>
            </a:r>
            <a:r>
              <a:rPr lang="en-GB"/>
              <a:t>)</a:t>
            </a:r>
          </a:p>
        </p:txBody>
      </p:sp>
      <p:sp>
        <p:nvSpPr>
          <p:cNvPr id="2024" name="Google Shape;2024;p85"/>
          <p:cNvSpPr txBox="1">
            <a:spLocks noGrp="1"/>
          </p:cNvSpPr>
          <p:nvPr>
            <p:ph type="subTitle" idx="7"/>
          </p:nvPr>
        </p:nvSpPr>
        <p:spPr>
          <a:xfrm>
            <a:off x="1124175" y="1266934"/>
            <a:ext cx="6895650" cy="23353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mn-lt"/>
              </a:rPr>
              <a:t>* Web A</a:t>
            </a:r>
            <a:r>
              <a:rPr lang="en-US">
                <a:latin typeface="+mn-lt"/>
                <a:cs typeface="Times New Roman" panose="02020603050405020304" pitchFamily="18" charset="0"/>
              </a:rPr>
              <a:t>PI</a:t>
            </a:r>
            <a:r>
              <a:rPr lang="vi-VN">
                <a:latin typeface="+mn-lt"/>
              </a:rPr>
              <a:t> </a:t>
            </a:r>
            <a:r>
              <a:rPr lang="en-US">
                <a:latin typeface="+mn-lt"/>
              </a:rPr>
              <a:t>(</a:t>
            </a:r>
            <a:r>
              <a:rPr lang="vi-VN">
                <a:latin typeface="+mn-lt"/>
              </a:rPr>
              <a:t>viết tắt của Giao diện lập trình ứng dụng</a:t>
            </a:r>
            <a:r>
              <a:rPr lang="en-US">
                <a:latin typeface="+mn-lt"/>
              </a:rPr>
              <a:t>) </a:t>
            </a:r>
            <a:r>
              <a:rPr lang="vi-VN">
                <a:latin typeface="+mn-lt"/>
              </a:rPr>
              <a:t>là một tập hợp các định nghĩa, giao thức và công cụ chương trình con để xây dựng phần mềm và ứng dụng.</a:t>
            </a:r>
            <a:endParaRPr lang="en-US">
              <a:latin typeface="+mn-lt"/>
            </a:endParaRPr>
          </a:p>
          <a:p>
            <a:pPr marL="0" lvl="0" indent="0" algn="l" rtl="0">
              <a:spcBef>
                <a:spcPts val="0"/>
              </a:spcBef>
              <a:spcAft>
                <a:spcPts val="0"/>
              </a:spcAft>
              <a:buNone/>
            </a:pPr>
            <a:endParaRPr lang="vi-VN">
              <a:latin typeface="+mn-lt"/>
            </a:endParaRPr>
          </a:p>
          <a:p>
            <a:pPr marL="0" lvl="0" indent="0" algn="l" rtl="0">
              <a:spcBef>
                <a:spcPts val="0"/>
              </a:spcBef>
              <a:spcAft>
                <a:spcPts val="0"/>
              </a:spcAft>
              <a:buNone/>
            </a:pPr>
            <a:r>
              <a:rPr lang="vi-VN">
                <a:latin typeface="+mn-lt"/>
              </a:rPr>
              <a:t>* Chúng tôi có thể phát triển API Web bằng các công nghệ khác nhau như .NET &amp; JAVA, v.v.</a:t>
            </a:r>
          </a:p>
          <a:p>
            <a:pPr marL="0" lvl="0" indent="0" algn="l" rtl="0">
              <a:spcBef>
                <a:spcPts val="0"/>
              </a:spcBef>
              <a:spcAft>
                <a:spcPts val="0"/>
              </a:spcAft>
              <a:buNone/>
            </a:pPr>
            <a:endParaRPr lang="vi-VN">
              <a:latin typeface="+mn-lt"/>
            </a:endParaRPr>
          </a:p>
          <a:p>
            <a:pPr marL="0" lvl="0" indent="0" algn="l" rtl="0">
              <a:spcBef>
                <a:spcPts val="0"/>
              </a:spcBef>
              <a:spcAft>
                <a:spcPts val="0"/>
              </a:spcAft>
              <a:buNone/>
            </a:pPr>
            <a:r>
              <a:rPr lang="vi-VN">
                <a:latin typeface="+mn-lt"/>
              </a:rPr>
              <a:t>* .NET Core Web API là một khung mở rộng để xây dựng các dịch vụ dựa trên HTTP có thể được truy cập trong các ứng dụng khác nhau trên các nền tảng khác nhau như web, windows, mobile, v.v.</a:t>
            </a:r>
          </a:p>
          <a:p>
            <a:pPr marL="0" lvl="0" indent="0" algn="l" rtl="0">
              <a:spcBef>
                <a:spcPts val="0"/>
              </a:spcBef>
              <a:spcAft>
                <a:spcPts val="0"/>
              </a:spcAft>
              <a:buNone/>
            </a:pPr>
            <a:endParaRPr lang="vi-VN">
              <a:latin typeface="+mn-lt"/>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9"/>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1224648" y="1211283"/>
            <a:ext cx="5425534" cy="3508678"/>
          </a:xfrm>
          <a:prstGeom prst="rect">
            <a:avLst/>
          </a:prstGeom>
        </p:spPr>
      </p:pic>
      <p:sp>
        <p:nvSpPr>
          <p:cNvPr id="41" name="Google Shape;2071;p89"/>
          <p:cNvSpPr txBox="1">
            <a:spLocks noGrp="1"/>
          </p:cNvSpPr>
          <p:nvPr>
            <p:ph type="title"/>
          </p:nvPr>
        </p:nvSpPr>
        <p:spPr>
          <a:xfrm>
            <a:off x="713250" y="510994"/>
            <a:ext cx="3858750" cy="541500"/>
          </a:xfrm>
          <a:prstGeom prst="rect">
            <a:avLst/>
          </a:prstGeom>
        </p:spPr>
        <p:txBody>
          <a:bodyPr spcFirstLastPara="1" wrap="square" lIns="91425" tIns="91425" rIns="91425" bIns="91425" anchor="b" anchorCtr="0">
            <a:noAutofit/>
          </a:bodyPr>
          <a:lstStyle/>
          <a:p>
            <a:pPr lvl="0" algn="ctr"/>
            <a:r>
              <a:rPr lang="en-US"/>
              <a:t>API Web ASP.NET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Đặc Điểm Của API Web ASP.NET</a:t>
            </a:r>
          </a:p>
        </p:txBody>
      </p:sp>
      <p:sp>
        <p:nvSpPr>
          <p:cNvPr id="15" name="Google Shape;2065;p88"/>
          <p:cNvSpPr txBox="1"/>
          <p:nvPr/>
        </p:nvSpPr>
        <p:spPr>
          <a:xfrm>
            <a:off x="288290" y="1064260"/>
            <a:ext cx="8568055" cy="3456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2100"/>
              <a:buFont typeface="Manjari" panose="02000503000000000000"/>
              <a:buNone/>
              <a:defRPr sz="18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1pPr>
            <a:lvl2pPr marL="914400" marR="0" lvl="1"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2pPr>
            <a:lvl3pPr marL="1371600" marR="0" lvl="2"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3pPr>
            <a:lvl4pPr marL="1828800" marR="0" lvl="3"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4pPr>
            <a:lvl5pPr marL="2286000" marR="0" lvl="4"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5pPr>
            <a:lvl6pPr marL="2743200" marR="0" lvl="5"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6pPr>
            <a:lvl7pPr marL="3200400" marR="0" lvl="6"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7pPr>
            <a:lvl8pPr marL="3657600" marR="0" lvl="7"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8pPr>
            <a:lvl9pPr marL="4114800" marR="0" lvl="8"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9pPr>
          </a:lstStyle>
          <a:p>
            <a:pPr marL="342900" algn="l">
              <a:buNone/>
            </a:pPr>
            <a:r>
              <a:rPr lang="en-US" sz="1900">
                <a:latin typeface="Times New Roman" panose="02020603050405020304" pitchFamily="18" charset="0"/>
                <a:sym typeface="+mn-ea"/>
              </a:rPr>
              <a:t>●</a:t>
            </a:r>
            <a:r>
              <a:rPr lang="en-US" sz="1900">
                <a:sym typeface="+mn-ea"/>
              </a:rPr>
              <a:t>Hỗ trợ những phương thức đa dạng, xây dựng service đơn giản</a:t>
            </a:r>
            <a:endParaRPr lang="en-US" sz="1900"/>
          </a:p>
          <a:p>
            <a:pPr marL="342900" algn="l">
              <a:buNone/>
            </a:pPr>
            <a:endParaRPr lang="en-US" sz="1900"/>
          </a:p>
          <a:p>
            <a:pPr marL="342900" algn="l">
              <a:buNone/>
            </a:pPr>
            <a:r>
              <a:rPr lang="en-US" sz="1900">
                <a:latin typeface="Times New Roman" panose="02020603050405020304" pitchFamily="18" charset="0"/>
                <a:sym typeface="+mn-ea"/>
              </a:rPr>
              <a:t>●</a:t>
            </a:r>
            <a:r>
              <a:rPr lang="en-US" sz="1900">
                <a:sym typeface="+mn-ea"/>
              </a:rPr>
              <a:t>Tự động hóa sản phẩm</a:t>
            </a:r>
            <a:endParaRPr lang="en-US" sz="1900"/>
          </a:p>
          <a:p>
            <a:pPr marL="342900" algn="l">
              <a:buNone/>
            </a:pPr>
            <a:endParaRPr lang="en-US" sz="1900"/>
          </a:p>
          <a:p>
            <a:pPr marL="342900" algn="l">
              <a:buNone/>
            </a:pPr>
            <a:r>
              <a:rPr lang="en-US" sz="1900">
                <a:latin typeface="Times New Roman" panose="02020603050405020304" pitchFamily="18" charset="0"/>
                <a:sym typeface="+mn-ea"/>
              </a:rPr>
              <a:t>●</a:t>
            </a:r>
            <a:r>
              <a:rPr lang="en-US" sz="1900">
                <a:sym typeface="+mn-ea"/>
              </a:rPr>
              <a:t>Tích hợp linh động</a:t>
            </a:r>
            <a:endParaRPr lang="en-US" sz="1900"/>
          </a:p>
          <a:p>
            <a:pPr marL="342900" algn="l">
              <a:buNone/>
            </a:pPr>
            <a:endParaRPr lang="en-US" sz="1900"/>
          </a:p>
          <a:p>
            <a:pPr marL="342900" algn="l">
              <a:buNone/>
            </a:pPr>
            <a:r>
              <a:rPr lang="en-US" sz="1900">
                <a:latin typeface="Times New Roman" panose="02020603050405020304" pitchFamily="18" charset="0"/>
                <a:sym typeface="+mn-ea"/>
              </a:rPr>
              <a:t>●</a:t>
            </a:r>
            <a:r>
              <a:rPr lang="en-US" sz="1900">
                <a:sym typeface="+mn-ea"/>
              </a:rPr>
              <a:t>Cập nhật thông tin theo thời gian thực</a:t>
            </a:r>
            <a:endParaRPr lang="en-US" sz="1900"/>
          </a:p>
          <a:p>
            <a:pPr marL="342900" algn="l">
              <a:buNone/>
            </a:pPr>
            <a:endParaRPr lang="en-US" sz="1900"/>
          </a:p>
          <a:p>
            <a:pPr marL="342900" algn="l">
              <a:buNone/>
            </a:pPr>
            <a:r>
              <a:rPr lang="en-US" sz="1900">
                <a:latin typeface="Times New Roman" panose="02020603050405020304" pitchFamily="18" charset="0"/>
                <a:sym typeface="+mn-ea"/>
              </a:rPr>
              <a:t>●</a:t>
            </a:r>
            <a:r>
              <a:rPr lang="en-US" sz="1900">
                <a:sym typeface="+mn-ea"/>
              </a:rPr>
              <a:t>Sở hữu tiêu chuẩn chung, dễ dàng sử dụng</a:t>
            </a:r>
            <a:endParaRPr lang="en-US" sz="1900"/>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56"/>
        <p:cNvGrpSpPr/>
        <p:nvPr/>
      </p:nvGrpSpPr>
      <p:grpSpPr>
        <a:xfrm>
          <a:off x="0" y="0"/>
          <a:ext cx="0" cy="0"/>
          <a:chOff x="0" y="0"/>
          <a:chExt cx="0" cy="0"/>
        </a:xfrm>
      </p:grpSpPr>
      <p:sp>
        <p:nvSpPr>
          <p:cNvPr id="2057" name="Google Shape;2057;p87"/>
          <p:cNvSpPr txBox="1">
            <a:spLocks noGrp="1"/>
          </p:cNvSpPr>
          <p:nvPr>
            <p:ph type="title"/>
          </p:nvPr>
        </p:nvSpPr>
        <p:spPr>
          <a:xfrm>
            <a:off x="2572750" y="416720"/>
            <a:ext cx="4888500" cy="882490"/>
          </a:xfrm>
          <a:prstGeom prst="rect">
            <a:avLst/>
          </a:prstGeom>
        </p:spPr>
        <p:txBody>
          <a:bodyPr spcFirstLastPara="1" wrap="square" lIns="91425" tIns="91425" rIns="91425" bIns="91425" anchor="b" anchorCtr="0">
            <a:noAutofit/>
          </a:bodyPr>
          <a:lstStyle/>
          <a:p>
            <a:pPr lvl="0"/>
            <a:r>
              <a:rPr lang="en-US"/>
              <a:t>Advantage</a:t>
            </a:r>
            <a:endParaRPr lang="en-GB"/>
          </a:p>
        </p:txBody>
      </p:sp>
      <p:sp>
        <p:nvSpPr>
          <p:cNvPr id="15" name="Google Shape;2065;p88"/>
          <p:cNvSpPr txBox="1"/>
          <p:nvPr/>
        </p:nvSpPr>
        <p:spPr>
          <a:xfrm>
            <a:off x="1071245" y="1145540"/>
            <a:ext cx="6579235" cy="38519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2100"/>
              <a:buFont typeface="Manjari" panose="02000503000000000000"/>
              <a:buNone/>
              <a:defRPr sz="18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1pPr>
            <a:lvl2pPr marL="914400" marR="0" lvl="1"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2pPr>
            <a:lvl3pPr marL="1371600" marR="0" lvl="2"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3pPr>
            <a:lvl4pPr marL="1828800" marR="0" lvl="3"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4pPr>
            <a:lvl5pPr marL="2286000" marR="0" lvl="4"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5pPr>
            <a:lvl6pPr marL="2743200" marR="0" lvl="5"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6pPr>
            <a:lvl7pPr marL="3200400" marR="0" lvl="6"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7pPr>
            <a:lvl8pPr marL="3657600" marR="0" lvl="7"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8pPr>
            <a:lvl9pPr marL="4114800" marR="0" lvl="8" indent="-317500" algn="ctr" rtl="0">
              <a:lnSpc>
                <a:spcPct val="100000"/>
              </a:lnSpc>
              <a:spcBef>
                <a:spcPts val="0"/>
              </a:spcBef>
              <a:spcAft>
                <a:spcPts val="0"/>
              </a:spcAft>
              <a:buClr>
                <a:schemeClr val="accent2"/>
              </a:buClr>
              <a:buSzPts val="2100"/>
              <a:buFont typeface="Manjari" panose="02000503000000000000"/>
              <a:buNone/>
              <a:defRPr sz="21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9pPr>
          </a:lstStyle>
          <a:p>
            <a:pPr marL="342900" algn="l">
              <a:buNone/>
            </a:pPr>
            <a:r>
              <a:rPr lang="vi-VN" sz="2400"/>
              <a:t>●Tính độc lập của nền tảng</a:t>
            </a:r>
          </a:p>
          <a:p>
            <a:pPr marL="342900" algn="l">
              <a:buNone/>
            </a:pPr>
            <a:r>
              <a:rPr lang="en-US" sz="2400"/>
              <a:t>●Tính trung lập của ngôn ngữ</a:t>
            </a:r>
          </a:p>
          <a:p>
            <a:pPr marL="342900" algn="l">
              <a:buNone/>
            </a:pPr>
            <a:r>
              <a:rPr lang="vi-VN" sz="2400"/>
              <a:t>●  Khả năng mở rộng</a:t>
            </a:r>
          </a:p>
          <a:p>
            <a:pPr marL="342900" algn="l">
              <a:buNone/>
            </a:pPr>
            <a:r>
              <a:rPr lang="vi-VN" sz="2400"/>
              <a:t>● Không trạng thái</a:t>
            </a:r>
          </a:p>
          <a:p>
            <a:pPr marL="342900" algn="l">
              <a:buNone/>
            </a:pPr>
            <a:r>
              <a:rPr lang="vi-VN" sz="2400"/>
              <a:t>●Trao đổi dữ liệu</a:t>
            </a:r>
          </a:p>
          <a:p>
            <a:pPr marL="342900" algn="l">
              <a:buNone/>
            </a:pPr>
            <a:r>
              <a:rPr lang="vi-VN" sz="2400"/>
              <a:t>●Hiệu suất cao và xử lý nhanh</a:t>
            </a:r>
          </a:p>
          <a:p>
            <a:pPr marL="342900" algn="l">
              <a:buNone/>
            </a:pPr>
            <a:r>
              <a:rPr lang="vi-VN" sz="2400"/>
              <a:t>●Tích hợp dễ dàng</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xfrm>
            <a:off x="713250" y="523025"/>
            <a:ext cx="2998082" cy="541500"/>
          </a:xfrm>
          <a:prstGeom prst="rect">
            <a:avLst/>
          </a:prstGeom>
        </p:spPr>
        <p:txBody>
          <a:bodyPr spcFirstLastPara="1" wrap="square" lIns="91425" tIns="91425" rIns="91425" bIns="91425" anchor="b" anchorCtr="0">
            <a:noAutofit/>
          </a:bodyPr>
          <a:lstStyle/>
          <a:p>
            <a:pPr lvl="0"/>
            <a:r>
              <a:rPr lang="en-US"/>
              <a:t>API WORKFLOW</a:t>
            </a:r>
          </a:p>
        </p:txBody>
      </p:sp>
      <p:sp>
        <p:nvSpPr>
          <p:cNvPr id="2066" name="Google Shape;2066;p88"/>
          <p:cNvSpPr/>
          <p:nvPr/>
        </p:nvSpPr>
        <p:spPr>
          <a:xfrm>
            <a:off x="801489" y="2209910"/>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Content Placeholder 5" descr="API_Logo.png"/>
          <p:cNvPicPr>
            <a:picLocks noChangeAspect="1"/>
          </p:cNvPicPr>
          <p:nvPr/>
        </p:nvPicPr>
        <p:blipFill>
          <a:blip r:embed="rId3" cstate="print"/>
          <a:stretch>
            <a:fillRect/>
          </a:stretch>
        </p:blipFill>
        <p:spPr>
          <a:xfrm>
            <a:off x="3699902" y="1635646"/>
            <a:ext cx="1800200" cy="1800200"/>
          </a:xfrm>
          <a:prstGeom prst="rect">
            <a:avLst/>
          </a:prstGeom>
          <a:noFill/>
          <a:ln>
            <a:noFill/>
          </a:ln>
        </p:spPr>
      </p:pic>
      <p:pic>
        <p:nvPicPr>
          <p:cNvPr id="8" name="Picture 7" descr="pngtree-vector-mobile-app-icon-png-image_329036.jpg"/>
          <p:cNvPicPr>
            <a:picLocks noChangeAspect="1"/>
          </p:cNvPicPr>
          <p:nvPr/>
        </p:nvPicPr>
        <p:blipFill>
          <a:blip r:embed="rId4" cstate="print"/>
          <a:stretch>
            <a:fillRect/>
          </a:stretch>
        </p:blipFill>
        <p:spPr>
          <a:xfrm>
            <a:off x="6724238" y="627534"/>
            <a:ext cx="1440160" cy="1440160"/>
          </a:xfrm>
          <a:prstGeom prst="rect">
            <a:avLst/>
          </a:prstGeom>
        </p:spPr>
      </p:pic>
      <p:pic>
        <p:nvPicPr>
          <p:cNvPr id="9" name="Picture 8" descr="windows-logo-alesiamjau.png"/>
          <p:cNvPicPr>
            <a:picLocks noChangeAspect="1"/>
          </p:cNvPicPr>
          <p:nvPr/>
        </p:nvPicPr>
        <p:blipFill>
          <a:blip r:embed="rId5" cstate="print"/>
          <a:stretch>
            <a:fillRect/>
          </a:stretch>
        </p:blipFill>
        <p:spPr>
          <a:xfrm>
            <a:off x="6940262" y="2355726"/>
            <a:ext cx="1104124" cy="828093"/>
          </a:xfrm>
          <a:prstGeom prst="rect">
            <a:avLst/>
          </a:prstGeom>
        </p:spPr>
      </p:pic>
      <p:pic>
        <p:nvPicPr>
          <p:cNvPr id="10" name="Picture 9" descr="899681.png"/>
          <p:cNvPicPr>
            <a:picLocks noChangeAspect="1"/>
          </p:cNvPicPr>
          <p:nvPr/>
        </p:nvPicPr>
        <p:blipFill>
          <a:blip r:embed="rId6" cstate="print"/>
          <a:stretch>
            <a:fillRect/>
          </a:stretch>
        </p:blipFill>
        <p:spPr>
          <a:xfrm>
            <a:off x="6940262" y="3579862"/>
            <a:ext cx="1224136" cy="1399013"/>
          </a:xfrm>
          <a:prstGeom prst="rect">
            <a:avLst/>
          </a:prstGeom>
        </p:spPr>
      </p:pic>
      <p:pic>
        <p:nvPicPr>
          <p:cNvPr id="11" name="Picture 10" descr="png-transparent-database-icon-database-free-blue-background-blue-angle-world-thumbnail.png"/>
          <p:cNvPicPr>
            <a:picLocks noChangeAspect="1"/>
          </p:cNvPicPr>
          <p:nvPr/>
        </p:nvPicPr>
        <p:blipFill>
          <a:blip r:embed="rId7" cstate="print"/>
          <a:stretch>
            <a:fillRect/>
          </a:stretch>
        </p:blipFill>
        <p:spPr>
          <a:xfrm>
            <a:off x="243518" y="1563638"/>
            <a:ext cx="1800200" cy="1800200"/>
          </a:xfrm>
          <a:prstGeom prst="rect">
            <a:avLst/>
          </a:prstGeom>
        </p:spPr>
      </p:pic>
      <p:sp>
        <p:nvSpPr>
          <p:cNvPr id="12" name="Left-Right Arrow 14"/>
          <p:cNvSpPr/>
          <p:nvPr/>
        </p:nvSpPr>
        <p:spPr>
          <a:xfrm>
            <a:off x="1971710" y="2427734"/>
            <a:ext cx="1656184"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5284078" y="1275606"/>
            <a:ext cx="1728192"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572110" y="2571750"/>
            <a:ext cx="136815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572110" y="2931790"/>
            <a:ext cx="1584176" cy="100811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70"/>
        <p:cNvGrpSpPr/>
        <p:nvPr/>
      </p:nvGrpSpPr>
      <p:grpSpPr>
        <a:xfrm>
          <a:off x="0" y="0"/>
          <a:ext cx="0" cy="0"/>
          <a:chOff x="0" y="0"/>
          <a:chExt cx="0" cy="0"/>
        </a:xfrm>
      </p:grpSpPr>
      <p:sp>
        <p:nvSpPr>
          <p:cNvPr id="2071" name="Google Shape;2071;p89"/>
          <p:cNvSpPr txBox="1">
            <a:spLocks noGrp="1"/>
          </p:cNvSpPr>
          <p:nvPr>
            <p:ph type="title"/>
          </p:nvPr>
        </p:nvSpPr>
        <p:spPr>
          <a:xfrm>
            <a:off x="2911230" y="295060"/>
            <a:ext cx="332154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Topic</a:t>
            </a:r>
            <a:r>
              <a:rPr lang="en-US" altLang="en-GB"/>
              <a:t>s</a:t>
            </a:r>
          </a:p>
        </p:txBody>
      </p:sp>
      <p:sp>
        <p:nvSpPr>
          <p:cNvPr id="2072" name="Google Shape;2072;p89"/>
          <p:cNvSpPr txBox="1">
            <a:spLocks noGrp="1"/>
          </p:cNvSpPr>
          <p:nvPr>
            <p:ph type="subTitle" idx="1"/>
          </p:nvPr>
        </p:nvSpPr>
        <p:spPr>
          <a:xfrm>
            <a:off x="599440" y="748030"/>
            <a:ext cx="6668135" cy="2259965"/>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vi-VN" sz="1000">
                <a:latin typeface="+mn-lt"/>
              </a:rPr>
              <a:t>●</a:t>
            </a:r>
            <a:r>
              <a:rPr lang="vi-VN" sz="1800">
                <a:latin typeface="+mn-lt"/>
              </a:rPr>
              <a:t>Thiết lập và cài đặt hệ thống</a:t>
            </a:r>
          </a:p>
          <a:p>
            <a:pPr marL="127000" lvl="0" indent="0" algn="l" rtl="0">
              <a:spcBef>
                <a:spcPts val="0"/>
              </a:spcBef>
              <a:spcAft>
                <a:spcPts val="0"/>
              </a:spcAft>
              <a:buSzPts val="1600"/>
              <a:buNone/>
            </a:pPr>
            <a:endParaRPr lang="vi-VN" sz="1800">
              <a:latin typeface="+mn-lt"/>
            </a:endParaRPr>
          </a:p>
          <a:p>
            <a:pPr marL="127000" lvl="0" indent="0" algn="l" rtl="0">
              <a:spcBef>
                <a:spcPts val="0"/>
              </a:spcBef>
              <a:spcAft>
                <a:spcPts val="0"/>
              </a:spcAft>
              <a:buSzPts val="1600"/>
              <a:buNone/>
            </a:pPr>
            <a:r>
              <a:rPr lang="vi-VN" sz="1000">
                <a:latin typeface="+mn-lt"/>
                <a:sym typeface="+mn-ea"/>
              </a:rPr>
              <a:t>●</a:t>
            </a:r>
            <a:r>
              <a:rPr lang="vi-VN" sz="1800">
                <a:latin typeface="+mn-lt"/>
              </a:rPr>
              <a:t>Tạo API Web .NET Core đầu tiên</a:t>
            </a:r>
          </a:p>
          <a:p>
            <a:pPr marL="127000" lvl="0" indent="0" algn="l" rtl="0">
              <a:spcBef>
                <a:spcPts val="0"/>
              </a:spcBef>
              <a:spcAft>
                <a:spcPts val="0"/>
              </a:spcAft>
              <a:buSzPts val="1600"/>
              <a:buNone/>
            </a:pPr>
            <a:endParaRPr lang="vi-VN" sz="1800">
              <a:latin typeface="+mn-lt"/>
            </a:endParaRPr>
          </a:p>
          <a:p>
            <a:pPr marL="127000" lvl="0" indent="0" algn="l" rtl="0">
              <a:spcBef>
                <a:spcPts val="0"/>
              </a:spcBef>
              <a:spcAft>
                <a:spcPts val="0"/>
              </a:spcAft>
              <a:buSzPts val="1600"/>
              <a:buNone/>
            </a:pPr>
            <a:r>
              <a:rPr lang="vi-VN" sz="1000">
                <a:latin typeface="+mn-lt"/>
                <a:sym typeface="+mn-ea"/>
              </a:rPr>
              <a:t>●</a:t>
            </a:r>
            <a:r>
              <a:rPr lang="vi-VN" sz="1800">
                <a:latin typeface="+mn-lt"/>
              </a:rPr>
              <a:t>Cấu trúc thư mục ứng dụng</a:t>
            </a:r>
          </a:p>
          <a:p>
            <a:pPr marL="127000" lvl="0" indent="0" algn="l" rtl="0">
              <a:spcBef>
                <a:spcPts val="0"/>
              </a:spcBef>
              <a:spcAft>
                <a:spcPts val="0"/>
              </a:spcAft>
              <a:buSzPts val="1600"/>
              <a:buNone/>
            </a:pPr>
            <a:endParaRPr lang="vi-VN" sz="1800">
              <a:latin typeface="+mn-lt"/>
            </a:endParaRPr>
          </a:p>
          <a:p>
            <a:pPr marL="127000" lvl="0" indent="0" algn="l" rtl="0">
              <a:spcBef>
                <a:spcPts val="0"/>
              </a:spcBef>
              <a:spcAft>
                <a:spcPts val="0"/>
              </a:spcAft>
              <a:buSzPts val="1600"/>
              <a:buNone/>
            </a:pPr>
            <a:r>
              <a:rPr lang="en-US" sz="1800">
                <a:latin typeface="+mn-lt"/>
              </a:rPr>
              <a:t>*  Common Http Response</a:t>
            </a:r>
            <a:endParaRPr sz="1800">
              <a:latin typeface="+mn-lt"/>
            </a:endParaRPr>
          </a:p>
        </p:txBody>
      </p:sp>
      <p:sp>
        <p:nvSpPr>
          <p:cNvPr id="4" name="Google Shape;2072;p89"/>
          <p:cNvSpPr txBox="1"/>
          <p:nvPr/>
        </p:nvSpPr>
        <p:spPr>
          <a:xfrm>
            <a:off x="533400" y="2951480"/>
            <a:ext cx="5821680" cy="2259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Manjari" panose="02000503000000000000"/>
              <a:buAutoNum type="arabicPeriod"/>
              <a:defRPr sz="16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1pPr>
            <a:lvl2pPr marL="914400" marR="0" lvl="1" indent="-317500" algn="l" rtl="0">
              <a:lnSpc>
                <a:spcPct val="100000"/>
              </a:lnSpc>
              <a:spcBef>
                <a:spcPts val="0"/>
              </a:spcBef>
              <a:spcAft>
                <a:spcPts val="0"/>
              </a:spcAft>
              <a:buClr>
                <a:schemeClr val="accent1"/>
              </a:buClr>
              <a:buSzPts val="1400"/>
              <a:buFont typeface="Manjari" panose="02000503000000000000"/>
              <a:buAutoNum type="alphaLcPeriod"/>
              <a:defRPr sz="16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2pPr>
            <a:lvl3pPr marL="1371600" marR="0" lvl="2" indent="-317500" algn="l" rtl="0">
              <a:lnSpc>
                <a:spcPct val="100000"/>
              </a:lnSpc>
              <a:spcBef>
                <a:spcPts val="0"/>
              </a:spcBef>
              <a:spcAft>
                <a:spcPts val="0"/>
              </a:spcAft>
              <a:buClr>
                <a:schemeClr val="accent2"/>
              </a:buClr>
              <a:buSzPts val="1400"/>
              <a:buFont typeface="Manjari" panose="02000503000000000000"/>
              <a:buAutoNum type="romanLcPeriod"/>
              <a:defRPr sz="14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3pPr>
            <a:lvl4pPr marL="1828800" marR="0" lvl="3" indent="-317500" algn="l" rtl="0">
              <a:lnSpc>
                <a:spcPct val="100000"/>
              </a:lnSpc>
              <a:spcBef>
                <a:spcPts val="0"/>
              </a:spcBef>
              <a:spcAft>
                <a:spcPts val="0"/>
              </a:spcAft>
              <a:buClr>
                <a:schemeClr val="accent2"/>
              </a:buClr>
              <a:buSzPts val="1400"/>
              <a:buFont typeface="Manjari" panose="02000503000000000000"/>
              <a:buAutoNum type="arabicPeriod"/>
              <a:defRPr sz="14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4pPr>
            <a:lvl5pPr marL="2286000" marR="0" lvl="4" indent="-317500" algn="l" rtl="0">
              <a:lnSpc>
                <a:spcPct val="100000"/>
              </a:lnSpc>
              <a:spcBef>
                <a:spcPts val="0"/>
              </a:spcBef>
              <a:spcAft>
                <a:spcPts val="0"/>
              </a:spcAft>
              <a:buClr>
                <a:schemeClr val="accent2"/>
              </a:buClr>
              <a:buSzPts val="1400"/>
              <a:buFont typeface="Manjari" panose="02000503000000000000"/>
              <a:buAutoNum type="alphaLcPeriod"/>
              <a:defRPr sz="14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5pPr>
            <a:lvl6pPr marL="2743200" marR="0" lvl="5" indent="-317500" algn="l" rtl="0">
              <a:lnSpc>
                <a:spcPct val="100000"/>
              </a:lnSpc>
              <a:spcBef>
                <a:spcPts val="0"/>
              </a:spcBef>
              <a:spcAft>
                <a:spcPts val="0"/>
              </a:spcAft>
              <a:buClr>
                <a:schemeClr val="accent2"/>
              </a:buClr>
              <a:buSzPts val="1400"/>
              <a:buFont typeface="Manjari" panose="02000503000000000000"/>
              <a:buAutoNum type="romanLcPeriod"/>
              <a:defRPr sz="14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6pPr>
            <a:lvl7pPr marL="3200400" marR="0" lvl="6" indent="-317500" algn="l" rtl="0">
              <a:lnSpc>
                <a:spcPct val="100000"/>
              </a:lnSpc>
              <a:spcBef>
                <a:spcPts val="0"/>
              </a:spcBef>
              <a:spcAft>
                <a:spcPts val="0"/>
              </a:spcAft>
              <a:buClr>
                <a:schemeClr val="accent2"/>
              </a:buClr>
              <a:buSzPts val="1400"/>
              <a:buFont typeface="Manjari" panose="02000503000000000000"/>
              <a:buAutoNum type="arabicPeriod"/>
              <a:defRPr sz="14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7pPr>
            <a:lvl8pPr marL="3657600" marR="0" lvl="7" indent="-317500" algn="l" rtl="0">
              <a:lnSpc>
                <a:spcPct val="100000"/>
              </a:lnSpc>
              <a:spcBef>
                <a:spcPts val="0"/>
              </a:spcBef>
              <a:spcAft>
                <a:spcPts val="0"/>
              </a:spcAft>
              <a:buClr>
                <a:schemeClr val="accent2"/>
              </a:buClr>
              <a:buSzPts val="1400"/>
              <a:buFont typeface="Manjari" panose="02000503000000000000"/>
              <a:buAutoNum type="alphaLcPeriod"/>
              <a:defRPr sz="14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8pPr>
            <a:lvl9pPr marL="4114800" marR="0" lvl="8" indent="-317500" algn="l" rtl="0">
              <a:lnSpc>
                <a:spcPct val="100000"/>
              </a:lnSpc>
              <a:spcBef>
                <a:spcPts val="0"/>
              </a:spcBef>
              <a:spcAft>
                <a:spcPts val="0"/>
              </a:spcAft>
              <a:buClr>
                <a:schemeClr val="accent2"/>
              </a:buClr>
              <a:buSzPts val="1400"/>
              <a:buFont typeface="Manjari" panose="02000503000000000000"/>
              <a:buAutoNum type="romanLcPeriod"/>
              <a:defRPr sz="1400" b="0" i="0" u="none" strike="noStrike" cap="none">
                <a:solidFill>
                  <a:schemeClr val="accent2"/>
                </a:solidFill>
                <a:latin typeface="Manjari" panose="02000503000000000000"/>
                <a:ea typeface="Manjari" panose="02000503000000000000"/>
                <a:cs typeface="Manjari" panose="02000503000000000000"/>
                <a:sym typeface="Manjari" panose="02000503000000000000"/>
              </a:defRPr>
            </a:lvl9pPr>
          </a:lstStyle>
          <a:p>
            <a:pPr marL="127000" indent="0">
              <a:buSzPts val="1600"/>
              <a:buFont typeface="Manjari" panose="02000503000000000000"/>
              <a:buNone/>
            </a:pPr>
            <a:r>
              <a:rPr lang="en-US" sz="1800">
                <a:latin typeface="+mn-lt"/>
                <a:cs typeface="Times New Roman" panose="02020603050405020304" pitchFamily="18" charset="0"/>
              </a:rPr>
              <a:t>* Middleware &amp; Dependency injection</a:t>
            </a:r>
          </a:p>
          <a:p>
            <a:pPr marL="127000" indent="0">
              <a:buSzPts val="1600"/>
              <a:buFont typeface="Manjari" panose="02000503000000000000"/>
              <a:buNone/>
            </a:pPr>
            <a:endParaRPr lang="en-US" sz="1800">
              <a:latin typeface="+mn-lt"/>
              <a:cs typeface="Times New Roman" panose="02020603050405020304" pitchFamily="18" charset="0"/>
            </a:endParaRPr>
          </a:p>
          <a:p>
            <a:pPr marL="127000" indent="0">
              <a:buSzPts val="1600"/>
              <a:buFont typeface="Manjari" panose="02000503000000000000"/>
              <a:buNone/>
            </a:pPr>
            <a:r>
              <a:rPr lang="en-US" sz="1800">
                <a:latin typeface="+mn-lt"/>
                <a:cs typeface="Times New Roman" panose="02020603050405020304" pitchFamily="18" charset="0"/>
              </a:rPr>
              <a:t>  * Entity Framework Core</a:t>
            </a:r>
          </a:p>
          <a:p>
            <a:pPr marL="127000" indent="0">
              <a:buSzPts val="1600"/>
              <a:buFont typeface="Manjari" panose="02000503000000000000"/>
              <a:buNone/>
            </a:pPr>
            <a:endParaRPr lang="en-US" sz="1800">
              <a:latin typeface="+mn-lt"/>
              <a:cs typeface="Times New Roman" panose="02020603050405020304" pitchFamily="18" charset="0"/>
            </a:endParaRPr>
          </a:p>
          <a:p>
            <a:pPr marL="127000" indent="0">
              <a:buSzPts val="1600"/>
              <a:buFont typeface="Manjari" panose="02000503000000000000"/>
              <a:buNone/>
            </a:pPr>
            <a:r>
              <a:rPr lang="en-US" sz="1800">
                <a:latin typeface="+mn-lt"/>
                <a:cs typeface="Times New Roman" panose="02020603050405020304" pitchFamily="18" charset="0"/>
              </a:rPr>
              <a:t>  * Auto Mapper</a:t>
            </a:r>
          </a:p>
          <a:p>
            <a:pPr marL="127000" indent="0">
              <a:buSzPts val="1600"/>
              <a:buFont typeface="Manjari" panose="02000503000000000000"/>
              <a:buNone/>
            </a:pPr>
            <a:endParaRPr lang="en-US" sz="1800">
              <a:latin typeface="+mn-lt"/>
              <a:cs typeface="Times New Roman" panose="02020603050405020304" pitchFamily="18" charset="0"/>
            </a:endParaRPr>
          </a:p>
          <a:p>
            <a:pPr marL="127000" indent="0">
              <a:buSzPts val="1600"/>
              <a:buFont typeface="Manjari" panose="02000503000000000000"/>
              <a:buNone/>
            </a:pPr>
            <a:r>
              <a:rPr lang="en-US" sz="1800">
                <a:latin typeface="+mn-lt"/>
                <a:cs typeface="Times New Roman" panose="02020603050405020304" pitchFamily="18" charset="0"/>
              </a:rPr>
              <a:t>  * Logging using serilog</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fade">
                                      <p:cBhvr>
                                        <p:cTn id="7" dur="1000"/>
                                        <p:tgtEl>
                                          <p:spTgt spid="2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1098</Words>
  <Application>Microsoft Office PowerPoint</Application>
  <PresentationFormat>On-screen Show (16:9)</PresentationFormat>
  <Paragraphs>127</Paragraphs>
  <Slides>23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Roboto Condensed Light</vt:lpstr>
      <vt:lpstr>Hammersmith One</vt:lpstr>
      <vt:lpstr>Ubuntu</vt:lpstr>
      <vt:lpstr>Arial</vt:lpstr>
      <vt:lpstr>Manjari</vt:lpstr>
      <vt:lpstr>Times New Roman</vt:lpstr>
      <vt:lpstr>Anaheim</vt:lpstr>
      <vt:lpstr>Elegant Education Pack for Students XL by Slidesgo</vt:lpstr>
      <vt:lpstr>Xin chào cô và các bạn ! </vt:lpstr>
      <vt:lpstr> Dương Thị Kim Hồng DTH205784(demo)    Huỳnh Thị Huỳnh Như DTH205907(tìm tài liệu)  Lê Thị Mỹ Hạnh DTH205764(ppt)</vt:lpstr>
      <vt:lpstr>WEB API </vt:lpstr>
      <vt:lpstr>Giới thiệu(Introduction)</vt:lpstr>
      <vt:lpstr>API Web ASP.NET</vt:lpstr>
      <vt:lpstr>Đặc Điểm Của API Web ASP.NET</vt:lpstr>
      <vt:lpstr>Advantage</vt:lpstr>
      <vt:lpstr>API WORKFLOW</vt:lpstr>
      <vt:lpstr>Topics</vt:lpstr>
      <vt:lpstr>Topics</vt:lpstr>
      <vt:lpstr>Xác thực người dùng(User Authentication)</vt:lpstr>
      <vt:lpstr>System setup</vt:lpstr>
      <vt:lpstr>PowerPoint Presentation</vt:lpstr>
      <vt:lpstr>Phần mềm trung gian(Middleware)</vt:lpstr>
      <vt:lpstr>Dependency injection (DI)</vt:lpstr>
      <vt:lpstr> Entity Framework core</vt:lpstr>
      <vt:lpstr>AutoMapper</vt:lpstr>
      <vt:lpstr>Xác thực(Authentication)</vt:lpstr>
      <vt:lpstr>Xác thực cơ bản(Basic Authentication)</vt:lpstr>
      <vt:lpstr>JWT Authentication</vt:lpstr>
      <vt:lpstr>Refresh Token</vt:lpstr>
      <vt:lpstr>Minimal API</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Xin chào cô và các bạn !</dc:title>
  <dc:creator>HP</dc:creator>
  <cp:lastModifiedBy>Hồng Dương</cp:lastModifiedBy>
  <cp:revision>8</cp:revision>
  <dcterms:created xsi:type="dcterms:W3CDTF">2023-09-18T17:28:43Z</dcterms:created>
  <dcterms:modified xsi:type="dcterms:W3CDTF">2023-09-19T00:59:49Z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6861C75141D74372976035C6931C514B</vt:lpwstr>
  </property>
  <property fmtid="{D5CDD505-2E9C-101B-9397-08002B2CF9AE}" pid="3" name="KSOProductBuildVer">
    <vt:lpwstr>1033-11.2.0.11537</vt:lpwstr>
  </property>
</Properties>
</file>