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  <p:sldId id="271" r:id="rId17"/>
    <p:sldId id="272" r:id="rId18"/>
    <p:sldId id="273" r:id="rId19"/>
    <p:sldId id="258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87153" y="915531"/>
            <a:ext cx="7097234" cy="293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ĐỒ ÁN TỐT NGHIỆP</a:t>
            </a:r>
            <a:br>
              <a:rPr lang="en-US" dirty="0"/>
            </a:br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err="1"/>
              <a:t>dựng</a:t>
            </a:r>
            <a:r>
              <a:rPr lang="en-US" sz="3200"/>
              <a:t> </a:t>
            </a:r>
            <a:r>
              <a:rPr lang="en-US" sz="3200" smtClean="0"/>
              <a:t>hệ thống quản lý vận chuyển hành khách</a:t>
            </a:r>
          </a:p>
          <a:p>
            <a:r>
              <a:rPr lang="en-US"/>
              <a:t/>
            </a:r>
            <a:br>
              <a:rPr lang="en-US"/>
            </a:br>
            <a:r>
              <a:rPr lang="en-US" sz="2400" smtClean="0"/>
              <a:t>Sinh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/>
              <a:t>: </a:t>
            </a:r>
            <a:r>
              <a:rPr lang="en-US" sz="2400" smtClean="0"/>
              <a:t>Nguyễn Đình Dương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764879" y="4534582"/>
            <a:ext cx="7341781" cy="21144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smtClean="0"/>
              <a:t>Giảng viên hướng dẫn: PGS. Trần Đình Khang </a:t>
            </a:r>
          </a:p>
          <a:p>
            <a:pPr algn="l"/>
            <a:r>
              <a:rPr lang="en-US" sz="3000" smtClean="0"/>
              <a:t>Khoa: Khoa học máy tính</a:t>
            </a:r>
            <a:endParaRPr lang="en-US" sz="3000" smtClean="0">
              <a:cs typeface="Calibri" panose="020F0502020204030204"/>
            </a:endParaRPr>
          </a:p>
          <a:p>
            <a:pPr algn="l"/>
            <a:r>
              <a:rPr lang="en-US" sz="3000" smtClean="0"/>
              <a:t>Trường Công nghệ thông tin và Truyền thông</a:t>
            </a:r>
          </a:p>
          <a:p>
            <a:pPr algn="r"/>
            <a:r>
              <a:rPr lang="en-US" sz="3000" smtClean="0"/>
              <a:t>HÀ NỘI, 03 - 2022</a:t>
            </a:r>
          </a:p>
        </p:txBody>
      </p:sp>
      <p:sp>
        <p:nvSpPr>
          <p:cNvPr id="6" name="Chỗ dành sẵn cho Số hiệu Bản chiếu 3">
            <a:extLst>
              <a:ext uri="{FF2B5EF4-FFF2-40B4-BE49-F238E27FC236}">
                <a16:creationId xmlns:a16="http://schemas.microsoft.com/office/drawing/2014/main" id="{7007E8A0-58CF-4938-96B6-B920DAF9D911}"/>
              </a:ext>
            </a:extLst>
          </p:cNvPr>
          <p:cNvSpPr>
            <a:spLocks noGrp="1"/>
          </p:cNvSpPr>
          <p:nvPr/>
        </p:nvSpPr>
        <p:spPr>
          <a:xfrm>
            <a:off x="6321721" y="576084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2EBBDA-6239-48A4-BF42-145536EAE28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III. Phân tích thiết kế hệ thống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88949" y="1238248"/>
            <a:ext cx="8388767" cy="638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smtClean="0"/>
              <a:t>3.3 Phân rã usecase Lịch sử hoạt động – Khách hàng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48" y="1876926"/>
            <a:ext cx="8026402" cy="49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III. Phân tích thiết kế hệ thống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88949" y="1238248"/>
            <a:ext cx="8388767" cy="638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smtClean="0"/>
              <a:t>3.4 Phân rã usecase Quản lý chuyến đi – Công ty vận tải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48" y="1759835"/>
            <a:ext cx="8026402" cy="50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9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III. Phân tích thiết kế hệ thống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88949" y="1238248"/>
            <a:ext cx="8388767" cy="638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smtClean="0"/>
              <a:t>Giải pháp Ghép chuyến đi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88949" y="1876925"/>
            <a:ext cx="8388767" cy="4700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sz="2800" smtClean="0"/>
              <a:t> Đặt vấn đề:</a:t>
            </a:r>
          </a:p>
          <a:p>
            <a:pPr lvl="1" algn="just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/>
              <a:t> </a:t>
            </a:r>
            <a:r>
              <a:rPr lang="en-US" sz="2800" smtClean="0"/>
              <a:t> Các </a:t>
            </a:r>
            <a:r>
              <a:rPr lang="en-US" sz="2800" smtClean="0"/>
              <a:t>công ty vận tải lớn mỗi ngày có rất nhiều chuyến xe rải đều cả ngày</a:t>
            </a:r>
          </a:p>
          <a:p>
            <a:pPr lvl="1" algn="just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smtClean="0"/>
              <a:t> </a:t>
            </a:r>
            <a:r>
              <a:rPr lang="en-US" sz="2800" smtClean="0"/>
              <a:t> Có </a:t>
            </a:r>
            <a:r>
              <a:rPr lang="en-US" sz="2800" smtClean="0"/>
              <a:t>những chuyến đi chỉ có một số ít khách đặt --&gt; có thể bị hủy do chi phí vận hành lớn hơn so với số tiền thu được từ chuyến đi đấy</a:t>
            </a:r>
          </a:p>
          <a:p>
            <a:pPr lvl="1" algn="just">
              <a:lnSpc>
                <a:spcPct val="100000"/>
              </a:lnSpc>
              <a:spcBef>
                <a:spcPts val="1800"/>
              </a:spcBef>
              <a:buFont typeface="Symbol" panose="05050102010706020507" pitchFamily="18" charset="2"/>
              <a:buChar char="Þ"/>
            </a:pPr>
            <a:r>
              <a:rPr lang="en-US" sz="2800" smtClean="0"/>
              <a:t> </a:t>
            </a:r>
            <a:r>
              <a:rPr lang="en-US" sz="2800" smtClean="0"/>
              <a:t> Ghép </a:t>
            </a:r>
            <a:r>
              <a:rPr lang="en-US" sz="2800" smtClean="0"/>
              <a:t>những chuyến ít khách để tạo thành chuyến bình thường  </a:t>
            </a:r>
          </a:p>
          <a:p>
            <a:pPr marL="342900" lvl="1" indent="0" algn="just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800" smtClean="0"/>
              <a:t>--&gt; </a:t>
            </a:r>
            <a:r>
              <a:rPr lang="en-US" sz="2800" smtClean="0"/>
              <a:t> Vé </a:t>
            </a:r>
            <a:r>
              <a:rPr lang="en-US" sz="2800" smtClean="0"/>
              <a:t>khách bị hủy </a:t>
            </a:r>
            <a:r>
              <a:rPr lang="en-US" sz="2800" smtClean="0"/>
              <a:t>giảm, </a:t>
            </a:r>
            <a:r>
              <a:rPr lang="en-US" sz="2800" smtClean="0"/>
              <a:t>lợi nhuận công ty tăng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161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III. Phân tích thiết kế hệ thống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88949" y="1238248"/>
            <a:ext cx="8388767" cy="638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smtClean="0"/>
              <a:t>Giải pháp Ghép chuyến đi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88948" y="1684420"/>
            <a:ext cx="8388767" cy="545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sz="2800" smtClean="0"/>
              <a:t> Cách giải quyết: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56" y="2323098"/>
            <a:ext cx="61531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III. Phân tích thiết kế hệ thống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88949" y="1238248"/>
            <a:ext cx="8388767" cy="638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smtClean="0"/>
              <a:t>3.5 Thiết kế database</a:t>
            </a:r>
            <a:endParaRPr lang="en-US" sz="2800" b="1" smtClean="0"/>
          </a:p>
        </p:txBody>
      </p:sp>
    </p:spTree>
    <p:extLst>
      <p:ext uri="{BB962C8B-B14F-4D97-AF65-F5344CB8AC3E}">
        <p14:creationId xmlns:p14="http://schemas.microsoft.com/office/powerpoint/2010/main" val="317012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19" y="0"/>
            <a:ext cx="6526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IV. Kết quả đạt được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88949" y="1238248"/>
            <a:ext cx="8388767" cy="57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smtClean="0"/>
              <a:t>4.1 Giao diện cho Người dùng</a:t>
            </a:r>
            <a:endParaRPr lang="en-US" sz="280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19" y="1812758"/>
            <a:ext cx="2881593" cy="4652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412" y="1812758"/>
            <a:ext cx="2956462" cy="46522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005" y="1812758"/>
            <a:ext cx="2880339" cy="46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IV. Kết quả đạt được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88949" y="1238248"/>
            <a:ext cx="8388767" cy="57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smtClean="0"/>
              <a:t>4.2 Giao diện cho Công ty vận tải</a:t>
            </a:r>
            <a:endParaRPr lang="en-US" sz="28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974" y="1812758"/>
            <a:ext cx="9507707" cy="504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V. Kết luận và Định hướng phát triển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8950" y="1527006"/>
            <a:ext cx="80264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Xây dựng được hệ thống gồm 3 phần: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mtClean="0"/>
              <a:t>Web quản lý cho admin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mtClean="0"/>
              <a:t>Web quản lý cho công ty vận tải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mtClean="0"/>
              <a:t>Ứng dụng mobile cho người dùng</a:t>
            </a:r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488950" y="3985099"/>
            <a:ext cx="80264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Một số tính năng phát triển trong tương lai: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mtClean="0"/>
              <a:t>Tích hợp quét QR khai báo y tế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mtClean="0"/>
              <a:t>Cập nhật vị trí khi đang thực hiện chuyến đi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7191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8588" y="2470485"/>
            <a:ext cx="6634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Cảm ơn quý thầy/cô đã lắng nghe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555886" y="65932"/>
            <a:ext cx="8026400" cy="824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61714" y="1458120"/>
            <a:ext cx="8026400" cy="62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I. </a:t>
            </a:r>
            <a:r>
              <a:rPr lang="en-US" sz="2800" dirty="0" err="1">
                <a:solidFill>
                  <a:schemeClr val="tx1"/>
                </a:solidFill>
              </a:rPr>
              <a:t>Giới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thiệu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đề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tài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Hộp Văn bản 5">
            <a:extLst>
              <a:ext uri="{FF2B5EF4-FFF2-40B4-BE49-F238E27FC236}">
                <a16:creationId xmlns:a16="http://schemas.microsoft.com/office/drawing/2014/main" id="{85AA0213-A2C3-4D1D-B852-97D8C2B6533F}"/>
              </a:ext>
            </a:extLst>
          </p:cNvPr>
          <p:cNvSpPr txBox="1"/>
          <p:nvPr/>
        </p:nvSpPr>
        <p:spPr>
          <a:xfrm>
            <a:off x="555886" y="206963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II. Công </a:t>
            </a:r>
            <a:r>
              <a:rPr lang="en-US" sz="2800" err="1"/>
              <a:t>nghệ</a:t>
            </a:r>
            <a:r>
              <a:rPr lang="en-US" sz="2800"/>
              <a:t> </a:t>
            </a:r>
            <a:r>
              <a:rPr lang="en-US" sz="2800" err="1"/>
              <a:t>sử</a:t>
            </a:r>
            <a:r>
              <a:rPr lang="en-US" sz="2800"/>
              <a:t> </a:t>
            </a:r>
            <a:r>
              <a:rPr lang="en-US" sz="2800" smtClean="0"/>
              <a:t>dụng</a:t>
            </a:r>
            <a:endParaRPr lang="en-US" sz="28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5301FED-00AC-4106-B8ED-4BD71438FD24}"/>
              </a:ext>
            </a:extLst>
          </p:cNvPr>
          <p:cNvSpPr txBox="1"/>
          <p:nvPr/>
        </p:nvSpPr>
        <p:spPr>
          <a:xfrm>
            <a:off x="555886" y="2780085"/>
            <a:ext cx="6857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III.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err="1"/>
              <a:t>hệ</a:t>
            </a:r>
            <a:r>
              <a:rPr lang="en-US" sz="2800"/>
              <a:t> </a:t>
            </a:r>
            <a:r>
              <a:rPr lang="en-US" sz="2800" smtClean="0"/>
              <a:t>thống</a:t>
            </a:r>
            <a:endParaRPr lang="en-US" sz="2800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B70B056-3C1C-4608-925B-D206005BC976}"/>
              </a:ext>
            </a:extLst>
          </p:cNvPr>
          <p:cNvSpPr txBox="1"/>
          <p:nvPr/>
        </p:nvSpPr>
        <p:spPr>
          <a:xfrm>
            <a:off x="555886" y="3510468"/>
            <a:ext cx="6857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smtClean="0"/>
              <a:t>IV</a:t>
            </a:r>
            <a:r>
              <a:rPr lang="en-US" sz="2800"/>
              <a:t>. </a:t>
            </a:r>
            <a:r>
              <a:rPr lang="en-US" sz="2800" smtClean="0"/>
              <a:t>Kết quả đạt được</a:t>
            </a:r>
            <a:endParaRPr lang="en-US" sz="2800" dirty="0"/>
          </a:p>
        </p:txBody>
      </p:sp>
      <p:sp>
        <p:nvSpPr>
          <p:cNvPr id="11" name="Hộp Văn bản 9">
            <a:extLst>
              <a:ext uri="{FF2B5EF4-FFF2-40B4-BE49-F238E27FC236}">
                <a16:creationId xmlns:a16="http://schemas.microsoft.com/office/drawing/2014/main" id="{CB70B056-3C1C-4608-925B-D206005BC976}"/>
              </a:ext>
            </a:extLst>
          </p:cNvPr>
          <p:cNvSpPr txBox="1"/>
          <p:nvPr/>
        </p:nvSpPr>
        <p:spPr>
          <a:xfrm>
            <a:off x="555886" y="4240851"/>
            <a:ext cx="6857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smtClean="0"/>
              <a:t>V</a:t>
            </a:r>
            <a:r>
              <a:rPr lang="en-US" sz="2800"/>
              <a:t>. </a:t>
            </a:r>
            <a:r>
              <a:rPr lang="en-US" sz="2800" smtClean="0"/>
              <a:t>Kết luận và định hướng phát triển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0"/>
            <a:ext cx="6286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90" y="0"/>
            <a:ext cx="8003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I. Giới thiệu đề tài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88949" y="1238248"/>
            <a:ext cx="8388767" cy="2014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/>
              <a:t>1.1 </a:t>
            </a:r>
            <a:r>
              <a:rPr lang="en-US" sz="2800" b="1" err="1"/>
              <a:t>Đặt</a:t>
            </a:r>
            <a:r>
              <a:rPr lang="en-US" sz="2800" b="1"/>
              <a:t> </a:t>
            </a:r>
            <a:r>
              <a:rPr lang="en-US" sz="2800" b="1" err="1"/>
              <a:t>vấn</a:t>
            </a:r>
            <a:r>
              <a:rPr lang="en-US" sz="2800" b="1"/>
              <a:t> </a:t>
            </a:r>
            <a:r>
              <a:rPr lang="en-US" sz="2800" b="1" smtClean="0"/>
              <a:t>đề</a:t>
            </a:r>
            <a:endParaRPr lang="en-US" sz="2800" smtClean="0"/>
          </a:p>
          <a:p>
            <a:pPr algn="just">
              <a:spcBef>
                <a:spcPts val="1800"/>
              </a:spcBef>
            </a:pPr>
            <a:r>
              <a:rPr lang="en-US" sz="2800" smtClean="0"/>
              <a:t> Hiện </a:t>
            </a:r>
            <a:r>
              <a:rPr lang="en-US" sz="2800"/>
              <a:t>nay, </a:t>
            </a:r>
            <a:r>
              <a:rPr lang="en-US" sz="2800" err="1"/>
              <a:t>hầu</a:t>
            </a:r>
            <a:r>
              <a:rPr lang="en-US" sz="2800"/>
              <a:t> </a:t>
            </a:r>
            <a:r>
              <a:rPr lang="en-US" sz="2800" err="1"/>
              <a:t>như</a:t>
            </a:r>
            <a:r>
              <a:rPr lang="en-US" sz="2800"/>
              <a:t> </a:t>
            </a:r>
            <a:r>
              <a:rPr lang="en-US" sz="2800" err="1"/>
              <a:t>mỗi</a:t>
            </a:r>
            <a:r>
              <a:rPr lang="en-US" sz="2800"/>
              <a:t> </a:t>
            </a:r>
            <a:r>
              <a:rPr lang="en-US" sz="2800" err="1"/>
              <a:t>người</a:t>
            </a:r>
            <a:r>
              <a:rPr lang="en-US" sz="2800"/>
              <a:t> </a:t>
            </a:r>
            <a:r>
              <a:rPr lang="en-US" sz="2800" err="1"/>
              <a:t>chúng</a:t>
            </a:r>
            <a:r>
              <a:rPr lang="en-US" sz="2800"/>
              <a:t> ta ai </a:t>
            </a:r>
            <a:r>
              <a:rPr lang="en-US" sz="2800" err="1"/>
              <a:t>cũng</a:t>
            </a:r>
            <a:r>
              <a:rPr lang="en-US" sz="2800"/>
              <a:t> </a:t>
            </a:r>
            <a:r>
              <a:rPr lang="en-US" sz="2800" err="1"/>
              <a:t>có</a:t>
            </a:r>
            <a:r>
              <a:rPr lang="en-US" sz="2800"/>
              <a:t> smartphone </a:t>
            </a:r>
            <a:r>
              <a:rPr lang="en-US" sz="2800" smtClean="0"/>
              <a:t>được </a:t>
            </a:r>
            <a:r>
              <a:rPr lang="en-US" sz="2800" err="1"/>
              <a:t>kết</a:t>
            </a:r>
            <a:r>
              <a:rPr lang="en-US" sz="2800"/>
              <a:t> </a:t>
            </a:r>
            <a:r>
              <a:rPr lang="en-US" sz="2800" err="1"/>
              <a:t>nối</a:t>
            </a:r>
            <a:r>
              <a:rPr lang="en-US" sz="2800"/>
              <a:t> </a:t>
            </a:r>
            <a:r>
              <a:rPr lang="en-US" sz="2800" smtClean="0"/>
              <a:t>Internet</a:t>
            </a:r>
            <a:endParaRPr lang="en-US" sz="2800"/>
          </a:p>
          <a:p>
            <a:pPr algn="just">
              <a:spcBef>
                <a:spcPts val="1800"/>
              </a:spcBef>
            </a:pPr>
            <a:r>
              <a:rPr lang="en-US" sz="2800" smtClean="0"/>
              <a:t> Nhu </a:t>
            </a:r>
            <a:r>
              <a:rPr lang="en-US" sz="2800" smtClean="0"/>
              <a:t>cầu di chuyển, đi lại của con người ngày càng tăng</a:t>
            </a:r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0D365-4E6E-4BDD-BF47-4A94D9056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60" y="3544742"/>
            <a:ext cx="3522457" cy="317673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488949" y="3544743"/>
            <a:ext cx="5062764" cy="1301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800"/>
              </a:spcBef>
            </a:pPr>
            <a:r>
              <a:rPr lang="en-US" sz="2800" smtClean="0"/>
              <a:t> Việc </a:t>
            </a:r>
            <a:r>
              <a:rPr lang="en-US" sz="2800" smtClean="0"/>
              <a:t>di chuyển trong thành phố hiện nay rất tiện lợi nhờ các loại hình xe ôm công nghệ.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I. Giới thiệu đề tài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88949" y="1238248"/>
            <a:ext cx="8388767" cy="4091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smtClean="0"/>
              <a:t>1.2 Mục tiêu đề tài</a:t>
            </a:r>
            <a:endParaRPr lang="en-US" sz="2800" smtClean="0"/>
          </a:p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en-US" sz="2800" smtClean="0"/>
              <a:t> Xây </a:t>
            </a:r>
            <a:r>
              <a:rPr lang="en-US" sz="2800" smtClean="0"/>
              <a:t>dựng hệ thống quản lý vận chuyển hành khách:</a:t>
            </a:r>
          </a:p>
          <a:p>
            <a:pPr lvl="1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500"/>
              <a:t> </a:t>
            </a:r>
            <a:r>
              <a:rPr lang="en-US" sz="2500"/>
              <a:t> Phần mềm quản lý cho admin </a:t>
            </a:r>
            <a:r>
              <a:rPr lang="en-US" sz="2500"/>
              <a:t>hệ </a:t>
            </a:r>
            <a:r>
              <a:rPr lang="en-US" sz="2500" smtClean="0"/>
              <a:t>thống</a:t>
            </a:r>
            <a:endParaRPr lang="en-US" sz="2500" smtClean="0"/>
          </a:p>
          <a:p>
            <a:pPr lvl="1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500" smtClean="0"/>
              <a:t>  Phần </a:t>
            </a:r>
            <a:r>
              <a:rPr lang="en-US" sz="2500" smtClean="0"/>
              <a:t>mềm quản lý cho phía các công ty vận tải</a:t>
            </a:r>
          </a:p>
          <a:p>
            <a:pPr lvl="1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500" smtClean="0"/>
              <a:t> </a:t>
            </a:r>
            <a:r>
              <a:rPr lang="en-US" sz="2500" smtClean="0"/>
              <a:t> Phần </a:t>
            </a:r>
            <a:r>
              <a:rPr lang="en-US" sz="2500" smtClean="0"/>
              <a:t>mềm sử dụng cho người dùng/khách </a:t>
            </a:r>
            <a:r>
              <a:rPr lang="en-US" sz="2500" smtClean="0"/>
              <a:t>hàng</a:t>
            </a:r>
            <a:endParaRPr lang="en-US" sz="2500" smtClean="0"/>
          </a:p>
        </p:txBody>
      </p:sp>
    </p:spTree>
    <p:extLst>
      <p:ext uri="{BB962C8B-B14F-4D97-AF65-F5344CB8AC3E}">
        <p14:creationId xmlns:p14="http://schemas.microsoft.com/office/powerpoint/2010/main" val="4880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II. Công nghệ sử dụng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88949" y="1238248"/>
            <a:ext cx="8388767" cy="638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smtClean="0"/>
              <a:t>2.1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3" y="3925470"/>
            <a:ext cx="3390897" cy="2119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78" y="2160759"/>
            <a:ext cx="3801468" cy="130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II. Công nghệ sử dụng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88949" y="1238248"/>
            <a:ext cx="8388767" cy="638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smtClean="0"/>
              <a:t>2.2 Giao diện</a:t>
            </a:r>
          </a:p>
        </p:txBody>
      </p:sp>
      <p:pic>
        <p:nvPicPr>
          <p:cNvPr id="1026" name="Picture 2" descr="Giới thiệu Vue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49" y="1773740"/>
            <a:ext cx="3457409" cy="207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droid | The platform pushing what&amp;amp;#39;s possi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358" y="1581443"/>
            <a:ext cx="48768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/>
        </p:nvSpPr>
        <p:spPr>
          <a:xfrm>
            <a:off x="488949" y="3751933"/>
            <a:ext cx="8388767" cy="638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smtClean="0"/>
              <a:t>2.3 Cơ sở dữ liệu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43" y="4486864"/>
            <a:ext cx="4001414" cy="20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III. Phân tích thiết kế hệ thống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88949" y="1238248"/>
            <a:ext cx="8388767" cy="638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smtClean="0"/>
              <a:t>3.1 Usecase tổng quan</a:t>
            </a:r>
          </a:p>
        </p:txBody>
      </p:sp>
    </p:spTree>
    <p:extLst>
      <p:ext uri="{BB962C8B-B14F-4D97-AF65-F5344CB8AC3E}">
        <p14:creationId xmlns:p14="http://schemas.microsoft.com/office/powerpoint/2010/main" val="25168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III. Phân tích thiết kế hệ thống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88949" y="1238248"/>
            <a:ext cx="8388767" cy="638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smtClean="0"/>
              <a:t>3.1 Usecase tổng quan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50" y="-31382"/>
            <a:ext cx="8447964" cy="688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3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III. Phân tích thiết kế hệ thống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88949" y="1238248"/>
            <a:ext cx="8388767" cy="638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smtClean="0"/>
              <a:t>3.2 Phân rã usecase Quản lý hệ thống – Admin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48" y="1876925"/>
            <a:ext cx="8026402" cy="444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524</TotalTime>
  <Words>515</Words>
  <Application>Microsoft Office PowerPoint</Application>
  <PresentationFormat>On-screen Show (4:3)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Wingdings</vt:lpstr>
      <vt:lpstr>Office Theme</vt:lpstr>
      <vt:lpstr>PowerPoint Presentation</vt:lpstr>
      <vt:lpstr>PowerPoint Presentation</vt:lpstr>
      <vt:lpstr>I. Giới thiệu đề tài</vt:lpstr>
      <vt:lpstr>I. Giới thiệu đề tài</vt:lpstr>
      <vt:lpstr>II. Công nghệ sử dụng</vt:lpstr>
      <vt:lpstr>II. Công nghệ sử dụng</vt:lpstr>
      <vt:lpstr>III. Phân tích thiết kế hệ thống</vt:lpstr>
      <vt:lpstr>III. Phân tích thiết kế hệ thống</vt:lpstr>
      <vt:lpstr>III. Phân tích thiết kế hệ thống</vt:lpstr>
      <vt:lpstr>III. Phân tích thiết kế hệ thống</vt:lpstr>
      <vt:lpstr>III. Phân tích thiết kế hệ thống</vt:lpstr>
      <vt:lpstr>III. Phân tích thiết kế hệ thống</vt:lpstr>
      <vt:lpstr>III. Phân tích thiết kế hệ thống</vt:lpstr>
      <vt:lpstr>III. Phân tích thiết kế hệ thống</vt:lpstr>
      <vt:lpstr>PowerPoint Presentation</vt:lpstr>
      <vt:lpstr>IV. Kết quả đạt được</vt:lpstr>
      <vt:lpstr>IV. Kết quả đạt được</vt:lpstr>
      <vt:lpstr>V. Kết luận và Định hướng phát triển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Nguyen Dinh Duong 20173071</cp:lastModifiedBy>
  <cp:revision>17</cp:revision>
  <dcterms:created xsi:type="dcterms:W3CDTF">2016-07-25T07:53:11Z</dcterms:created>
  <dcterms:modified xsi:type="dcterms:W3CDTF">2022-03-08T17:06:26Z</dcterms:modified>
</cp:coreProperties>
</file>