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0" r:id="rId7"/>
    <p:sldId id="319" r:id="rId8"/>
    <p:sldId id="321" r:id="rId9"/>
    <p:sldId id="322" r:id="rId10"/>
    <p:sldId id="329" r:id="rId11"/>
    <p:sldId id="264" r:id="rId12"/>
    <p:sldId id="265" r:id="rId13"/>
    <p:sldId id="330" r:id="rId14"/>
    <p:sldId id="311" r:id="rId15"/>
    <p:sldId id="323" r:id="rId16"/>
    <p:sldId id="324" r:id="rId17"/>
    <p:sldId id="325" r:id="rId18"/>
    <p:sldId id="331" r:id="rId19"/>
    <p:sldId id="277" r:id="rId20"/>
    <p:sldId id="332" r:id="rId21"/>
    <p:sldId id="258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DONG" initials="TD" lastIdx="1" clrIdx="0">
    <p:extLst>
      <p:ext uri="{19B8F6BF-5375-455C-9EA6-DF929625EA0E}">
        <p15:presenceInfo xmlns:p15="http://schemas.microsoft.com/office/powerpoint/2012/main" userId="TRUNG D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5B332-E027-401E-9F73-596174B52183}" v="138" dt="2021-07-02T21:09:14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47E789-8C94-4D52-8A8F-3048FB85905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F8C8D7-CED3-4EE8-BE6C-4E9D7E3E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subtitle style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E538-D052-41FA-A714-F249DAB32741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927-B81D-4025-AD06-416E8B8BE88E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42-142A-4168-9C61-8E9A7CC1B86F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B89C-43BC-4B29-9666-5DA728AB7A1D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516-7CF5-4357-AE01-BFE9E8760CE8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5A0A-B920-41A9-B6D6-B3B20B1A3D5E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4C4-808C-489E-A296-D819E30BA155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45C-D625-42BC-B1D8-B276EB2614BA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FCED-A6B6-453B-A56C-2F6D7235FB06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DE06-BC6E-4F80-B948-AD1A4B9B9B4E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1DBB-2C78-440F-B761-D772E83064CC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AC9F2-AB0D-491B-8BF4-9BF62E46C2BF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383" y="1275907"/>
            <a:ext cx="7097234" cy="2756305"/>
          </a:xfrm>
        </p:spPr>
        <p:txBody>
          <a:bodyPr>
            <a:normAutofit/>
          </a:bodyPr>
          <a:lstStyle/>
          <a:p>
            <a:r>
              <a:rPr lang="en-US"/>
              <a:t>ĐỒ ÁN TỐT NGHIỆP</a:t>
            </a:r>
            <a:br>
              <a:rPr lang="en-US"/>
            </a:br>
            <a:r>
              <a:rPr lang="en-US" sz="3200" err="1"/>
              <a:t>Xây</a:t>
            </a:r>
            <a:r>
              <a:rPr lang="en-US" sz="3200"/>
              <a:t> </a:t>
            </a:r>
            <a:r>
              <a:rPr lang="en-US" sz="3200" err="1"/>
              <a:t>dựng</a:t>
            </a:r>
            <a:r>
              <a:rPr lang="en-US" sz="3200"/>
              <a:t> </a:t>
            </a:r>
            <a:r>
              <a:rPr lang="en-US" sz="3200" err="1" smtClean="0"/>
              <a:t>hệ</a:t>
            </a:r>
            <a:r>
              <a:rPr lang="en-US" sz="3200" smtClean="0"/>
              <a:t> </a:t>
            </a:r>
            <a:r>
              <a:rPr lang="en-US" sz="3200" err="1" smtClean="0"/>
              <a:t>thống</a:t>
            </a:r>
            <a:r>
              <a:rPr lang="en-US" sz="3200" smtClean="0"/>
              <a:t> </a:t>
            </a:r>
            <a:r>
              <a:rPr lang="en-US" sz="3200" err="1" smtClean="0"/>
              <a:t>vé</a:t>
            </a:r>
            <a:r>
              <a:rPr lang="en-US" sz="3200" smtClean="0"/>
              <a:t> </a:t>
            </a:r>
            <a:r>
              <a:rPr lang="en-US" sz="3200" err="1" smtClean="0"/>
              <a:t>xe</a:t>
            </a:r>
            <a:r>
              <a:rPr lang="en-US" sz="3200" smtClean="0"/>
              <a:t> </a:t>
            </a:r>
            <a:r>
              <a:rPr lang="en-US" sz="3200" err="1" smtClean="0"/>
              <a:t>đường</a:t>
            </a:r>
            <a:r>
              <a:rPr lang="en-US" sz="3200" smtClean="0"/>
              <a:t> </a:t>
            </a:r>
            <a:r>
              <a:rPr lang="en-US" sz="3200" err="1" smtClean="0"/>
              <a:t>dài</a:t>
            </a:r>
            <a:r>
              <a:rPr lang="en-US" sz="3200"/>
              <a:t/>
            </a:r>
            <a:br>
              <a:rPr lang="en-US" sz="3200"/>
            </a:br>
            <a:r>
              <a:rPr lang="en-US"/>
              <a:t/>
            </a:r>
            <a:br>
              <a:rPr lang="en-US"/>
            </a:br>
            <a:r>
              <a:rPr lang="en-US" sz="2400" err="1"/>
              <a:t>Sinh</a:t>
            </a:r>
            <a:r>
              <a:rPr lang="en-US" sz="2400"/>
              <a:t> </a:t>
            </a:r>
            <a:r>
              <a:rPr lang="en-US" sz="2400" err="1"/>
              <a:t>viên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hiện</a:t>
            </a:r>
            <a:r>
              <a:rPr lang="en-US" sz="2400"/>
              <a:t>: </a:t>
            </a:r>
            <a:r>
              <a:rPr lang="en-US" sz="2400" err="1" smtClean="0"/>
              <a:t>Nguyễn</a:t>
            </a:r>
            <a:r>
              <a:rPr lang="en-US" sz="2400" smtClean="0"/>
              <a:t> </a:t>
            </a:r>
            <a:r>
              <a:rPr lang="en-US" sz="2400" err="1" smtClean="0"/>
              <a:t>Đình</a:t>
            </a:r>
            <a:r>
              <a:rPr lang="en-US" sz="2400" smtClean="0"/>
              <a:t> </a:t>
            </a:r>
            <a:r>
              <a:rPr lang="en-US" sz="2400" err="1" smtClean="0"/>
              <a:t>Dương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09" y="4385507"/>
            <a:ext cx="734178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/>
              <a:t>Giảng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: </a:t>
            </a:r>
            <a:r>
              <a:rPr lang="en-US" smtClean="0"/>
              <a:t>PGS. TS. </a:t>
            </a:r>
            <a:r>
              <a:rPr lang="en-US" err="1" smtClean="0"/>
              <a:t>Trần</a:t>
            </a:r>
            <a:r>
              <a:rPr lang="en-US" smtClean="0"/>
              <a:t> </a:t>
            </a:r>
            <a:r>
              <a:rPr lang="en-US" err="1" smtClean="0"/>
              <a:t>Đình</a:t>
            </a:r>
            <a:r>
              <a:rPr lang="en-US" smtClean="0"/>
              <a:t> </a:t>
            </a:r>
            <a:r>
              <a:rPr lang="en-US" err="1" smtClean="0"/>
              <a:t>Khang</a:t>
            </a:r>
            <a:r>
              <a:rPr lang="en-US" smtClean="0"/>
              <a:t> </a:t>
            </a:r>
            <a:endParaRPr lang="en-US"/>
          </a:p>
          <a:p>
            <a:pPr algn="l"/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 smtClean="0"/>
              <a:t>Hệ</a:t>
            </a:r>
            <a:r>
              <a:rPr lang="en-US" smtClean="0"/>
              <a:t> </a:t>
            </a:r>
            <a:r>
              <a:rPr lang="en-US" err="1" smtClean="0"/>
              <a:t>thống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</a:t>
            </a:r>
            <a:endParaRPr lang="en-US">
              <a:cs typeface="Calibri" panose="020F0502020204030204"/>
            </a:endParaRPr>
          </a:p>
          <a:p>
            <a:pPr algn="l"/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thông</a:t>
            </a:r>
            <a:endParaRPr lang="en-US"/>
          </a:p>
          <a:p>
            <a:pPr algn="r"/>
            <a:r>
              <a:rPr lang="en-US"/>
              <a:t>HÀ NỘI, </a:t>
            </a:r>
            <a:r>
              <a:rPr lang="en-US" smtClean="0"/>
              <a:t>11 </a:t>
            </a:r>
            <a:r>
              <a:rPr lang="en-US"/>
              <a:t>- 2021</a:t>
            </a:r>
          </a:p>
          <a:p>
            <a:pPr algn="l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007E8A0-58CF-4938-96B6-B920DAF9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F05CCB-9F19-4509-9F03-B421AEFD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17BB25-D808-48F1-95A7-0395216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8CBBB6-E739-4B13-B425-31C641D9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524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3.2 </a:t>
            </a:r>
            <a:r>
              <a:rPr lang="en-US" sz="2400" b="1" err="1"/>
              <a:t>Phân</a:t>
            </a:r>
            <a:r>
              <a:rPr lang="en-US" sz="2400" b="1"/>
              <a:t> </a:t>
            </a:r>
            <a:r>
              <a:rPr lang="en-US" sz="2400" b="1" err="1"/>
              <a:t>rã</a:t>
            </a:r>
            <a:r>
              <a:rPr lang="en-US" sz="2400" b="1"/>
              <a:t> use case </a:t>
            </a:r>
            <a:r>
              <a:rPr lang="en-US" sz="2400" b="1" smtClean="0"/>
              <a:t>Quản lý người dùng</a:t>
            </a:r>
            <a:endParaRPr lang="en-US" sz="240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076780-CE8B-4FF8-B657-0EEB39A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2" y="1815104"/>
            <a:ext cx="8438095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17BB25-D808-48F1-95A7-0395216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8CBBB6-E739-4B13-B425-31C641D9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524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3.3 </a:t>
            </a:r>
            <a:r>
              <a:rPr lang="en-US" sz="2600" b="1" err="1"/>
              <a:t>Phân</a:t>
            </a:r>
            <a:r>
              <a:rPr lang="en-US" sz="2600" b="1"/>
              <a:t> </a:t>
            </a:r>
            <a:r>
              <a:rPr lang="en-US" sz="2600" b="1" err="1"/>
              <a:t>rã</a:t>
            </a:r>
            <a:r>
              <a:rPr lang="en-US" sz="2600" b="1"/>
              <a:t> use </a:t>
            </a:r>
            <a:r>
              <a:rPr lang="en-US" sz="2600" b="1" smtClean="0"/>
              <a:t>case Quản lý chuyến đi </a:t>
            </a:r>
            <a:endParaRPr lang="en-US" sz="2600" b="1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076780-CE8B-4FF8-B657-0EEB39A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705343"/>
            <a:ext cx="8285714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17BB25-D808-48F1-95A7-0395216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8CBBB6-E739-4B13-B425-31C641D9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10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3.4 </a:t>
            </a:r>
            <a:r>
              <a:rPr lang="en-US" sz="2600" b="1" err="1"/>
              <a:t>Phân</a:t>
            </a:r>
            <a:r>
              <a:rPr lang="en-US" sz="2600" b="1"/>
              <a:t> </a:t>
            </a:r>
            <a:r>
              <a:rPr lang="en-US" sz="2600" b="1" err="1"/>
              <a:t>rã</a:t>
            </a:r>
            <a:r>
              <a:rPr lang="en-US" sz="2600" b="1"/>
              <a:t> use case </a:t>
            </a:r>
            <a:r>
              <a:rPr lang="en-US" sz="2600" b="1" smtClean="0"/>
              <a:t>Tìm kiếm</a:t>
            </a:r>
            <a:endParaRPr lang="en-US" sz="2600" b="1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076780-CE8B-4FF8-B657-0EEB39A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1" y="1753238"/>
            <a:ext cx="7742857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85" y="1121818"/>
            <a:ext cx="6411997" cy="573618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217BB25-D808-48F1-95A7-0395216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8CBBB6-E739-4B13-B425-31C641D9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1346200"/>
            <a:ext cx="2909454" cy="1101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3.5 </a:t>
            </a:r>
            <a:r>
              <a:rPr lang="en-US" sz="2600" b="1" err="1"/>
              <a:t>Phân</a:t>
            </a:r>
            <a:r>
              <a:rPr lang="en-US" sz="2600" b="1"/>
              <a:t> </a:t>
            </a:r>
            <a:r>
              <a:rPr lang="en-US" sz="2600" b="1" err="1"/>
              <a:t>rã</a:t>
            </a:r>
            <a:r>
              <a:rPr lang="en-US" sz="2600" b="1"/>
              <a:t> </a:t>
            </a:r>
            <a:r>
              <a:rPr lang="en-US" sz="2600" b="1" smtClean="0"/>
              <a:t>usecase</a:t>
            </a:r>
          </a:p>
          <a:p>
            <a:pPr marL="0" indent="0" algn="ctr">
              <a:buNone/>
            </a:pPr>
            <a:r>
              <a:rPr lang="en-US" sz="2600" b="1" smtClean="0"/>
              <a:t>Đặt vé</a:t>
            </a:r>
            <a:endParaRPr lang="en-US" sz="2600" b="1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076780-CE8B-4FF8-B657-0EEB39A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17BB25-D808-48F1-95A7-0395216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8CBBB6-E739-4B13-B425-31C641D9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10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smtClean="0"/>
              <a:t>3.6 </a:t>
            </a:r>
            <a:r>
              <a:rPr lang="en-US" sz="2600" b="1" err="1"/>
              <a:t>Phân</a:t>
            </a:r>
            <a:r>
              <a:rPr lang="en-US" sz="2600" b="1"/>
              <a:t> </a:t>
            </a:r>
            <a:r>
              <a:rPr lang="en-US" sz="2600" b="1" err="1"/>
              <a:t>rã</a:t>
            </a:r>
            <a:r>
              <a:rPr lang="en-US" sz="2600" b="1"/>
              <a:t> use case </a:t>
            </a:r>
            <a:r>
              <a:rPr lang="en-US" sz="2600" b="1" smtClean="0"/>
              <a:t>Theo dõi lịch sử hoạt động</a:t>
            </a:r>
            <a:endParaRPr lang="en-US" sz="2600" b="1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076780-CE8B-4FF8-B657-0EEB39A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8" y="1743714"/>
            <a:ext cx="8209524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,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2"/>
            <a:ext cx="3875233" cy="551872"/>
          </a:xfrm>
        </p:spPr>
        <p:txBody>
          <a:bodyPr/>
          <a:lstStyle/>
          <a:p>
            <a:pPr marL="0" indent="0">
              <a:buNone/>
            </a:pPr>
            <a:r>
              <a:rPr lang="en-US" sz="2600" b="1"/>
              <a:t>3.6 </a:t>
            </a:r>
            <a:r>
              <a:rPr lang="en-US" sz="2600" b="1" err="1"/>
              <a:t>Thiết</a:t>
            </a:r>
            <a:r>
              <a:rPr lang="en-US" sz="2600" b="1"/>
              <a:t> </a:t>
            </a:r>
            <a:r>
              <a:rPr lang="en-US" sz="2600" b="1" smtClean="0"/>
              <a:t>kế</a:t>
            </a:r>
            <a:r>
              <a:rPr lang="en-US" sz="2600" b="1"/>
              <a:t> </a:t>
            </a:r>
            <a:r>
              <a:rPr lang="en-US" sz="2600" b="1" smtClean="0"/>
              <a:t>cơ </a:t>
            </a:r>
            <a:r>
              <a:rPr lang="en-US" sz="2600" b="1" err="1"/>
              <a:t>sở</a:t>
            </a:r>
            <a:r>
              <a:rPr lang="en-US" sz="2600" b="1"/>
              <a:t> </a:t>
            </a:r>
            <a:r>
              <a:rPr lang="en-US" sz="2600" b="1" err="1"/>
              <a:t>dữ</a:t>
            </a:r>
            <a:r>
              <a:rPr lang="en-US" sz="2600" b="1"/>
              <a:t> </a:t>
            </a:r>
            <a:r>
              <a:rPr lang="en-US" sz="2600" b="1" err="1"/>
              <a:t>liệu</a:t>
            </a:r>
            <a:endParaRPr lang="en-US" sz="2600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F95AEB-8847-4BA8-BA15-3970820D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,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2"/>
            <a:ext cx="3875233" cy="551872"/>
          </a:xfrm>
        </p:spPr>
        <p:txBody>
          <a:bodyPr/>
          <a:lstStyle/>
          <a:p>
            <a:pPr marL="0" indent="0">
              <a:buNone/>
            </a:pPr>
            <a:r>
              <a:rPr lang="en-US" sz="2600" b="1"/>
              <a:t>3.6 </a:t>
            </a:r>
            <a:r>
              <a:rPr lang="en-US" sz="2600" b="1" err="1"/>
              <a:t>Thiết</a:t>
            </a:r>
            <a:r>
              <a:rPr lang="en-US" sz="2600" b="1"/>
              <a:t> </a:t>
            </a:r>
            <a:r>
              <a:rPr lang="en-US" sz="2600" b="1" smtClean="0"/>
              <a:t>kế</a:t>
            </a:r>
            <a:r>
              <a:rPr lang="en-US" sz="2600" b="1"/>
              <a:t> </a:t>
            </a:r>
            <a:r>
              <a:rPr lang="en-US" sz="2600" b="1" smtClean="0"/>
              <a:t>cơ </a:t>
            </a:r>
            <a:r>
              <a:rPr lang="en-US" sz="2600" b="1" err="1"/>
              <a:t>sở</a:t>
            </a:r>
            <a:r>
              <a:rPr lang="en-US" sz="2600" b="1"/>
              <a:t> </a:t>
            </a:r>
            <a:r>
              <a:rPr lang="en-US" sz="2600" b="1" err="1"/>
              <a:t>dữ</a:t>
            </a:r>
            <a:r>
              <a:rPr lang="en-US" sz="2600" b="1"/>
              <a:t> </a:t>
            </a:r>
            <a:r>
              <a:rPr lang="en-US" sz="2600" b="1" err="1"/>
              <a:t>liệu</a:t>
            </a:r>
            <a:endParaRPr lang="en-US" sz="2600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F95AEB-8847-4BA8-BA15-3970820D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249" cy="64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D943C-0933-47AB-8E23-55F3F5948E8A}"/>
              </a:ext>
            </a:extLst>
          </p:cNvPr>
          <p:cNvSpPr txBox="1">
            <a:spLocks/>
          </p:cNvSpPr>
          <p:nvPr/>
        </p:nvSpPr>
        <p:spPr>
          <a:xfrm>
            <a:off x="1163782" y="3125377"/>
            <a:ext cx="7980219" cy="11833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err="1">
                <a:solidFill>
                  <a:schemeClr val="tx1"/>
                </a:solidFill>
                <a:latin typeface="Calibri (Body)"/>
              </a:rPr>
              <a:t>Cảm</a:t>
            </a:r>
            <a:r>
              <a:rPr lang="en-US">
                <a:solidFill>
                  <a:schemeClr val="tx1"/>
                </a:solidFill>
                <a:latin typeface="Calibri (Body)"/>
              </a:rPr>
              <a:t> ơ</a:t>
            </a:r>
            <a:r>
              <a:rPr lang="en-US" smtClean="0">
                <a:solidFill>
                  <a:schemeClr val="tx1"/>
                </a:solidFill>
                <a:latin typeface="Calibri (Body)"/>
              </a:rPr>
              <a:t>n </a:t>
            </a:r>
            <a:r>
              <a:rPr lang="en-US" err="1">
                <a:solidFill>
                  <a:schemeClr val="tx1"/>
                </a:solidFill>
                <a:latin typeface="Calibri (Body)"/>
              </a:rPr>
              <a:t>thầy</a:t>
            </a:r>
            <a:r>
              <a:rPr lang="en-US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 (Body)"/>
              </a:rPr>
              <a:t>và</a:t>
            </a:r>
            <a:r>
              <a:rPr lang="en-US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 (Body)"/>
              </a:rPr>
              <a:t>các</a:t>
            </a:r>
            <a:r>
              <a:rPr lang="en-US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 (Body)"/>
              </a:rPr>
              <a:t>bạn</a:t>
            </a:r>
            <a:r>
              <a:rPr lang="en-US">
                <a:solidFill>
                  <a:schemeClr val="tx1"/>
                </a:solidFill>
                <a:latin typeface="Calibri (Body)"/>
              </a:rPr>
              <a:t> </a:t>
            </a:r>
            <a:endParaRPr lang="en-US" smtClean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smtClean="0">
                <a:solidFill>
                  <a:schemeClr val="tx1"/>
                </a:solidFill>
                <a:latin typeface="Calibri (Body)"/>
              </a:rPr>
              <a:t>đã </a:t>
            </a:r>
            <a:r>
              <a:rPr lang="en-US" err="1">
                <a:solidFill>
                  <a:schemeClr val="tx1"/>
                </a:solidFill>
                <a:latin typeface="Calibri (Body)"/>
              </a:rPr>
              <a:t>theo</a:t>
            </a:r>
            <a:r>
              <a:rPr lang="en-US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 (Body)"/>
              </a:rPr>
              <a:t>dõi</a:t>
            </a:r>
            <a:endParaRPr lang="en-US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99A3167-C70D-4A74-8992-092FE5A0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620386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I. </a:t>
            </a:r>
            <a:r>
              <a:rPr lang="en-US" sz="2800" err="1">
                <a:solidFill>
                  <a:schemeClr val="tx1"/>
                </a:solidFill>
              </a:rPr>
              <a:t>Giới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thiệu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đề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tài</a:t>
            </a:r>
            <a:endParaRPr 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CA6743-82AC-468C-A376-D733CBF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5AA0213-A2C3-4D1D-B852-97D8C2B6533F}"/>
              </a:ext>
            </a:extLst>
          </p:cNvPr>
          <p:cNvSpPr txBox="1"/>
          <p:nvPr/>
        </p:nvSpPr>
        <p:spPr>
          <a:xfrm>
            <a:off x="483122" y="195771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/>
              <a:t>II. Công </a:t>
            </a:r>
            <a:r>
              <a:rPr lang="en-US" sz="2800" err="1"/>
              <a:t>nghệ</a:t>
            </a:r>
            <a:r>
              <a:rPr lang="en-US" sz="2800"/>
              <a:t> </a:t>
            </a:r>
            <a:r>
              <a:rPr lang="en-US" sz="2800" err="1"/>
              <a:t>sử</a:t>
            </a:r>
            <a:r>
              <a:rPr lang="en-US" sz="2800"/>
              <a:t> </a:t>
            </a:r>
            <a:r>
              <a:rPr lang="en-US" sz="2800" err="1"/>
              <a:t>dụng</a:t>
            </a:r>
            <a:r>
              <a:rPr lang="en-US" sz="2800"/>
              <a:t>.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5301FED-00AC-4106-B8ED-4BD71438FD24}"/>
              </a:ext>
            </a:extLst>
          </p:cNvPr>
          <p:cNvSpPr txBox="1"/>
          <p:nvPr/>
        </p:nvSpPr>
        <p:spPr>
          <a:xfrm>
            <a:off x="483122" y="2668166"/>
            <a:ext cx="6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/>
              <a:t>III. </a:t>
            </a:r>
            <a:r>
              <a:rPr lang="en-US" sz="2800" err="1"/>
              <a:t>Phân</a:t>
            </a:r>
            <a:r>
              <a:rPr lang="en-US" sz="2800"/>
              <a:t> </a:t>
            </a:r>
            <a:r>
              <a:rPr lang="en-US" sz="2800" err="1"/>
              <a:t>tích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thiết</a:t>
            </a:r>
            <a:r>
              <a:rPr lang="en-US" sz="2800"/>
              <a:t> </a:t>
            </a:r>
            <a:r>
              <a:rPr lang="en-US" sz="2800" err="1"/>
              <a:t>kế</a:t>
            </a:r>
            <a:r>
              <a:rPr lang="en-US" sz="2800"/>
              <a:t> </a:t>
            </a:r>
            <a:r>
              <a:rPr lang="en-US" sz="2800" err="1"/>
              <a:t>hệ</a:t>
            </a:r>
            <a:r>
              <a:rPr lang="en-US" sz="2800"/>
              <a:t> </a:t>
            </a:r>
            <a:r>
              <a:rPr lang="en-US" sz="2800" err="1"/>
              <a:t>thống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00D365-4E6E-4BDD-BF47-4A94D905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60" y="3544742"/>
            <a:ext cx="3522457" cy="3176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I.Giới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5228676" cy="5483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1.1 </a:t>
            </a:r>
            <a:r>
              <a:rPr lang="en-US" sz="2600" b="1" err="1"/>
              <a:t>Đặt</a:t>
            </a:r>
            <a:r>
              <a:rPr lang="en-US" sz="2600" b="1"/>
              <a:t> </a:t>
            </a:r>
            <a:r>
              <a:rPr lang="en-US" sz="2600" b="1" err="1"/>
              <a:t>vấn</a:t>
            </a:r>
            <a:r>
              <a:rPr lang="en-US" sz="2600" b="1"/>
              <a:t> </a:t>
            </a:r>
            <a:r>
              <a:rPr lang="en-US" sz="2600" b="1" err="1"/>
              <a:t>đề</a:t>
            </a:r>
            <a:endParaRPr lang="en-US" sz="2600" b="1"/>
          </a:p>
          <a:p>
            <a:pPr>
              <a:spcAft>
                <a:spcPts val="600"/>
              </a:spcAft>
            </a:pPr>
            <a:r>
              <a:rPr lang="en-US" sz="2400" err="1"/>
              <a:t>Hiện</a:t>
            </a:r>
            <a:r>
              <a:rPr lang="en-US" sz="2400"/>
              <a:t> nay, </a:t>
            </a:r>
            <a:r>
              <a:rPr lang="en-US" sz="2400" err="1"/>
              <a:t>hầu</a:t>
            </a:r>
            <a:r>
              <a:rPr lang="en-US" sz="2400"/>
              <a:t> </a:t>
            </a:r>
            <a:r>
              <a:rPr lang="en-US" sz="2400" err="1"/>
              <a:t>như</a:t>
            </a:r>
            <a:r>
              <a:rPr lang="en-US" sz="2400"/>
              <a:t> </a:t>
            </a:r>
            <a:r>
              <a:rPr lang="en-US" sz="2400" err="1"/>
              <a:t>mỗi</a:t>
            </a:r>
            <a:r>
              <a:rPr lang="en-US" sz="2400"/>
              <a:t> </a:t>
            </a:r>
            <a:r>
              <a:rPr lang="en-US" sz="2400" err="1"/>
              <a:t>người</a:t>
            </a:r>
            <a:r>
              <a:rPr lang="en-US" sz="2400"/>
              <a:t> </a:t>
            </a:r>
            <a:r>
              <a:rPr lang="en-US" sz="2400" err="1"/>
              <a:t>chúng</a:t>
            </a:r>
            <a:r>
              <a:rPr lang="en-US" sz="2400"/>
              <a:t> ta </a:t>
            </a:r>
            <a:r>
              <a:rPr lang="en-US" sz="2400" err="1"/>
              <a:t>ai</a:t>
            </a:r>
            <a:r>
              <a:rPr lang="en-US" sz="2400"/>
              <a:t> </a:t>
            </a:r>
            <a:r>
              <a:rPr lang="en-US" sz="2400" err="1"/>
              <a:t>cũng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smartphone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nối</a:t>
            </a:r>
            <a:r>
              <a:rPr lang="en-US" sz="2400"/>
              <a:t> Internet</a:t>
            </a:r>
            <a:r>
              <a:rPr lang="en-US" sz="2400" smtClean="0"/>
              <a:t>.</a:t>
            </a:r>
            <a:endParaRPr lang="en-US" sz="2400"/>
          </a:p>
          <a:p>
            <a:pPr>
              <a:spcAft>
                <a:spcPts val="600"/>
              </a:spcAft>
            </a:pPr>
            <a:r>
              <a:rPr lang="en-US" sz="2400" err="1"/>
              <a:t>Mọi</a:t>
            </a:r>
            <a:r>
              <a:rPr lang="en-US" sz="2400"/>
              <a:t> </a:t>
            </a:r>
            <a:r>
              <a:rPr lang="en-US" sz="2400" err="1"/>
              <a:t>người</a:t>
            </a:r>
            <a:r>
              <a:rPr lang="en-US" sz="2400"/>
              <a:t> </a:t>
            </a:r>
            <a:r>
              <a:rPr lang="en-US" sz="2400" err="1" smtClean="0"/>
              <a:t>đều</a:t>
            </a:r>
            <a:r>
              <a:rPr lang="en-US" sz="2400" smtClean="0"/>
              <a:t> </a:t>
            </a:r>
            <a:r>
              <a:rPr lang="en-US" sz="2400" err="1" smtClean="0"/>
              <a:t>có</a:t>
            </a:r>
            <a:r>
              <a:rPr lang="en-US" sz="2400" smtClean="0"/>
              <a:t> </a:t>
            </a:r>
            <a:r>
              <a:rPr lang="en-US" sz="2400" err="1"/>
              <a:t>nhu</a:t>
            </a:r>
            <a:r>
              <a:rPr lang="en-US" sz="2400"/>
              <a:t> </a:t>
            </a:r>
            <a:r>
              <a:rPr lang="en-US" sz="2400" err="1"/>
              <a:t>cầu</a:t>
            </a:r>
            <a:r>
              <a:rPr lang="en-US" sz="2400"/>
              <a:t> </a:t>
            </a:r>
            <a:r>
              <a:rPr lang="en-US" sz="2400" err="1" smtClean="0"/>
              <a:t>đi</a:t>
            </a:r>
            <a:r>
              <a:rPr lang="en-US" sz="2400" smtClean="0"/>
              <a:t> </a:t>
            </a:r>
            <a:r>
              <a:rPr lang="en-US" sz="2400" err="1" smtClean="0"/>
              <a:t>lại</a:t>
            </a:r>
            <a:r>
              <a:rPr lang="en-US" sz="2400" smtClean="0"/>
              <a:t> </a:t>
            </a:r>
            <a:r>
              <a:rPr lang="en-US" sz="2400" err="1" smtClean="0"/>
              <a:t>giữa</a:t>
            </a:r>
            <a:r>
              <a:rPr lang="en-US" sz="2400" smtClean="0"/>
              <a:t> </a:t>
            </a:r>
            <a:r>
              <a:rPr lang="en-US" sz="2400" err="1" smtClean="0"/>
              <a:t>các</a:t>
            </a:r>
            <a:r>
              <a:rPr lang="en-US" sz="2400" smtClean="0"/>
              <a:t> </a:t>
            </a:r>
            <a:r>
              <a:rPr lang="en-US" sz="2400" err="1" smtClean="0"/>
              <a:t>tỉnh</a:t>
            </a:r>
            <a:r>
              <a:rPr lang="en-US" sz="2400" smtClean="0"/>
              <a:t>/</a:t>
            </a:r>
            <a:r>
              <a:rPr lang="en-US" sz="2400" err="1" smtClean="0"/>
              <a:t>thành</a:t>
            </a:r>
            <a:r>
              <a:rPr lang="en-US" sz="2400" smtClean="0"/>
              <a:t> ở </a:t>
            </a:r>
            <a:r>
              <a:rPr lang="en-US" sz="2400" err="1" smtClean="0"/>
              <a:t>nhiều</a:t>
            </a:r>
            <a:r>
              <a:rPr lang="en-US" sz="2400" smtClean="0"/>
              <a:t> </a:t>
            </a:r>
            <a:r>
              <a:rPr lang="en-US" sz="2400" err="1" smtClean="0"/>
              <a:t>thời</a:t>
            </a:r>
            <a:r>
              <a:rPr lang="en-US" sz="2400" smtClean="0"/>
              <a:t> </a:t>
            </a:r>
            <a:r>
              <a:rPr lang="en-US" sz="2400" err="1" smtClean="0"/>
              <a:t>điểm</a:t>
            </a:r>
            <a:r>
              <a:rPr lang="en-US" sz="2400" smtClean="0"/>
              <a:t> </a:t>
            </a:r>
            <a:r>
              <a:rPr lang="en-US" sz="2400" err="1" smtClean="0"/>
              <a:t>trong</a:t>
            </a:r>
            <a:r>
              <a:rPr lang="en-US" sz="2400" smtClean="0"/>
              <a:t> </a:t>
            </a:r>
            <a:r>
              <a:rPr lang="en-US" sz="2400" err="1" smtClean="0"/>
              <a:t>năm</a:t>
            </a:r>
            <a:r>
              <a:rPr lang="en-US" sz="240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err="1" smtClean="0"/>
              <a:t>Nhiều</a:t>
            </a:r>
            <a:r>
              <a:rPr lang="en-US" sz="2400" smtClean="0"/>
              <a:t> </a:t>
            </a:r>
            <a:r>
              <a:rPr lang="en-US" sz="2400" err="1" smtClean="0"/>
              <a:t>công</a:t>
            </a:r>
            <a:r>
              <a:rPr lang="en-US" sz="2400" smtClean="0"/>
              <a:t> ty </a:t>
            </a:r>
            <a:r>
              <a:rPr lang="en-US" sz="2400" err="1" smtClean="0"/>
              <a:t>vận</a:t>
            </a:r>
            <a:r>
              <a:rPr lang="en-US" sz="2400" smtClean="0"/>
              <a:t> </a:t>
            </a:r>
            <a:r>
              <a:rPr lang="en-US" sz="2400" err="1" smtClean="0"/>
              <a:t>tải</a:t>
            </a:r>
            <a:r>
              <a:rPr lang="en-US" sz="2400" smtClean="0"/>
              <a:t> </a:t>
            </a:r>
            <a:r>
              <a:rPr lang="en-US" sz="2400" err="1" smtClean="0"/>
              <a:t>hành</a:t>
            </a:r>
            <a:r>
              <a:rPr lang="en-US" sz="2400" smtClean="0"/>
              <a:t> </a:t>
            </a:r>
            <a:r>
              <a:rPr lang="en-US" sz="2400" err="1" smtClean="0"/>
              <a:t>khách</a:t>
            </a:r>
            <a:r>
              <a:rPr lang="en-US" sz="2400" smtClean="0"/>
              <a:t> </a:t>
            </a:r>
            <a:r>
              <a:rPr lang="en-US" sz="2400" err="1" smtClean="0"/>
              <a:t>trên</a:t>
            </a:r>
            <a:r>
              <a:rPr lang="en-US" sz="2400" smtClean="0"/>
              <a:t> </a:t>
            </a:r>
            <a:r>
              <a:rPr lang="en-US" sz="2400" err="1" smtClean="0"/>
              <a:t>cả</a:t>
            </a:r>
            <a:r>
              <a:rPr lang="en-US" sz="2400" smtClean="0"/>
              <a:t> </a:t>
            </a:r>
            <a:r>
              <a:rPr lang="en-US" sz="2400" err="1" smtClean="0"/>
              <a:t>nước</a:t>
            </a:r>
            <a:r>
              <a:rPr lang="en-US" sz="2400" smtClean="0"/>
              <a:t>, </a:t>
            </a:r>
            <a:r>
              <a:rPr lang="en-US" sz="2400" err="1" smtClean="0"/>
              <a:t>tuy</a:t>
            </a:r>
            <a:r>
              <a:rPr lang="en-US" sz="2400" smtClean="0"/>
              <a:t> </a:t>
            </a:r>
            <a:r>
              <a:rPr lang="en-US" sz="2400" err="1" smtClean="0"/>
              <a:t>nhiên</a:t>
            </a:r>
            <a:r>
              <a:rPr lang="en-US" sz="2400" smtClean="0"/>
              <a:t> </a:t>
            </a:r>
            <a:r>
              <a:rPr lang="en-US" sz="2400" err="1" smtClean="0"/>
              <a:t>đa</a:t>
            </a:r>
            <a:r>
              <a:rPr lang="en-US" sz="2400" smtClean="0"/>
              <a:t> </a:t>
            </a:r>
            <a:r>
              <a:rPr lang="en-US" sz="2400" err="1" smtClean="0"/>
              <a:t>số</a:t>
            </a:r>
            <a:r>
              <a:rPr lang="en-US" sz="2400" smtClean="0"/>
              <a:t> </a:t>
            </a:r>
            <a:r>
              <a:rPr lang="en-US" sz="2400" err="1" smtClean="0"/>
              <a:t>vẫn</a:t>
            </a:r>
            <a:r>
              <a:rPr lang="en-US" sz="2400" smtClean="0"/>
              <a:t> </a:t>
            </a:r>
            <a:r>
              <a:rPr lang="en-US" sz="2400" err="1" smtClean="0"/>
              <a:t>đang</a:t>
            </a:r>
            <a:r>
              <a:rPr lang="en-US" sz="2400" smtClean="0"/>
              <a:t> </a:t>
            </a:r>
            <a:r>
              <a:rPr lang="en-US" sz="2400" err="1" smtClean="0"/>
              <a:t>sử</a:t>
            </a:r>
            <a:r>
              <a:rPr lang="en-US" sz="2400" smtClean="0"/>
              <a:t> </a:t>
            </a:r>
            <a:r>
              <a:rPr lang="en-US" sz="2400" err="1" smtClean="0"/>
              <a:t>dụng</a:t>
            </a:r>
            <a:r>
              <a:rPr lang="en-US" sz="2400" smtClean="0"/>
              <a:t> </a:t>
            </a:r>
            <a:r>
              <a:rPr lang="en-US" sz="2400" err="1" smtClean="0"/>
              <a:t>phương</a:t>
            </a:r>
            <a:r>
              <a:rPr lang="en-US" sz="2400" smtClean="0"/>
              <a:t> </a:t>
            </a:r>
            <a:r>
              <a:rPr lang="en-US" sz="2400" err="1" smtClean="0"/>
              <a:t>thức</a:t>
            </a:r>
            <a:r>
              <a:rPr lang="en-US" sz="2400" smtClean="0"/>
              <a:t> </a:t>
            </a:r>
            <a:r>
              <a:rPr lang="en-US" sz="2400" err="1" smtClean="0"/>
              <a:t>mua</a:t>
            </a:r>
            <a:r>
              <a:rPr lang="en-US" sz="2400" smtClean="0"/>
              <a:t>/</a:t>
            </a:r>
            <a:r>
              <a:rPr lang="en-US" sz="2400" err="1" smtClean="0"/>
              <a:t>bán</a:t>
            </a:r>
            <a:r>
              <a:rPr lang="en-US" sz="2400" smtClean="0"/>
              <a:t> </a:t>
            </a:r>
            <a:r>
              <a:rPr lang="en-US" sz="2400" err="1" smtClean="0"/>
              <a:t>cũ</a:t>
            </a:r>
            <a:r>
              <a:rPr lang="en-US" sz="240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err="1" smtClean="0"/>
              <a:t>Yêu</a:t>
            </a:r>
            <a:r>
              <a:rPr lang="en-US" sz="2400" smtClean="0"/>
              <a:t> </a:t>
            </a:r>
            <a:r>
              <a:rPr lang="en-US" sz="2400" err="1" smtClean="0"/>
              <a:t>cầu</a:t>
            </a:r>
            <a:r>
              <a:rPr lang="en-US" sz="2400" smtClean="0"/>
              <a:t> </a:t>
            </a:r>
            <a:r>
              <a:rPr lang="en-US" sz="2400" err="1" smtClean="0"/>
              <a:t>đặt</a:t>
            </a:r>
            <a:r>
              <a:rPr lang="en-US" sz="2400" smtClean="0"/>
              <a:t> </a:t>
            </a:r>
            <a:r>
              <a:rPr lang="en-US" sz="2400" err="1" smtClean="0"/>
              <a:t>ra</a:t>
            </a:r>
            <a:r>
              <a:rPr lang="en-US" sz="2400" smtClean="0"/>
              <a:t> </a:t>
            </a:r>
            <a:r>
              <a:rPr lang="en-US" sz="2400" err="1" smtClean="0"/>
              <a:t>một</a:t>
            </a:r>
            <a:r>
              <a:rPr lang="en-US" sz="2400" smtClean="0"/>
              <a:t> </a:t>
            </a:r>
            <a:r>
              <a:rPr lang="en-US" sz="2400" err="1" smtClean="0"/>
              <a:t>phương</a:t>
            </a:r>
            <a:r>
              <a:rPr lang="en-US" sz="2400" smtClean="0"/>
              <a:t> </a:t>
            </a:r>
            <a:r>
              <a:rPr lang="en-US" sz="2400" err="1" smtClean="0"/>
              <a:t>thức</a:t>
            </a:r>
            <a:r>
              <a:rPr lang="en-US" sz="2400" smtClean="0"/>
              <a:t> </a:t>
            </a:r>
            <a:r>
              <a:rPr lang="en-US" sz="2400" err="1" smtClean="0"/>
              <a:t>mua</a:t>
            </a:r>
            <a:r>
              <a:rPr lang="en-US" sz="2400" smtClean="0"/>
              <a:t> </a:t>
            </a:r>
            <a:r>
              <a:rPr lang="en-US" sz="2400" err="1" smtClean="0"/>
              <a:t>bán</a:t>
            </a:r>
            <a:r>
              <a:rPr lang="en-US" sz="2400" smtClean="0"/>
              <a:t> online </a:t>
            </a:r>
            <a:r>
              <a:rPr lang="en-US" sz="2400" err="1" smtClean="0"/>
              <a:t>tiện</a:t>
            </a:r>
            <a:r>
              <a:rPr lang="en-US" sz="2400" smtClean="0"/>
              <a:t> </a:t>
            </a:r>
            <a:r>
              <a:rPr lang="en-US" sz="2400" err="1" smtClean="0"/>
              <a:t>lợi</a:t>
            </a:r>
            <a:r>
              <a:rPr lang="en-US" sz="2400" smtClean="0"/>
              <a:t> </a:t>
            </a:r>
            <a:r>
              <a:rPr lang="en-US" sz="2400" err="1" smtClean="0"/>
              <a:t>cho</a:t>
            </a:r>
            <a:r>
              <a:rPr lang="en-US" sz="2400" smtClean="0"/>
              <a:t> </a:t>
            </a:r>
            <a:r>
              <a:rPr lang="en-US" sz="2400" err="1" smtClean="0"/>
              <a:t>cả</a:t>
            </a:r>
            <a:r>
              <a:rPr lang="en-US" sz="2400" smtClean="0"/>
              <a:t> </a:t>
            </a:r>
            <a:r>
              <a:rPr lang="en-US" sz="2400" err="1" smtClean="0"/>
              <a:t>người</a:t>
            </a:r>
            <a:r>
              <a:rPr lang="en-US" sz="2400"/>
              <a:t> </a:t>
            </a:r>
            <a:r>
              <a:rPr lang="en-US" sz="2400" err="1" smtClean="0"/>
              <a:t>mua</a:t>
            </a:r>
            <a:r>
              <a:rPr lang="en-US" sz="2400" smtClean="0"/>
              <a:t> </a:t>
            </a:r>
            <a:r>
              <a:rPr lang="en-US" sz="2400" err="1" smtClean="0"/>
              <a:t>và</a:t>
            </a:r>
            <a:r>
              <a:rPr lang="en-US" sz="2400" smtClean="0"/>
              <a:t> </a:t>
            </a:r>
            <a:r>
              <a:rPr lang="en-US" sz="2400" err="1" smtClean="0"/>
              <a:t>các</a:t>
            </a:r>
            <a:r>
              <a:rPr lang="en-US" sz="2400" smtClean="0"/>
              <a:t> </a:t>
            </a:r>
            <a:r>
              <a:rPr lang="en-US" sz="2400" err="1" smtClean="0"/>
              <a:t>nhà</a:t>
            </a:r>
            <a:r>
              <a:rPr lang="en-US" sz="2400" smtClean="0"/>
              <a:t> </a:t>
            </a:r>
            <a:r>
              <a:rPr lang="en-US" sz="2400" err="1" smtClean="0"/>
              <a:t>xe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 marL="0" indent="0" algn="ctr">
              <a:buNone/>
            </a:pPr>
            <a:endParaRPr lang="en-US" sz="1500"/>
          </a:p>
          <a:p>
            <a:pPr marL="0" indent="0" algn="ctr">
              <a:buNone/>
            </a:pPr>
            <a:endParaRPr lang="en-US" sz="1500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CEE99B-59B7-4351-B579-3BCF3220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I.Giới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7061"/>
            <a:ext cx="8026400" cy="59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1.2 </a:t>
            </a:r>
            <a:r>
              <a:rPr lang="en-US" sz="2600" b="1" err="1"/>
              <a:t>Mục</a:t>
            </a:r>
            <a:r>
              <a:rPr lang="en-US" sz="2600" b="1"/>
              <a:t> </a:t>
            </a:r>
            <a:r>
              <a:rPr lang="en-US" sz="2600" b="1" err="1"/>
              <a:t>tiêu</a:t>
            </a:r>
            <a:r>
              <a:rPr lang="en-US" sz="2600" b="1"/>
              <a:t> </a:t>
            </a:r>
            <a:r>
              <a:rPr lang="en-US" sz="2600" b="1" err="1"/>
              <a:t>và</a:t>
            </a:r>
            <a:r>
              <a:rPr lang="en-US" sz="2600" b="1"/>
              <a:t> </a:t>
            </a:r>
            <a:r>
              <a:rPr lang="en-US" sz="2600" b="1" err="1"/>
              <a:t>phạm</a:t>
            </a:r>
            <a:r>
              <a:rPr lang="en-US" sz="2600" b="1"/>
              <a:t> vi </a:t>
            </a:r>
            <a:r>
              <a:rPr lang="en-US" sz="2600" b="1" err="1"/>
              <a:t>đề</a:t>
            </a:r>
            <a:r>
              <a:rPr lang="en-US" sz="2600" b="1"/>
              <a:t> </a:t>
            </a:r>
            <a:r>
              <a:rPr lang="en-US" sz="2600" b="1" err="1"/>
              <a:t>tài</a:t>
            </a:r>
            <a:endParaRPr lang="en-US" sz="2200"/>
          </a:p>
          <a:p>
            <a:pPr marL="342900" lvl="1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9DD701A-D6EC-4EA8-B729-B065CEB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63ECF88-7290-4B22-ACEF-DA8F0990BC93}"/>
              </a:ext>
            </a:extLst>
          </p:cNvPr>
          <p:cNvSpPr txBox="1"/>
          <p:nvPr/>
        </p:nvSpPr>
        <p:spPr>
          <a:xfrm>
            <a:off x="727406" y="1926509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App mobile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xây</a:t>
            </a:r>
            <a:r>
              <a:rPr lang="en-US" sz="2200"/>
              <a:t> </a:t>
            </a:r>
            <a:r>
              <a:rPr lang="en-US" sz="2200" err="1"/>
              <a:t>dựng</a:t>
            </a:r>
            <a:r>
              <a:rPr lang="en-US" sz="2200"/>
              <a:t> </a:t>
            </a:r>
            <a:r>
              <a:rPr lang="en-US" sz="2200" err="1"/>
              <a:t>chạy</a:t>
            </a:r>
            <a:r>
              <a:rPr lang="en-US" sz="2200"/>
              <a:t> </a:t>
            </a:r>
            <a:r>
              <a:rPr lang="en-US" sz="2200" err="1"/>
              <a:t>trên</a:t>
            </a:r>
            <a:r>
              <a:rPr lang="en-US" sz="2200"/>
              <a:t> </a:t>
            </a:r>
            <a:r>
              <a:rPr lang="en-US" sz="2200" err="1"/>
              <a:t>nền</a:t>
            </a:r>
            <a:r>
              <a:rPr lang="en-US" sz="2200"/>
              <a:t> </a:t>
            </a:r>
            <a:r>
              <a:rPr lang="en-US" sz="2200" err="1"/>
              <a:t>tảng</a:t>
            </a:r>
            <a:r>
              <a:rPr lang="en-US" sz="2200"/>
              <a:t> </a:t>
            </a:r>
            <a:r>
              <a:rPr lang="en-US" sz="2200" smtClean="0"/>
              <a:t>Android</a:t>
            </a:r>
            <a:endParaRPr lang="en-US" sz="2200"/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A813D8E0-6D38-4AFF-8A3F-9DCF9448EA05}"/>
              </a:ext>
            </a:extLst>
          </p:cNvPr>
          <p:cNvSpPr txBox="1"/>
          <p:nvPr/>
        </p:nvSpPr>
        <p:spPr>
          <a:xfrm>
            <a:off x="727405" y="2405009"/>
            <a:ext cx="7474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err="1"/>
              <a:t>Có</a:t>
            </a:r>
            <a:r>
              <a:rPr lang="en-US" sz="2200"/>
              <a:t> </a:t>
            </a:r>
            <a:r>
              <a:rPr lang="en-US" sz="2200" smtClean="0"/>
              <a:t>các chức </a:t>
            </a:r>
            <a:r>
              <a:rPr lang="en-US" sz="2200" err="1"/>
              <a:t>năng</a:t>
            </a:r>
            <a:r>
              <a:rPr lang="en-US" sz="2200"/>
              <a:t> </a:t>
            </a:r>
            <a:r>
              <a:rPr lang="en-US" sz="2200" smtClean="0"/>
              <a:t>cơ bản như: đăng nhập, cập nhật thông tin cá nhân, đặt vé, đánh giá,…</a:t>
            </a:r>
            <a:endParaRPr lang="en-US" sz="2200"/>
          </a:p>
        </p:txBody>
      </p:sp>
      <p:sp>
        <p:nvSpPr>
          <p:cNvPr id="11" name="Hộp Văn bản 5">
            <a:extLst>
              <a:ext uri="{FF2B5EF4-FFF2-40B4-BE49-F238E27FC236}">
                <a16:creationId xmlns:a16="http://schemas.microsoft.com/office/drawing/2014/main" id="{75DAB042-87FD-4036-AB56-AB4E84BED9D1}"/>
              </a:ext>
            </a:extLst>
          </p:cNvPr>
          <p:cNvSpPr txBox="1"/>
          <p:nvPr/>
        </p:nvSpPr>
        <p:spPr>
          <a:xfrm>
            <a:off x="727405" y="3519663"/>
            <a:ext cx="74744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Giao diện cho các công ty vận tải xây dựng trên nền tảng web</a:t>
            </a:r>
            <a:endParaRPr lang="en-US" sz="2200"/>
          </a:p>
        </p:txBody>
      </p:sp>
      <p:sp>
        <p:nvSpPr>
          <p:cNvPr id="13" name="Hộp Văn bản 5">
            <a:extLst>
              <a:ext uri="{FF2B5EF4-FFF2-40B4-BE49-F238E27FC236}">
                <a16:creationId xmlns:a16="http://schemas.microsoft.com/office/drawing/2014/main" id="{61AADD93-1DB4-45CA-AD09-B9FCED19DCF6}"/>
              </a:ext>
            </a:extLst>
          </p:cNvPr>
          <p:cNvSpPr txBox="1"/>
          <p:nvPr/>
        </p:nvSpPr>
        <p:spPr>
          <a:xfrm>
            <a:off x="727405" y="3987850"/>
            <a:ext cx="7474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Web có các chức năng như: đăng nhập, thống kê, quản lý xe, quản lý chuyến đi,…</a:t>
            </a:r>
            <a:endParaRPr lang="en-US" sz="2200"/>
          </a:p>
        </p:txBody>
      </p:sp>
      <p:sp>
        <p:nvSpPr>
          <p:cNvPr id="10" name="Hộp Văn bản 5">
            <a:extLst>
              <a:ext uri="{FF2B5EF4-FFF2-40B4-BE49-F238E27FC236}">
                <a16:creationId xmlns:a16="http://schemas.microsoft.com/office/drawing/2014/main" id="{61AADD93-1DB4-45CA-AD09-B9FCED19DCF6}"/>
              </a:ext>
            </a:extLst>
          </p:cNvPr>
          <p:cNvSpPr txBox="1"/>
          <p:nvPr/>
        </p:nvSpPr>
        <p:spPr>
          <a:xfrm>
            <a:off x="764907" y="5268783"/>
            <a:ext cx="7474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Server được xây dựng  đơn giản với một số chức năng cơ bảnphục vụ cho hệ thống.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523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I.Giới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7061"/>
            <a:ext cx="8026400" cy="59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1.3 </a:t>
            </a:r>
            <a:r>
              <a:rPr lang="en-US" sz="2600" b="1" err="1"/>
              <a:t>Định</a:t>
            </a:r>
            <a:r>
              <a:rPr lang="en-US" sz="2600" b="1"/>
              <a:t> </a:t>
            </a:r>
            <a:r>
              <a:rPr lang="en-US" sz="2600" b="1" err="1"/>
              <a:t>hướng</a:t>
            </a:r>
            <a:r>
              <a:rPr lang="en-US" sz="2600" b="1"/>
              <a:t> </a:t>
            </a:r>
            <a:r>
              <a:rPr lang="en-US" sz="2600" b="1" err="1"/>
              <a:t>giải</a:t>
            </a:r>
            <a:r>
              <a:rPr lang="en-US" sz="2600" b="1"/>
              <a:t> </a:t>
            </a:r>
            <a:r>
              <a:rPr lang="en-US" sz="2600" b="1" err="1"/>
              <a:t>pháp</a:t>
            </a:r>
            <a:endParaRPr lang="en-US" sz="2200"/>
          </a:p>
          <a:p>
            <a:pPr marL="342900" lvl="1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9DD701A-D6EC-4EA8-B729-B065CEB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63ECF88-7290-4B22-ACEF-DA8F0990BC93}"/>
              </a:ext>
            </a:extLst>
          </p:cNvPr>
          <p:cNvSpPr txBox="1"/>
          <p:nvPr/>
        </p:nvSpPr>
        <p:spPr>
          <a:xfrm>
            <a:off x="727406" y="1926509"/>
            <a:ext cx="73071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Giao diện cho khách hàng đặt vé là app mobile xây dựng trên nền tảng Android</a:t>
            </a:r>
            <a:endParaRPr lang="en-US" sz="2200"/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A813D8E0-6D38-4AFF-8A3F-9DCF9448EA05}"/>
              </a:ext>
            </a:extLst>
          </p:cNvPr>
          <p:cNvSpPr txBox="1"/>
          <p:nvPr/>
        </p:nvSpPr>
        <p:spPr>
          <a:xfrm>
            <a:off x="727402" y="3210981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Có server chung để đồng bộ cả hệ thống</a:t>
            </a:r>
            <a:endParaRPr lang="en-US" sz="2200"/>
          </a:p>
        </p:txBody>
      </p:sp>
      <p:sp>
        <p:nvSpPr>
          <p:cNvPr id="10" name="Hộp Văn bản 5">
            <a:extLst>
              <a:ext uri="{FF2B5EF4-FFF2-40B4-BE49-F238E27FC236}">
                <a16:creationId xmlns:a16="http://schemas.microsoft.com/office/drawing/2014/main" id="{F63ECF88-7290-4B22-ACEF-DA8F0990BC93}"/>
              </a:ext>
            </a:extLst>
          </p:cNvPr>
          <p:cNvSpPr txBox="1"/>
          <p:nvPr/>
        </p:nvSpPr>
        <p:spPr>
          <a:xfrm>
            <a:off x="727402" y="2699930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Giao diện cho các công ty vận tải là website</a:t>
            </a:r>
            <a:endParaRPr lang="en-US" sz="2200"/>
          </a:p>
        </p:txBody>
      </p:sp>
      <p:sp>
        <p:nvSpPr>
          <p:cNvPr id="12" name="Hộp Văn bản 5">
            <a:extLst>
              <a:ext uri="{FF2B5EF4-FFF2-40B4-BE49-F238E27FC236}">
                <a16:creationId xmlns:a16="http://schemas.microsoft.com/office/drawing/2014/main" id="{75DAB042-87FD-4036-AB56-AB4E84BED9D1}"/>
              </a:ext>
            </a:extLst>
          </p:cNvPr>
          <p:cNvSpPr txBox="1"/>
          <p:nvPr/>
        </p:nvSpPr>
        <p:spPr>
          <a:xfrm>
            <a:off x="727402" y="3771339"/>
            <a:ext cx="7474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Hệ thống cho phép khách hàng đăng nhập bằng số điện thoại</a:t>
            </a:r>
            <a:endParaRPr lang="en-US" sz="2200"/>
          </a:p>
        </p:txBody>
      </p:sp>
      <p:sp>
        <p:nvSpPr>
          <p:cNvPr id="14" name="Hộp Văn bản 5">
            <a:extLst>
              <a:ext uri="{FF2B5EF4-FFF2-40B4-BE49-F238E27FC236}">
                <a16:creationId xmlns:a16="http://schemas.microsoft.com/office/drawing/2014/main" id="{75DAB042-87FD-4036-AB56-AB4E84BED9D1}"/>
              </a:ext>
            </a:extLst>
          </p:cNvPr>
          <p:cNvSpPr txBox="1"/>
          <p:nvPr/>
        </p:nvSpPr>
        <p:spPr>
          <a:xfrm>
            <a:off x="727401" y="4331697"/>
            <a:ext cx="74744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Hệ thống có chức năng ghép chuyến đi đối với những chuyến xe có quá ít khách hàng đặt vé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141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sử dụng.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166100" cy="465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2.1 </a:t>
            </a:r>
            <a:r>
              <a:rPr lang="en-US" sz="2600" b="1" smtClean="0"/>
              <a:t>App mobile</a:t>
            </a:r>
            <a:endParaRPr lang="en-US" sz="2400">
              <a:latin typeface="Calibri (Thân)"/>
            </a:endParaRPr>
          </a:p>
          <a:p>
            <a:pPr marL="3429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CCA380-A1CE-466D-A7D5-05DF4C64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71" y="3029672"/>
            <a:ext cx="2840512" cy="1420257"/>
          </a:xfrm>
          <a:prstGeom prst="rect">
            <a:avLst/>
          </a:prstGeom>
        </p:spPr>
      </p:pic>
      <p:pic>
        <p:nvPicPr>
          <p:cNvPr id="1026" name="Picture 2" descr="Tải phần mềm Java, các phiên bản Java 6,7,8 mới nhấ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9" y="2563811"/>
            <a:ext cx="3682135" cy="21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sử dụng.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166100" cy="465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smtClean="0"/>
              <a:t>2.2 Website</a:t>
            </a:r>
            <a:endParaRPr lang="en-US" sz="2400">
              <a:latin typeface="Calibri (Thân)"/>
            </a:endParaRPr>
          </a:p>
          <a:p>
            <a:pPr marL="3429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CCA380-A1CE-466D-A7D5-05DF4C64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PHP – Wikipedia tiếng Việ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0" y="2907911"/>
            <a:ext cx="3418898" cy="181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ract trong Laravel - Blog Văn Lo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86" y="2753043"/>
            <a:ext cx="4243504" cy="21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sử dụng.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166100" cy="47116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sz="2600" b="1" smtClean="0"/>
              <a:t>2.3 </a:t>
            </a:r>
            <a:r>
              <a:rPr lang="en-US" sz="2600" b="1"/>
              <a:t>Server</a:t>
            </a:r>
          </a:p>
          <a:p>
            <a:pPr lvl="1"/>
            <a:endParaRPr lang="en-US" b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CCA380-A1CE-466D-A7D5-05DF4C64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0" y="2272145"/>
            <a:ext cx="2955159" cy="1011574"/>
          </a:xfrm>
          <a:prstGeom prst="rect">
            <a:avLst/>
          </a:prstGeom>
        </p:spPr>
      </p:pic>
      <p:pic>
        <p:nvPicPr>
          <p:cNvPr id="2050" name="Picture 2" descr="Api meaning là gì? Nguyên tắc hoạt động của RESTful 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28" y="2155687"/>
            <a:ext cx="2533443" cy="121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8950" y="3941548"/>
            <a:ext cx="2780723" cy="45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/>
              <a:t>2.4 Cơ sở dữ liệu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>
              <a:buFontTx/>
              <a:buChar char="-"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3" y="5111254"/>
            <a:ext cx="2412858" cy="12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9"/>
            <a:ext cx="3418032" cy="56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3.1 Use case </a:t>
            </a:r>
            <a:r>
              <a:rPr lang="en-US" sz="2600" b="1" err="1"/>
              <a:t>tổng</a:t>
            </a:r>
            <a:r>
              <a:rPr lang="en-US" sz="2600" b="1"/>
              <a:t> </a:t>
            </a:r>
            <a:r>
              <a:rPr lang="en-US" sz="2600" b="1" err="1"/>
              <a:t>quan</a:t>
            </a:r>
            <a:endParaRPr lang="en-US" sz="2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F05CCB-9F19-4509-9F03-B421AEFD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59F5A38117740943B8FF3EDCD6F2C" ma:contentTypeVersion="7" ma:contentTypeDescription="Create a new document." ma:contentTypeScope="" ma:versionID="6b9e9eacbd8b60ee2ea0076e27e53a65">
  <xsd:schema xmlns:xsd="http://www.w3.org/2001/XMLSchema" xmlns:xs="http://www.w3.org/2001/XMLSchema" xmlns:p="http://schemas.microsoft.com/office/2006/metadata/properties" xmlns:ns3="f1328958-14dd-490d-9bef-36e057722720" xmlns:ns4="9205abd2-4666-4b5e-aa92-3b275006cfaf" targetNamespace="http://schemas.microsoft.com/office/2006/metadata/properties" ma:root="true" ma:fieldsID="6d692f5a66b2ddfa279b62f0d76af23a" ns3:_="" ns4:_="">
    <xsd:import namespace="f1328958-14dd-490d-9bef-36e057722720"/>
    <xsd:import namespace="9205abd2-4666-4b5e-aa92-3b275006cf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28958-14dd-490d-9bef-36e057722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5abd2-4666-4b5e-aa92-3b275006cf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906184-6CDE-4E83-A3FB-1438080BFDBF}">
  <ds:schemaRefs>
    <ds:schemaRef ds:uri="9205abd2-4666-4b5e-aa92-3b275006cfaf"/>
    <ds:schemaRef ds:uri="f1328958-14dd-490d-9bef-36e0577227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09DC6F-1F29-4D8E-B567-BD2E1634A768}">
  <ds:schemaRefs>
    <ds:schemaRef ds:uri="f1328958-14dd-490d-9bef-36e057722720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9205abd2-4666-4b5e-aa92-3b275006cfaf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8CC9E7-F6E7-4143-A3A9-140F8960D8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285</TotalTime>
  <Words>518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(Body)</vt:lpstr>
      <vt:lpstr>Calibri (Thân)</vt:lpstr>
      <vt:lpstr>Calibri Light</vt:lpstr>
      <vt:lpstr>Office Theme</vt:lpstr>
      <vt:lpstr>ĐỒ ÁN TỐT NGHIỆP Xây dựng hệ thống vé xe đường dài  Sinh viên thực hiện: Nguyễn Đình Dương</vt:lpstr>
      <vt:lpstr>Nội dung</vt:lpstr>
      <vt:lpstr>I.Giới thiệu đề tài</vt:lpstr>
      <vt:lpstr>I.Giới thiệu đề tài</vt:lpstr>
      <vt:lpstr>I.Giới thiệu đề tài</vt:lpstr>
      <vt:lpstr>II. Công nghệ sử dụng. </vt:lpstr>
      <vt:lpstr>II. Công nghệ sử dụng. </vt:lpstr>
      <vt:lpstr>II. Công nghệ sử dụng. </vt:lpstr>
      <vt:lpstr>III. Phân tích và thiết kế hệ thống</vt:lpstr>
      <vt:lpstr>PowerPoint Presentation</vt:lpstr>
      <vt:lpstr>III. Phân tích và thiết kế hệ thống</vt:lpstr>
      <vt:lpstr>III. Phân tích và thiết kế hệ thống</vt:lpstr>
      <vt:lpstr>III. Phân tích và thiết kế hệ thống</vt:lpstr>
      <vt:lpstr>III. Phân tích và thiết kế hệ thống</vt:lpstr>
      <vt:lpstr>III. Phân tích và thiết kế hệ thống</vt:lpstr>
      <vt:lpstr>III. Phân tích, thiết kế hệ thống</vt:lpstr>
      <vt:lpstr>III. Phân tích, thiết kế hệ thống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Dinh Duong 20173071</cp:lastModifiedBy>
  <cp:revision>31</cp:revision>
  <cp:lastPrinted>2021-01-18T04:37:19Z</cp:lastPrinted>
  <dcterms:created xsi:type="dcterms:W3CDTF">2016-07-25T07:53:11Z</dcterms:created>
  <dcterms:modified xsi:type="dcterms:W3CDTF">2021-11-10T09:07:34Z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0x01010049C59F5A38117740943B8FF3EDCD6F2C</vt:lpwstr>
  </property>
</Properties>
</file>