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60" r:id="rId7"/>
    <p:sldId id="319" r:id="rId8"/>
    <p:sldId id="321" r:id="rId9"/>
    <p:sldId id="322" r:id="rId10"/>
    <p:sldId id="264" r:id="rId11"/>
    <p:sldId id="278" r:id="rId12"/>
    <p:sldId id="265" r:id="rId13"/>
    <p:sldId id="311" r:id="rId14"/>
    <p:sldId id="323" r:id="rId15"/>
    <p:sldId id="324" r:id="rId16"/>
    <p:sldId id="325" r:id="rId17"/>
    <p:sldId id="277" r:id="rId18"/>
    <p:sldId id="326" r:id="rId19"/>
    <p:sldId id="327" r:id="rId20"/>
    <p:sldId id="328" r:id="rId21"/>
    <p:sldId id="291" r:id="rId22"/>
    <p:sldId id="258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 DONG" initials="TD" lastIdx="1" clrIdx="0">
    <p:extLst>
      <p:ext uri="{19B8F6BF-5375-455C-9EA6-DF929625EA0E}">
        <p15:presenceInfo xmlns:p15="http://schemas.microsoft.com/office/powerpoint/2012/main" userId="TRUNG D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65B332-E027-401E-9F73-596174B52183}" v="138" dt="2021-07-02T21:09:14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>
        <p:scale>
          <a:sx n="100" d="100"/>
          <a:sy n="100" d="100"/>
        </p:scale>
        <p:origin x="1133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347E789-8C94-4D52-8A8F-3048FB859057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8F8C8D7-CED3-4EE8-BE6C-4E9D7E3E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2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</a:t>
            </a:r>
            <a:r>
              <a:rPr lang="en-US" err="1"/>
              <a:t>sánh</a:t>
            </a:r>
            <a:r>
              <a:rPr lang="en-US"/>
              <a:t> </a:t>
            </a:r>
            <a:r>
              <a:rPr lang="en-US" err="1"/>
              <a:t>postgre</a:t>
            </a:r>
            <a:r>
              <a:rPr lang="en-US"/>
              <a:t>  </a:t>
            </a:r>
            <a:r>
              <a:rPr lang="en-US" err="1"/>
              <a:t>sql</a:t>
            </a:r>
            <a:r>
              <a:rPr lang="en-US"/>
              <a:t> server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sql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:</a:t>
            </a:r>
          </a:p>
          <a:p>
            <a:r>
              <a:rPr lang="vi-VN" err="1"/>
              <a:t>PostgreSQL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quản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</a:t>
            </a:r>
            <a:r>
              <a:rPr lang="vi-VN" err="1"/>
              <a:t>đồng</a:t>
            </a:r>
            <a:r>
              <a:rPr lang="vi-VN"/>
              <a:t> </a:t>
            </a:r>
            <a:r>
              <a:rPr lang="vi-VN" err="1"/>
              <a:t>thời</a:t>
            </a:r>
            <a:r>
              <a:rPr lang="vi-VN"/>
              <a:t> </a:t>
            </a:r>
            <a:r>
              <a:rPr lang="vi-VN" err="1"/>
              <a:t>tốt</a:t>
            </a:r>
            <a:r>
              <a:rPr lang="vi-VN"/>
              <a:t> hơn. </a:t>
            </a:r>
            <a:r>
              <a:rPr lang="vi-VN" err="1"/>
              <a:t>Nó</a:t>
            </a:r>
            <a:r>
              <a:rPr lang="vi-VN"/>
              <a:t> </a:t>
            </a:r>
            <a:r>
              <a:rPr lang="vi-VN" err="1"/>
              <a:t>xử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</a:t>
            </a:r>
            <a:r>
              <a:rPr lang="vi-VN" err="1"/>
              <a:t>rất</a:t>
            </a:r>
            <a:r>
              <a:rPr lang="vi-VN"/>
              <a:t> </a:t>
            </a:r>
            <a:r>
              <a:rPr lang="vi-VN" err="1"/>
              <a:t>tốt</a:t>
            </a:r>
            <a:r>
              <a:rPr lang="vi-VN"/>
              <a:t> </a:t>
            </a:r>
            <a:r>
              <a:rPr lang="vi-VN" err="1"/>
              <a:t>trường</a:t>
            </a:r>
            <a:r>
              <a:rPr lang="vi-VN"/>
              <a:t> </a:t>
            </a:r>
            <a:r>
              <a:rPr lang="vi-VN" err="1"/>
              <a:t>hợp</a:t>
            </a:r>
            <a:r>
              <a:rPr lang="vi-VN"/>
              <a:t> </a:t>
            </a:r>
            <a:r>
              <a:rPr lang="vi-VN" err="1"/>
              <a:t>nhiều</a:t>
            </a:r>
            <a:r>
              <a:rPr lang="vi-VN"/>
              <a:t> </a:t>
            </a:r>
            <a:r>
              <a:rPr lang="vi-VN" err="1"/>
              <a:t>quá</a:t>
            </a:r>
            <a:r>
              <a:rPr lang="vi-VN"/>
              <a:t>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truy </a:t>
            </a:r>
            <a:r>
              <a:rPr lang="vi-VN" err="1"/>
              <a:t>cập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sửa</a:t>
            </a:r>
            <a:r>
              <a:rPr lang="vi-VN"/>
              <a:t> </a:t>
            </a:r>
            <a:r>
              <a:rPr lang="vi-VN" err="1"/>
              <a:t>đổi</a:t>
            </a:r>
            <a:r>
              <a:rPr lang="vi-VN"/>
              <a:t> </a:t>
            </a:r>
            <a:r>
              <a:rPr lang="vi-VN" err="1"/>
              <a:t>dữ</a:t>
            </a:r>
            <a:r>
              <a:rPr lang="vi-VN"/>
              <a:t> </a:t>
            </a:r>
            <a:r>
              <a:rPr lang="vi-VN" err="1"/>
              <a:t>liệu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chia </a:t>
            </a:r>
            <a:r>
              <a:rPr lang="vi-VN" err="1"/>
              <a:t>sẻ</a:t>
            </a:r>
            <a:r>
              <a:rPr lang="vi-VN"/>
              <a:t> </a:t>
            </a:r>
            <a:r>
              <a:rPr lang="vi-VN" err="1"/>
              <a:t>cùng</a:t>
            </a:r>
            <a:r>
              <a:rPr lang="vi-VN"/>
              <a:t>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lúc</a:t>
            </a:r>
            <a:r>
              <a:rPr lang="vi-VN"/>
              <a:t>.</a:t>
            </a:r>
            <a:endParaRPr lang="en-US"/>
          </a:p>
          <a:p>
            <a:r>
              <a:rPr lang="vi-VN" err="1"/>
              <a:t>PostgreSQL</a:t>
            </a:r>
            <a:r>
              <a:rPr lang="vi-VN"/>
              <a:t> </a:t>
            </a:r>
            <a:r>
              <a:rPr lang="vi-VN" err="1"/>
              <a:t>được</a:t>
            </a:r>
            <a:r>
              <a:rPr lang="vi-VN"/>
              <a:t> </a:t>
            </a:r>
            <a:r>
              <a:rPr lang="vi-VN" err="1"/>
              <a:t>sử</a:t>
            </a:r>
            <a:r>
              <a:rPr lang="vi-VN"/>
              <a:t> </a:t>
            </a:r>
            <a:r>
              <a:rPr lang="vi-VN" err="1"/>
              <a:t>dụng</a:t>
            </a:r>
            <a:r>
              <a:rPr lang="vi-VN"/>
              <a:t> </a:t>
            </a:r>
            <a:r>
              <a:rPr lang="vi-VN" err="1"/>
              <a:t>khá</a:t>
            </a:r>
            <a:r>
              <a:rPr lang="vi-VN"/>
              <a:t> </a:t>
            </a:r>
            <a:r>
              <a:rPr lang="vi-VN" err="1"/>
              <a:t>phổ</a:t>
            </a:r>
            <a:r>
              <a:rPr lang="vi-VN"/>
              <a:t> </a:t>
            </a:r>
            <a:r>
              <a:rPr lang="vi-VN" err="1"/>
              <a:t>biến</a:t>
            </a:r>
            <a:r>
              <a:rPr lang="vi-VN"/>
              <a:t>. </a:t>
            </a:r>
            <a:r>
              <a:rPr lang="vi-VN" err="1"/>
              <a:t>Nó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sẵn</a:t>
            </a:r>
            <a:r>
              <a:rPr lang="vi-VN"/>
              <a:t> </a:t>
            </a:r>
            <a:r>
              <a:rPr lang="vi-VN" err="1"/>
              <a:t>rộng</a:t>
            </a:r>
            <a:r>
              <a:rPr lang="vi-VN"/>
              <a:t> </a:t>
            </a:r>
            <a:r>
              <a:rPr lang="vi-VN" err="1"/>
              <a:t>rãi</a:t>
            </a:r>
            <a:r>
              <a:rPr lang="vi-VN"/>
              <a:t> trên </a:t>
            </a:r>
            <a:r>
              <a:rPr lang="vi-VN" err="1"/>
              <a:t>nhiều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điều</a:t>
            </a:r>
            <a:r>
              <a:rPr lang="vi-VN"/>
              <a:t> </a:t>
            </a:r>
            <a:r>
              <a:rPr lang="vi-VN" err="1"/>
              <a:t>hành</a:t>
            </a:r>
            <a:r>
              <a:rPr lang="vi-VN"/>
              <a:t>: </a:t>
            </a:r>
            <a:r>
              <a:rPr lang="vi-VN" err="1"/>
              <a:t>FreeBSD</a:t>
            </a:r>
            <a:r>
              <a:rPr lang="vi-VN"/>
              <a:t>, </a:t>
            </a:r>
            <a:r>
              <a:rPr lang="vi-VN" err="1"/>
              <a:t>HP-UX</a:t>
            </a:r>
            <a:r>
              <a:rPr lang="vi-VN"/>
              <a:t>, </a:t>
            </a:r>
            <a:r>
              <a:rPr lang="vi-VN" err="1"/>
              <a:t>Linux</a:t>
            </a:r>
            <a:r>
              <a:rPr lang="vi-VN"/>
              <a:t>, </a:t>
            </a:r>
            <a:r>
              <a:rPr lang="vi-VN" err="1"/>
              <a:t>NetBSD</a:t>
            </a:r>
            <a:r>
              <a:rPr lang="vi-VN"/>
              <a:t>, </a:t>
            </a:r>
            <a:r>
              <a:rPr lang="vi-VN" err="1"/>
              <a:t>OpenBSD</a:t>
            </a:r>
            <a:r>
              <a:rPr lang="vi-VN"/>
              <a:t>, </a:t>
            </a:r>
            <a:r>
              <a:rPr lang="vi-VN" err="1"/>
              <a:t>OS</a:t>
            </a:r>
            <a:r>
              <a:rPr lang="vi-VN"/>
              <a:t> X, </a:t>
            </a:r>
            <a:r>
              <a:rPr lang="vi-VN" err="1"/>
              <a:t>Solaris</a:t>
            </a:r>
            <a:r>
              <a:rPr lang="vi-VN"/>
              <a:t>, </a:t>
            </a:r>
            <a:r>
              <a:rPr lang="vi-VN" err="1"/>
              <a:t>Unix</a:t>
            </a:r>
            <a:r>
              <a:rPr lang="vi-VN"/>
              <a:t>, </a:t>
            </a:r>
            <a:r>
              <a:rPr lang="vi-VN" err="1"/>
              <a:t>Window</a:t>
            </a:r>
            <a:r>
              <a:rPr lang="en-US"/>
              <a:t>.</a:t>
            </a:r>
          </a:p>
          <a:p>
            <a:r>
              <a:rPr lang="vi-VN" err="1"/>
              <a:t>là</a:t>
            </a:r>
            <a:r>
              <a:rPr lang="vi-VN"/>
              <a:t>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quản</a:t>
            </a:r>
            <a:r>
              <a:rPr lang="vi-VN"/>
              <a:t> </a:t>
            </a:r>
            <a:r>
              <a:rPr lang="vi-VN" err="1"/>
              <a:t>lý</a:t>
            </a:r>
            <a:r>
              <a:rPr lang="vi-VN"/>
              <a:t> cơ </a:t>
            </a:r>
            <a:r>
              <a:rPr lang="vi-VN" err="1"/>
              <a:t>sở</a:t>
            </a:r>
            <a:r>
              <a:rPr lang="vi-VN"/>
              <a:t> </a:t>
            </a:r>
            <a:r>
              <a:rPr lang="vi-VN" err="1"/>
              <a:t>dữ</a:t>
            </a:r>
            <a:r>
              <a:rPr lang="vi-VN"/>
              <a:t> </a:t>
            </a:r>
            <a:r>
              <a:rPr lang="vi-VN" err="1"/>
              <a:t>liệu</a:t>
            </a:r>
            <a:r>
              <a:rPr lang="vi-VN"/>
              <a:t> quan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mã</a:t>
            </a:r>
            <a:r>
              <a:rPr lang="vi-VN"/>
              <a:t> </a:t>
            </a:r>
            <a:r>
              <a:rPr lang="vi-VN" err="1"/>
              <a:t>nguồn</a:t>
            </a:r>
            <a:r>
              <a:rPr lang="vi-VN"/>
              <a:t> </a:t>
            </a:r>
            <a:r>
              <a:rPr lang="vi-VN" err="1"/>
              <a:t>mở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miễn</a:t>
            </a:r>
            <a:r>
              <a:rPr lang="vi-VN"/>
              <a:t> </a:t>
            </a:r>
            <a:r>
              <a:rPr lang="vi-VN" err="1"/>
              <a:t>ph</a:t>
            </a:r>
            <a:r>
              <a:rPr lang="en-US"/>
              <a:t>í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8C8D7-CED3-4EE8-BE6C-4E9D7E3EC5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9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subtitle style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E538-D052-41FA-A714-F249DAB32741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D927-B81D-4025-AD06-416E8B8BE88E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B42-142A-4168-9C61-8E9A7CC1B86F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B89C-43BC-4B29-9666-5DA728AB7A1D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516-7CF5-4357-AE01-BFE9E8760CE8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5A0A-B920-41A9-B6D6-B3B20B1A3D5E}" type="datetime1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4C4-808C-489E-A296-D819E30BA155}" type="datetime1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545C-D625-42BC-B1D8-B276EB2614BA}" type="datetime1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FCED-A6B6-453B-A56C-2F6D7235FB06}" type="datetime1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DE06-BC6E-4F80-B948-AD1A4B9B9B4E}" type="datetime1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1DBB-2C78-440F-B761-D772E83064CC}" type="datetime1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AC9F2-AB0D-491B-8BF4-9BF62E46C2BF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3383" y="1275907"/>
            <a:ext cx="7097234" cy="2756305"/>
          </a:xfrm>
        </p:spPr>
        <p:txBody>
          <a:bodyPr>
            <a:normAutofit/>
          </a:bodyPr>
          <a:lstStyle/>
          <a:p>
            <a:r>
              <a:rPr lang="en-US" dirty="0"/>
              <a:t>ĐỒ ÁN TỐT NGHIỆP</a:t>
            </a:r>
            <a:br>
              <a:rPr lang="en-US" dirty="0"/>
            </a:br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nhắn</a:t>
            </a:r>
            <a:r>
              <a:rPr lang="en-US" sz="3200" dirty="0"/>
              <a:t> tin an </a:t>
            </a:r>
            <a:r>
              <a:rPr lang="en-US" sz="3200" dirty="0" err="1"/>
              <a:t>toàn</a:t>
            </a:r>
            <a:br>
              <a:rPr lang="en-US" sz="3200" dirty="0"/>
            </a:br>
            <a:br>
              <a:rPr lang="en-US" dirty="0"/>
            </a:b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: Lê </a:t>
            </a:r>
            <a:r>
              <a:rPr lang="en-US" sz="2400" dirty="0" err="1"/>
              <a:t>Đình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109" y="4385507"/>
            <a:ext cx="7341781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TS. Lê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</a:p>
          <a:p>
            <a:pPr algn="l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>
              <a:cs typeface="Calibri" panose="020F0502020204030204"/>
            </a:endParaRPr>
          </a:p>
          <a:p>
            <a:pPr algn="l"/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  <a:p>
            <a:pPr algn="r"/>
            <a:r>
              <a:rPr lang="en-US" dirty="0"/>
              <a:t>HÀ NỘI, 07 - 2021</a:t>
            </a:r>
          </a:p>
          <a:p>
            <a:pPr algn="l"/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007E8A0-58CF-4938-96B6-B920DAF9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217BB25-D808-48F1-95A7-03952163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C8CBBB6-E739-4B13-B425-31C641D9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3.2 </a:t>
            </a:r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rã</a:t>
            </a:r>
            <a:r>
              <a:rPr lang="en-US" sz="2400" b="1" dirty="0"/>
              <a:t> use case </a:t>
            </a:r>
            <a:r>
              <a:rPr lang="en-US" sz="2400" b="1" dirty="0" err="1"/>
              <a:t>Nhắn</a:t>
            </a:r>
            <a:r>
              <a:rPr lang="en-US" sz="2400" b="1" dirty="0"/>
              <a:t> tin</a:t>
            </a:r>
            <a:endParaRPr lang="en-US" sz="2400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B076780-CE8B-4FF8-B657-0EEB39AA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61" y="1872571"/>
            <a:ext cx="6092586" cy="387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4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217BB25-D808-48F1-95A7-03952163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C8CBBB6-E739-4B13-B425-31C641D9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3.3 </a:t>
            </a:r>
            <a:r>
              <a:rPr lang="en-US" sz="2600" b="1" dirty="0" err="1"/>
              <a:t>Phân</a:t>
            </a:r>
            <a:r>
              <a:rPr lang="en-US" sz="2600" b="1" dirty="0"/>
              <a:t> </a:t>
            </a:r>
            <a:r>
              <a:rPr lang="en-US" sz="2600" b="1" dirty="0" err="1"/>
              <a:t>rã</a:t>
            </a:r>
            <a:r>
              <a:rPr lang="en-US" sz="2600" b="1" dirty="0"/>
              <a:t> use case </a:t>
            </a:r>
            <a:r>
              <a:rPr lang="en-US" sz="2600" b="1" dirty="0" err="1"/>
              <a:t>quản</a:t>
            </a:r>
            <a:r>
              <a:rPr lang="en-US" sz="2600" b="1" dirty="0"/>
              <a:t> </a:t>
            </a:r>
            <a:r>
              <a:rPr lang="en-US" sz="2600" b="1" dirty="0" err="1"/>
              <a:t>lý</a:t>
            </a:r>
            <a:r>
              <a:rPr lang="en-US" sz="2600" b="1" dirty="0"/>
              <a:t> </a:t>
            </a:r>
            <a:r>
              <a:rPr lang="en-US" sz="2600" b="1" dirty="0" err="1"/>
              <a:t>thông</a:t>
            </a:r>
            <a:r>
              <a:rPr lang="en-US" sz="2600" b="1" dirty="0"/>
              <a:t> tin </a:t>
            </a:r>
            <a:r>
              <a:rPr lang="en-US" sz="2600" b="1" dirty="0" err="1"/>
              <a:t>cá</a:t>
            </a:r>
            <a:r>
              <a:rPr lang="en-US" sz="2600" b="1" dirty="0"/>
              <a:t> </a:t>
            </a:r>
            <a:r>
              <a:rPr lang="en-US" sz="2600" b="1" dirty="0" err="1"/>
              <a:t>nhân</a:t>
            </a:r>
            <a:endParaRPr lang="en-US" sz="2600" b="1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B076780-CE8B-4FF8-B657-0EEB39AA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00" y="2191510"/>
            <a:ext cx="4470201" cy="35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0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217BB25-D808-48F1-95A7-03952163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C8CBBB6-E739-4B13-B425-31C641D9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3.4 </a:t>
            </a:r>
            <a:r>
              <a:rPr lang="en-US" sz="2600" b="1" dirty="0" err="1"/>
              <a:t>Phân</a:t>
            </a:r>
            <a:r>
              <a:rPr lang="en-US" sz="2600" b="1" dirty="0"/>
              <a:t> </a:t>
            </a:r>
            <a:r>
              <a:rPr lang="en-US" sz="2600" b="1" dirty="0" err="1"/>
              <a:t>rã</a:t>
            </a:r>
            <a:r>
              <a:rPr lang="en-US" sz="2600" b="1" dirty="0"/>
              <a:t> use case </a:t>
            </a:r>
            <a:r>
              <a:rPr lang="en-US" sz="2600" b="1" dirty="0" err="1"/>
              <a:t>quản</a:t>
            </a:r>
            <a:r>
              <a:rPr lang="en-US" sz="2600" b="1" dirty="0"/>
              <a:t> </a:t>
            </a:r>
            <a:r>
              <a:rPr lang="en-US" sz="2600" b="1" dirty="0" err="1"/>
              <a:t>lý</a:t>
            </a:r>
            <a:r>
              <a:rPr lang="en-US" sz="2600" b="1" dirty="0"/>
              <a:t> </a:t>
            </a:r>
            <a:r>
              <a:rPr lang="en-US" sz="2600" b="1" dirty="0" err="1"/>
              <a:t>danh</a:t>
            </a:r>
            <a:r>
              <a:rPr lang="en-US" sz="2600" b="1" dirty="0"/>
              <a:t> </a:t>
            </a:r>
            <a:r>
              <a:rPr lang="en-US" sz="2600" b="1" dirty="0" err="1"/>
              <a:t>sách</a:t>
            </a:r>
            <a:r>
              <a:rPr lang="en-US" sz="2600" b="1" dirty="0"/>
              <a:t> </a:t>
            </a:r>
            <a:r>
              <a:rPr lang="en-US" sz="2600" b="1" dirty="0" err="1"/>
              <a:t>bạn</a:t>
            </a:r>
            <a:r>
              <a:rPr lang="en-US" sz="2600" b="1" dirty="0"/>
              <a:t> </a:t>
            </a:r>
            <a:r>
              <a:rPr lang="en-US" sz="2600" b="1" dirty="0" err="1"/>
              <a:t>bè</a:t>
            </a:r>
            <a:r>
              <a:rPr lang="en-US" sz="2600" b="1" dirty="0"/>
              <a:t> 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B076780-CE8B-4FF8-B657-0EEB39AA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16" y="2040815"/>
            <a:ext cx="5764987" cy="43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4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217BB25-D808-48F1-95A7-03952163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C8CBBB6-E739-4B13-B425-31C641D9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3.5 </a:t>
            </a:r>
            <a:r>
              <a:rPr lang="en-US" sz="2600" b="1" dirty="0" err="1"/>
              <a:t>Phân</a:t>
            </a:r>
            <a:r>
              <a:rPr lang="en-US" sz="2600" b="1" dirty="0"/>
              <a:t> </a:t>
            </a:r>
            <a:r>
              <a:rPr lang="en-US" sz="2600" b="1" dirty="0" err="1"/>
              <a:t>rã</a:t>
            </a:r>
            <a:r>
              <a:rPr lang="en-US" sz="2600" b="1" dirty="0"/>
              <a:t> use case </a:t>
            </a:r>
            <a:r>
              <a:rPr lang="en-US" sz="2600" b="1" dirty="0" err="1"/>
              <a:t>quản</a:t>
            </a:r>
            <a:r>
              <a:rPr lang="en-US" sz="2600" b="1" dirty="0"/>
              <a:t> </a:t>
            </a:r>
            <a:r>
              <a:rPr lang="en-US" sz="2600" b="1" dirty="0" err="1"/>
              <a:t>lý</a:t>
            </a:r>
            <a:r>
              <a:rPr lang="en-US" sz="2600" b="1" dirty="0"/>
              <a:t> </a:t>
            </a:r>
            <a:r>
              <a:rPr lang="en-US" sz="2600" b="1" dirty="0" err="1"/>
              <a:t>nhóm</a:t>
            </a:r>
            <a:endParaRPr lang="en-US" sz="2600" b="1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B076780-CE8B-4FF8-B657-0EEB39AA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77" y="1940113"/>
            <a:ext cx="5631473" cy="45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38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,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1"/>
            <a:ext cx="2465263" cy="1174265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/>
              <a:t>3.6 </a:t>
            </a:r>
            <a:r>
              <a:rPr lang="en-US" sz="2600" b="1" dirty="0" err="1"/>
              <a:t>Thiết</a:t>
            </a:r>
            <a:r>
              <a:rPr lang="en-US" sz="2600" b="1" dirty="0"/>
              <a:t> </a:t>
            </a:r>
            <a:r>
              <a:rPr lang="en-US" sz="2600" b="1" dirty="0" err="1"/>
              <a:t>kế</a:t>
            </a: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 </a:t>
            </a:r>
            <a:r>
              <a:rPr lang="en-US" sz="2600" b="1" dirty="0" err="1"/>
              <a:t>cơ</a:t>
            </a:r>
            <a:r>
              <a:rPr lang="en-US" sz="2600" b="1" dirty="0"/>
              <a:t> </a:t>
            </a:r>
            <a:r>
              <a:rPr lang="en-US" sz="2600" b="1" dirty="0" err="1"/>
              <a:t>sở</a:t>
            </a:r>
            <a:r>
              <a:rPr lang="en-US" sz="2600" b="1" dirty="0"/>
              <a:t> </a:t>
            </a:r>
            <a:r>
              <a:rPr lang="en-US" sz="2600" b="1" dirty="0" err="1"/>
              <a:t>dữ</a:t>
            </a:r>
            <a:r>
              <a:rPr lang="en-US" sz="2600" b="1" dirty="0"/>
              <a:t> </a:t>
            </a:r>
            <a:r>
              <a:rPr lang="en-US" sz="2600" b="1" dirty="0" err="1"/>
              <a:t>liệu</a:t>
            </a:r>
            <a:endParaRPr lang="en-US" sz="26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7F95AEB-8847-4BA8-BA15-3970820D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13" y="1194903"/>
            <a:ext cx="6049371" cy="516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00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1"/>
            <a:ext cx="2465263" cy="11742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3.7. </a:t>
            </a:r>
            <a:r>
              <a:rPr lang="en-US" sz="2600" b="1" dirty="0" err="1"/>
              <a:t>Biểu</a:t>
            </a:r>
            <a:r>
              <a:rPr lang="en-US" sz="2600" b="1" dirty="0"/>
              <a:t> </a:t>
            </a:r>
            <a:r>
              <a:rPr lang="en-US" sz="2600" b="1" dirty="0" err="1"/>
              <a:t>đồ</a:t>
            </a:r>
            <a:r>
              <a:rPr lang="en-US" sz="2600" b="1" dirty="0"/>
              <a:t> </a:t>
            </a:r>
            <a:r>
              <a:rPr lang="en-US" sz="2600" b="1" dirty="0" err="1"/>
              <a:t>gói</a:t>
            </a:r>
            <a:endParaRPr lang="en-US" sz="26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Phía</a:t>
            </a:r>
            <a:r>
              <a:rPr lang="en-US" dirty="0"/>
              <a:t> client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7F95AEB-8847-4BA8-BA15-3970820D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7A8C2DF-995E-4E4F-A490-BDA4CE68D7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45" y="1127112"/>
            <a:ext cx="4784796" cy="57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1"/>
            <a:ext cx="2465263" cy="11742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3.7. </a:t>
            </a:r>
            <a:r>
              <a:rPr lang="en-US" sz="2600" b="1" dirty="0" err="1"/>
              <a:t>Biểu</a:t>
            </a:r>
            <a:r>
              <a:rPr lang="en-US" sz="2600" b="1" dirty="0"/>
              <a:t> </a:t>
            </a:r>
            <a:r>
              <a:rPr lang="en-US" sz="2600" b="1" dirty="0" err="1"/>
              <a:t>đồ</a:t>
            </a:r>
            <a:r>
              <a:rPr lang="en-US" sz="2600" b="1" dirty="0"/>
              <a:t> </a:t>
            </a:r>
            <a:r>
              <a:rPr lang="en-US" sz="2600" b="1" dirty="0" err="1"/>
              <a:t>gói</a:t>
            </a:r>
            <a:endParaRPr lang="en-US" sz="26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Phía</a:t>
            </a:r>
            <a:r>
              <a:rPr lang="en-US" dirty="0"/>
              <a:t> server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7F95AEB-8847-4BA8-BA15-3970820D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835B26C-0BDE-47E6-9D93-EDAD2AE4E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26" y="1346201"/>
            <a:ext cx="4396393" cy="55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85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1"/>
            <a:ext cx="8114031" cy="4665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4.1 </a:t>
            </a:r>
            <a:r>
              <a:rPr lang="en-US" sz="2600" b="1" dirty="0" err="1"/>
              <a:t>Mã</a:t>
            </a:r>
            <a:r>
              <a:rPr lang="en-US" sz="2600" b="1" dirty="0"/>
              <a:t> </a:t>
            </a:r>
            <a:r>
              <a:rPr lang="en-US" sz="2600" b="1" dirty="0" err="1"/>
              <a:t>hóa</a:t>
            </a:r>
            <a:r>
              <a:rPr lang="en-US" sz="2600" b="1" dirty="0"/>
              <a:t> tin </a:t>
            </a:r>
            <a:r>
              <a:rPr lang="en-US" sz="2600" b="1" dirty="0" err="1"/>
              <a:t>nhắn</a:t>
            </a:r>
            <a:endParaRPr lang="en-US" sz="2600" b="1" dirty="0"/>
          </a:p>
          <a:p>
            <a:r>
              <a:rPr lang="en-US" sz="2200" dirty="0">
                <a:solidFill>
                  <a:schemeClr val="tx1"/>
                </a:solidFill>
              </a:rPr>
              <a:t>End to end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Thuật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toán</a:t>
            </a:r>
            <a:r>
              <a:rPr lang="en-US" sz="2200" dirty="0">
                <a:solidFill>
                  <a:schemeClr val="tx1"/>
                </a:solidFill>
              </a:rPr>
              <a:t> AES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b="1" dirty="0"/>
              <a:t>4.2 </a:t>
            </a:r>
            <a:r>
              <a:rPr lang="en-US" sz="2600" b="1" dirty="0" err="1"/>
              <a:t>Truyền</a:t>
            </a:r>
            <a:r>
              <a:rPr lang="en-US" sz="2600" b="1" dirty="0"/>
              <a:t> </a:t>
            </a:r>
            <a:r>
              <a:rPr lang="en-US" sz="2600" b="1" dirty="0" err="1"/>
              <a:t>khóa</a:t>
            </a:r>
            <a:r>
              <a:rPr lang="en-US" sz="2600" b="1" dirty="0"/>
              <a:t> </a:t>
            </a:r>
            <a:r>
              <a:rPr lang="en-US" sz="2600" b="1" dirty="0" err="1"/>
              <a:t>phiên</a:t>
            </a:r>
            <a:endParaRPr lang="en-US" sz="2600" b="1" dirty="0"/>
          </a:p>
          <a:p>
            <a:r>
              <a:rPr lang="en-US" sz="2200" dirty="0" err="1">
                <a:solidFill>
                  <a:schemeClr val="tx1"/>
                </a:solidFill>
              </a:rPr>
              <a:t>Thuật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toán</a:t>
            </a:r>
            <a:r>
              <a:rPr lang="en-US" sz="2200" dirty="0">
                <a:solidFill>
                  <a:schemeClr val="tx1"/>
                </a:solidFill>
              </a:rPr>
              <a:t> RSA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7F95AEB-8847-4BA8-BA15-3970820D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47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Demo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3" y="1346200"/>
            <a:ext cx="7783033" cy="53097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82E315E-B5D8-46F2-92CB-BA427650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08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2D943C-0933-47AB-8E23-55F3F5948E8A}"/>
              </a:ext>
            </a:extLst>
          </p:cNvPr>
          <p:cNvSpPr txBox="1">
            <a:spLocks/>
          </p:cNvSpPr>
          <p:nvPr/>
        </p:nvSpPr>
        <p:spPr>
          <a:xfrm>
            <a:off x="1500904" y="2488067"/>
            <a:ext cx="7014446" cy="132556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  <a:latin typeface="+mn-lt"/>
              </a:rPr>
              <a:t>Cảm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dirty="0">
                <a:solidFill>
                  <a:schemeClr val="tx1"/>
                </a:solidFill>
                <a:latin typeface="+mn-lt"/>
              </a:rPr>
              <a:t>ơ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thầy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và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bạn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đã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theo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dõi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299A3167-C70D-4A74-8992-092FE5A0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62038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I. </a:t>
            </a:r>
            <a:r>
              <a:rPr lang="en-US" sz="2800" dirty="0" err="1">
                <a:solidFill>
                  <a:schemeClr val="tx1"/>
                </a:solidFill>
              </a:rPr>
              <a:t>Giới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thiệu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đề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tài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1CA6743-82AC-468C-A376-D733CBFE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5AA0213-A2C3-4D1D-B852-97D8C2B6533F}"/>
              </a:ext>
            </a:extLst>
          </p:cNvPr>
          <p:cNvSpPr txBox="1"/>
          <p:nvPr/>
        </p:nvSpPr>
        <p:spPr>
          <a:xfrm>
            <a:off x="483122" y="195771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/>
              <a:t>II. Công </a:t>
            </a:r>
            <a:r>
              <a:rPr lang="en-US" sz="2800" err="1"/>
              <a:t>nghệ</a:t>
            </a:r>
            <a:r>
              <a:rPr lang="en-US" sz="2800"/>
              <a:t> </a:t>
            </a:r>
            <a:r>
              <a:rPr lang="en-US" sz="2800" err="1"/>
              <a:t>sử</a:t>
            </a:r>
            <a:r>
              <a:rPr lang="en-US" sz="2800"/>
              <a:t> </a:t>
            </a:r>
            <a:r>
              <a:rPr lang="en-US" sz="2800" err="1"/>
              <a:t>dụng</a:t>
            </a:r>
            <a:r>
              <a:rPr lang="en-US" sz="2800"/>
              <a:t>.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5301FED-00AC-4106-B8ED-4BD71438FD24}"/>
              </a:ext>
            </a:extLst>
          </p:cNvPr>
          <p:cNvSpPr txBox="1"/>
          <p:nvPr/>
        </p:nvSpPr>
        <p:spPr>
          <a:xfrm>
            <a:off x="483122" y="2668166"/>
            <a:ext cx="6857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III.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.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B0BF61DC-FE9C-4C18-9C24-8D25138C2686}"/>
              </a:ext>
            </a:extLst>
          </p:cNvPr>
          <p:cNvSpPr txBox="1"/>
          <p:nvPr/>
        </p:nvSpPr>
        <p:spPr>
          <a:xfrm>
            <a:off x="483122" y="3414477"/>
            <a:ext cx="6857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IV.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đóng</a:t>
            </a:r>
            <a:r>
              <a:rPr lang="en-US" sz="2800" dirty="0"/>
              <a:t> </a:t>
            </a:r>
            <a:r>
              <a:rPr lang="en-US" sz="2800" dirty="0" err="1"/>
              <a:t>góp</a:t>
            </a:r>
            <a:r>
              <a:rPr lang="en-US" sz="2800" dirty="0"/>
              <a:t> </a:t>
            </a:r>
            <a:r>
              <a:rPr lang="en-US" sz="2800" dirty="0" err="1"/>
              <a:t>nổi</a:t>
            </a:r>
            <a:r>
              <a:rPr lang="en-US" sz="2800" dirty="0"/>
              <a:t> </a:t>
            </a:r>
            <a:r>
              <a:rPr lang="en-US" sz="2800" dirty="0" err="1"/>
              <a:t>bật</a:t>
            </a:r>
            <a:endParaRPr lang="en-US" sz="2800" dirty="0"/>
          </a:p>
        </p:txBody>
      </p:sp>
      <p:sp>
        <p:nvSpPr>
          <p:cNvPr id="9" name="Hộp Văn bản 9">
            <a:extLst>
              <a:ext uri="{FF2B5EF4-FFF2-40B4-BE49-F238E27FC236}">
                <a16:creationId xmlns:a16="http://schemas.microsoft.com/office/drawing/2014/main" id="{CB70B056-3C1C-4608-925B-D206005BC976}"/>
              </a:ext>
            </a:extLst>
          </p:cNvPr>
          <p:cNvSpPr txBox="1"/>
          <p:nvPr/>
        </p:nvSpPr>
        <p:spPr>
          <a:xfrm>
            <a:off x="483122" y="4160788"/>
            <a:ext cx="6857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V. Demo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10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I.Giới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5228676" cy="3592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/>
              <a:t>1.1 </a:t>
            </a:r>
            <a:r>
              <a:rPr lang="en-US" sz="2600" b="1" err="1"/>
              <a:t>Đặt</a:t>
            </a:r>
            <a:r>
              <a:rPr lang="en-US" sz="2600" b="1"/>
              <a:t> </a:t>
            </a:r>
            <a:r>
              <a:rPr lang="en-US" sz="2600" b="1" err="1"/>
              <a:t>vấn</a:t>
            </a:r>
            <a:r>
              <a:rPr lang="en-US" sz="2600" b="1"/>
              <a:t> </a:t>
            </a:r>
            <a:r>
              <a:rPr lang="en-US" sz="2600" b="1" err="1"/>
              <a:t>đề</a:t>
            </a:r>
            <a:endParaRPr lang="en-US" sz="2600" b="1"/>
          </a:p>
          <a:p>
            <a:r>
              <a:rPr lang="en-US" sz="2400" err="1"/>
              <a:t>Hiện</a:t>
            </a:r>
            <a:r>
              <a:rPr lang="en-US" sz="2400"/>
              <a:t> nay, </a:t>
            </a:r>
            <a:r>
              <a:rPr lang="en-US" sz="2400" err="1"/>
              <a:t>hầu</a:t>
            </a:r>
            <a:r>
              <a:rPr lang="en-US" sz="2400"/>
              <a:t> </a:t>
            </a:r>
            <a:r>
              <a:rPr lang="en-US" sz="2400" err="1"/>
              <a:t>như</a:t>
            </a:r>
            <a:r>
              <a:rPr lang="en-US" sz="2400"/>
              <a:t> </a:t>
            </a:r>
            <a:r>
              <a:rPr lang="en-US" sz="2400" err="1"/>
              <a:t>mỗi</a:t>
            </a:r>
            <a:r>
              <a:rPr lang="en-US" sz="2400"/>
              <a:t> </a:t>
            </a:r>
            <a:r>
              <a:rPr lang="en-US" sz="2400" err="1"/>
              <a:t>người</a:t>
            </a:r>
            <a:r>
              <a:rPr lang="en-US" sz="2400"/>
              <a:t> </a:t>
            </a:r>
            <a:r>
              <a:rPr lang="en-US" sz="2400" err="1"/>
              <a:t>chúng</a:t>
            </a:r>
            <a:r>
              <a:rPr lang="en-US" sz="2400"/>
              <a:t> ta ai </a:t>
            </a:r>
            <a:r>
              <a:rPr lang="en-US" sz="2400" err="1"/>
              <a:t>cũng</a:t>
            </a:r>
            <a:r>
              <a:rPr lang="en-US" sz="2400"/>
              <a:t> </a:t>
            </a:r>
            <a:r>
              <a:rPr lang="en-US" sz="2400" err="1"/>
              <a:t>có</a:t>
            </a:r>
            <a:r>
              <a:rPr lang="en-US" sz="2400"/>
              <a:t> smartphone </a:t>
            </a:r>
            <a:r>
              <a:rPr lang="en-US" sz="2400" err="1"/>
              <a:t>với</a:t>
            </a:r>
            <a:r>
              <a:rPr lang="en-US" sz="2400"/>
              <a:t> </a:t>
            </a:r>
            <a:r>
              <a:rPr lang="en-US" sz="2400" err="1"/>
              <a:t>kết</a:t>
            </a:r>
            <a:r>
              <a:rPr lang="en-US" sz="2400"/>
              <a:t> </a:t>
            </a:r>
            <a:r>
              <a:rPr lang="en-US" sz="2400" err="1"/>
              <a:t>nối</a:t>
            </a:r>
            <a:r>
              <a:rPr lang="en-US" sz="2400"/>
              <a:t> Internet.</a:t>
            </a:r>
          </a:p>
          <a:p>
            <a:r>
              <a:rPr lang="en-US" sz="2400" err="1"/>
              <a:t>Mọi</a:t>
            </a:r>
            <a:r>
              <a:rPr lang="en-US" sz="2400"/>
              <a:t> </a:t>
            </a:r>
            <a:r>
              <a:rPr lang="en-US" sz="2400" err="1"/>
              <a:t>người</a:t>
            </a:r>
            <a:r>
              <a:rPr lang="en-US" sz="2400"/>
              <a:t> </a:t>
            </a:r>
            <a:r>
              <a:rPr lang="en-US" sz="2400" err="1"/>
              <a:t>có</a:t>
            </a:r>
            <a:r>
              <a:rPr lang="en-US" sz="2400"/>
              <a:t> </a:t>
            </a:r>
            <a:r>
              <a:rPr lang="en-US" sz="2400" err="1"/>
              <a:t>nhu</a:t>
            </a:r>
            <a:r>
              <a:rPr lang="en-US" sz="2400"/>
              <a:t> </a:t>
            </a:r>
            <a:r>
              <a:rPr lang="en-US" sz="2400" err="1"/>
              <a:t>cầu</a:t>
            </a:r>
            <a:r>
              <a:rPr lang="en-US" sz="2400"/>
              <a:t> </a:t>
            </a:r>
            <a:r>
              <a:rPr lang="en-US" sz="2400" err="1"/>
              <a:t>trao</a:t>
            </a:r>
            <a:r>
              <a:rPr lang="en-US" sz="2400"/>
              <a:t> </a:t>
            </a:r>
            <a:r>
              <a:rPr lang="en-US" sz="2400" err="1"/>
              <a:t>đổi</a:t>
            </a:r>
            <a:r>
              <a:rPr lang="en-US" sz="2400"/>
              <a:t> </a:t>
            </a:r>
            <a:r>
              <a:rPr lang="en-US" sz="2400" err="1"/>
              <a:t>thông</a:t>
            </a:r>
            <a:r>
              <a:rPr lang="en-US" sz="2400"/>
              <a:t> tin </a:t>
            </a:r>
            <a:r>
              <a:rPr lang="en-US" sz="2400" err="1"/>
              <a:t>với</a:t>
            </a:r>
            <a:r>
              <a:rPr lang="en-US" sz="2400"/>
              <a:t> </a:t>
            </a:r>
            <a:r>
              <a:rPr lang="en-US" sz="2400" err="1"/>
              <a:t>nhau</a:t>
            </a:r>
            <a:r>
              <a:rPr lang="en-US" sz="2400"/>
              <a:t> qua </a:t>
            </a:r>
            <a:r>
              <a:rPr lang="en-US" sz="2400" err="1"/>
              <a:t>các</a:t>
            </a:r>
            <a:r>
              <a:rPr lang="en-US" sz="2400"/>
              <a:t> </a:t>
            </a:r>
            <a:r>
              <a:rPr lang="en-US" sz="2400" err="1"/>
              <a:t>ứng</a:t>
            </a:r>
            <a:r>
              <a:rPr lang="en-US" sz="2400"/>
              <a:t> </a:t>
            </a:r>
            <a:r>
              <a:rPr lang="en-US" sz="2400" err="1"/>
              <a:t>dụng</a:t>
            </a:r>
            <a:r>
              <a:rPr lang="en-US" sz="2400"/>
              <a:t> </a:t>
            </a:r>
            <a:r>
              <a:rPr lang="en-US" sz="2400" err="1"/>
              <a:t>nhắn</a:t>
            </a:r>
            <a:r>
              <a:rPr lang="en-US" sz="2400"/>
              <a:t> tin </a:t>
            </a:r>
            <a:r>
              <a:rPr lang="en-US" sz="2400" err="1"/>
              <a:t>ngày</a:t>
            </a:r>
            <a:r>
              <a:rPr lang="en-US" sz="2400"/>
              <a:t> </a:t>
            </a:r>
            <a:r>
              <a:rPr lang="en-US" sz="2400" err="1"/>
              <a:t>càng</a:t>
            </a:r>
            <a:r>
              <a:rPr lang="en-US" sz="2400"/>
              <a:t> </a:t>
            </a:r>
            <a:r>
              <a:rPr lang="en-US" sz="2400" err="1"/>
              <a:t>nhiều</a:t>
            </a:r>
            <a:r>
              <a:rPr lang="en-US" sz="2400"/>
              <a:t>.</a:t>
            </a:r>
          </a:p>
          <a:p>
            <a:r>
              <a:rPr lang="en-US" sz="2200" err="1"/>
              <a:t>Dữ</a:t>
            </a:r>
            <a:r>
              <a:rPr lang="en-US" sz="2200"/>
              <a:t> </a:t>
            </a:r>
            <a:r>
              <a:rPr lang="en-US" sz="2200" err="1"/>
              <a:t>liệu</a:t>
            </a:r>
            <a:r>
              <a:rPr lang="en-US" sz="2200"/>
              <a:t> </a:t>
            </a:r>
            <a:r>
              <a:rPr lang="en-US" sz="2200" err="1"/>
              <a:t>truyền</a:t>
            </a:r>
            <a:r>
              <a:rPr lang="en-US" sz="2200"/>
              <a:t> </a:t>
            </a:r>
            <a:r>
              <a:rPr lang="en-US" sz="2200" err="1"/>
              <a:t>tải</a:t>
            </a:r>
            <a:r>
              <a:rPr lang="en-US" sz="2200"/>
              <a:t> </a:t>
            </a:r>
            <a:r>
              <a:rPr lang="en-US" sz="2200" err="1"/>
              <a:t>trên</a:t>
            </a:r>
            <a:r>
              <a:rPr lang="en-US" sz="2200"/>
              <a:t> Internet </a:t>
            </a:r>
            <a:r>
              <a:rPr lang="en-US" sz="2200" err="1"/>
              <a:t>cần</a:t>
            </a:r>
            <a:r>
              <a:rPr lang="en-US" sz="2200"/>
              <a:t> </a:t>
            </a:r>
            <a:r>
              <a:rPr lang="en-US" sz="2200" err="1"/>
              <a:t>đảm</a:t>
            </a:r>
            <a:r>
              <a:rPr lang="en-US" sz="2200"/>
              <a:t> </a:t>
            </a:r>
            <a:r>
              <a:rPr lang="en-US" sz="2200" err="1"/>
              <a:t>bảo</a:t>
            </a:r>
            <a:r>
              <a:rPr lang="en-US" sz="2200"/>
              <a:t> </a:t>
            </a:r>
            <a:r>
              <a:rPr lang="en-US" sz="2200" err="1"/>
              <a:t>bảo</a:t>
            </a:r>
            <a:r>
              <a:rPr lang="en-US" sz="2200"/>
              <a:t> </a:t>
            </a:r>
            <a:r>
              <a:rPr lang="en-US" sz="2200" err="1"/>
              <a:t>mật</a:t>
            </a:r>
            <a:r>
              <a:rPr lang="en-US" sz="2200"/>
              <a:t> </a:t>
            </a:r>
            <a:r>
              <a:rPr lang="en-US" sz="2200" err="1"/>
              <a:t>dữ</a:t>
            </a:r>
            <a:r>
              <a:rPr lang="en-US" sz="2200"/>
              <a:t> </a:t>
            </a:r>
            <a:r>
              <a:rPr lang="en-US" sz="2200" err="1"/>
              <a:t>liệu</a:t>
            </a:r>
            <a:r>
              <a:rPr lang="en-US" sz="2200"/>
              <a:t> </a:t>
            </a:r>
            <a:r>
              <a:rPr lang="en-US" sz="2200" err="1"/>
              <a:t>người</a:t>
            </a:r>
            <a:r>
              <a:rPr lang="en-US" sz="2200"/>
              <a:t> </a:t>
            </a:r>
            <a:r>
              <a:rPr lang="en-US" sz="2200" err="1"/>
              <a:t>dùng</a:t>
            </a:r>
            <a:r>
              <a:rPr lang="en-US" sz="2200"/>
              <a:t>.</a:t>
            </a:r>
          </a:p>
          <a:p>
            <a:pPr marL="342900" lvl="1" indent="0">
              <a:buNone/>
            </a:pPr>
            <a:endParaRPr lang="en-US"/>
          </a:p>
          <a:p>
            <a:pPr marL="342900" lvl="1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 marL="0" indent="0" algn="ctr">
              <a:buNone/>
            </a:pPr>
            <a:endParaRPr lang="en-US" sz="1500"/>
          </a:p>
          <a:p>
            <a:pPr marL="0" indent="0" algn="ctr">
              <a:buNone/>
            </a:pPr>
            <a:endParaRPr lang="en-US" sz="1500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2CEE99B-59B7-4351-B579-3BCF3220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0D365-4E6E-4BDD-BF47-4A94D9056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60" y="3544742"/>
            <a:ext cx="3522457" cy="317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I.Giới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7061"/>
            <a:ext cx="8026400" cy="594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/>
              <a:t>1.2 </a:t>
            </a:r>
            <a:r>
              <a:rPr lang="en-US" sz="2600" b="1" err="1"/>
              <a:t>Mục</a:t>
            </a:r>
            <a:r>
              <a:rPr lang="en-US" sz="2600" b="1"/>
              <a:t> </a:t>
            </a:r>
            <a:r>
              <a:rPr lang="en-US" sz="2600" b="1" err="1"/>
              <a:t>tiêu</a:t>
            </a:r>
            <a:r>
              <a:rPr lang="en-US" sz="2600" b="1"/>
              <a:t> </a:t>
            </a:r>
            <a:r>
              <a:rPr lang="en-US" sz="2600" b="1" err="1"/>
              <a:t>và</a:t>
            </a:r>
            <a:r>
              <a:rPr lang="en-US" sz="2600" b="1"/>
              <a:t> </a:t>
            </a:r>
            <a:r>
              <a:rPr lang="en-US" sz="2600" b="1" err="1"/>
              <a:t>phạm</a:t>
            </a:r>
            <a:r>
              <a:rPr lang="en-US" sz="2600" b="1"/>
              <a:t> vi </a:t>
            </a:r>
            <a:r>
              <a:rPr lang="en-US" sz="2600" b="1" err="1"/>
              <a:t>đề</a:t>
            </a:r>
            <a:r>
              <a:rPr lang="en-US" sz="2600" b="1"/>
              <a:t> </a:t>
            </a:r>
            <a:r>
              <a:rPr lang="en-US" sz="2600" b="1" err="1"/>
              <a:t>tài</a:t>
            </a:r>
            <a:endParaRPr lang="en-US" sz="2200"/>
          </a:p>
          <a:p>
            <a:pPr marL="342900" lvl="1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9DD701A-D6EC-4EA8-B729-B065CEB7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63ECF88-7290-4B22-ACEF-DA8F0990BC93}"/>
              </a:ext>
            </a:extLst>
          </p:cNvPr>
          <p:cNvSpPr txBox="1"/>
          <p:nvPr/>
        </p:nvSpPr>
        <p:spPr>
          <a:xfrm>
            <a:off x="727406" y="1926509"/>
            <a:ext cx="73071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err="1"/>
              <a:t>Ứng</a:t>
            </a:r>
            <a:r>
              <a:rPr lang="en-US" sz="2200"/>
              <a:t> </a:t>
            </a:r>
            <a:r>
              <a:rPr lang="en-US" sz="2200" err="1"/>
              <a:t>dụng</a:t>
            </a:r>
            <a:r>
              <a:rPr lang="en-US" sz="2200"/>
              <a:t> </a:t>
            </a:r>
            <a:r>
              <a:rPr lang="en-US" sz="2200" err="1"/>
              <a:t>được</a:t>
            </a:r>
            <a:r>
              <a:rPr lang="en-US" sz="2200"/>
              <a:t> </a:t>
            </a:r>
            <a:r>
              <a:rPr lang="en-US" sz="2200" err="1"/>
              <a:t>xây</a:t>
            </a:r>
            <a:r>
              <a:rPr lang="en-US" sz="2200"/>
              <a:t> </a:t>
            </a:r>
            <a:r>
              <a:rPr lang="en-US" sz="2200" err="1"/>
              <a:t>dựng</a:t>
            </a:r>
            <a:r>
              <a:rPr lang="en-US" sz="2200"/>
              <a:t> </a:t>
            </a:r>
            <a:r>
              <a:rPr lang="en-US" sz="2200" err="1"/>
              <a:t>chạy</a:t>
            </a:r>
            <a:r>
              <a:rPr lang="en-US" sz="2200"/>
              <a:t> </a:t>
            </a:r>
            <a:r>
              <a:rPr lang="en-US" sz="2200" err="1"/>
              <a:t>trên</a:t>
            </a:r>
            <a:r>
              <a:rPr lang="en-US" sz="2200"/>
              <a:t> </a:t>
            </a:r>
            <a:r>
              <a:rPr lang="en-US" sz="2200" err="1"/>
              <a:t>nền</a:t>
            </a:r>
            <a:r>
              <a:rPr lang="en-US" sz="2200"/>
              <a:t> </a:t>
            </a:r>
            <a:r>
              <a:rPr lang="en-US" sz="2200" err="1"/>
              <a:t>tảng</a:t>
            </a:r>
            <a:r>
              <a:rPr lang="en-US" sz="2200"/>
              <a:t> android</a:t>
            </a:r>
          </a:p>
        </p:txBody>
      </p:sp>
      <p:sp>
        <p:nvSpPr>
          <p:cNvPr id="9" name="Hộp Văn bản 5">
            <a:extLst>
              <a:ext uri="{FF2B5EF4-FFF2-40B4-BE49-F238E27FC236}">
                <a16:creationId xmlns:a16="http://schemas.microsoft.com/office/drawing/2014/main" id="{A813D8E0-6D38-4AFF-8A3F-9DCF9448EA05}"/>
              </a:ext>
            </a:extLst>
          </p:cNvPr>
          <p:cNvSpPr txBox="1"/>
          <p:nvPr/>
        </p:nvSpPr>
        <p:spPr>
          <a:xfrm>
            <a:off x="727407" y="2326233"/>
            <a:ext cx="73071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err="1"/>
              <a:t>Có</a:t>
            </a:r>
            <a:r>
              <a:rPr lang="en-US" sz="2200"/>
              <a:t> </a:t>
            </a:r>
            <a:r>
              <a:rPr lang="en-US" sz="2200" err="1"/>
              <a:t>đầy</a:t>
            </a:r>
            <a:r>
              <a:rPr lang="en-US" sz="2200"/>
              <a:t> </a:t>
            </a:r>
            <a:r>
              <a:rPr lang="en-US" sz="2200" err="1"/>
              <a:t>đủ</a:t>
            </a:r>
            <a:r>
              <a:rPr lang="en-US" sz="2200"/>
              <a:t> </a:t>
            </a:r>
            <a:r>
              <a:rPr lang="en-US" sz="2200" err="1"/>
              <a:t>các</a:t>
            </a:r>
            <a:r>
              <a:rPr lang="en-US" sz="2200"/>
              <a:t> </a:t>
            </a:r>
            <a:r>
              <a:rPr lang="en-US" sz="2200" err="1"/>
              <a:t>chứ</a:t>
            </a:r>
            <a:r>
              <a:rPr lang="en-US" sz="2200"/>
              <a:t> </a:t>
            </a:r>
            <a:r>
              <a:rPr lang="en-US" sz="2200" err="1"/>
              <a:t>năng</a:t>
            </a:r>
            <a:r>
              <a:rPr lang="en-US" sz="2200"/>
              <a:t> </a:t>
            </a:r>
            <a:r>
              <a:rPr lang="en-US" sz="2200" err="1"/>
              <a:t>cần</a:t>
            </a:r>
            <a:r>
              <a:rPr lang="en-US" sz="2200"/>
              <a:t> </a:t>
            </a:r>
            <a:r>
              <a:rPr lang="en-US" sz="2200" err="1"/>
              <a:t>thiết</a:t>
            </a:r>
            <a:r>
              <a:rPr lang="en-US" sz="2200"/>
              <a:t> </a:t>
            </a:r>
            <a:r>
              <a:rPr lang="en-US" sz="2200" err="1"/>
              <a:t>như</a:t>
            </a:r>
            <a:r>
              <a:rPr lang="en-US" sz="2200"/>
              <a:t> </a:t>
            </a:r>
            <a:r>
              <a:rPr lang="en-US" sz="2200" err="1"/>
              <a:t>nhắn</a:t>
            </a:r>
            <a:r>
              <a:rPr lang="en-US" sz="2200"/>
              <a:t> tin, </a:t>
            </a:r>
            <a:r>
              <a:rPr lang="en-US" sz="2200" err="1"/>
              <a:t>gọi</a:t>
            </a:r>
            <a:r>
              <a:rPr lang="en-US" sz="2200"/>
              <a:t> </a:t>
            </a:r>
            <a:r>
              <a:rPr lang="en-US" sz="2200" err="1"/>
              <a:t>điện</a:t>
            </a:r>
            <a:endParaRPr lang="en-US" sz="2200"/>
          </a:p>
        </p:txBody>
      </p:sp>
      <p:sp>
        <p:nvSpPr>
          <p:cNvPr id="11" name="Hộp Văn bản 5">
            <a:extLst>
              <a:ext uri="{FF2B5EF4-FFF2-40B4-BE49-F238E27FC236}">
                <a16:creationId xmlns:a16="http://schemas.microsoft.com/office/drawing/2014/main" id="{75DAB042-87FD-4036-AB56-AB4E84BED9D1}"/>
              </a:ext>
            </a:extLst>
          </p:cNvPr>
          <p:cNvSpPr txBox="1"/>
          <p:nvPr/>
        </p:nvSpPr>
        <p:spPr>
          <a:xfrm>
            <a:off x="727406" y="2727947"/>
            <a:ext cx="73071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err="1"/>
              <a:t>Phản</a:t>
            </a:r>
            <a:r>
              <a:rPr lang="en-US" sz="2200"/>
              <a:t> </a:t>
            </a:r>
            <a:r>
              <a:rPr lang="en-US" sz="2200" err="1"/>
              <a:t>hồi</a:t>
            </a:r>
            <a:r>
              <a:rPr lang="en-US" sz="2200"/>
              <a:t> </a:t>
            </a:r>
            <a:r>
              <a:rPr lang="en-US" sz="2200" err="1"/>
              <a:t>nhanh</a:t>
            </a:r>
            <a:r>
              <a:rPr lang="en-US" sz="2200"/>
              <a:t> </a:t>
            </a:r>
            <a:r>
              <a:rPr lang="en-US" sz="2200" err="1"/>
              <a:t>chóng</a:t>
            </a:r>
            <a:endParaRPr lang="en-US" sz="2200"/>
          </a:p>
        </p:txBody>
      </p:sp>
      <p:sp>
        <p:nvSpPr>
          <p:cNvPr id="13" name="Hộp Văn bản 5">
            <a:extLst>
              <a:ext uri="{FF2B5EF4-FFF2-40B4-BE49-F238E27FC236}">
                <a16:creationId xmlns:a16="http://schemas.microsoft.com/office/drawing/2014/main" id="{61AADD93-1DB4-45CA-AD09-B9FCED19DCF6}"/>
              </a:ext>
            </a:extLst>
          </p:cNvPr>
          <p:cNvSpPr txBox="1"/>
          <p:nvPr/>
        </p:nvSpPr>
        <p:spPr>
          <a:xfrm>
            <a:off x="727405" y="3142258"/>
            <a:ext cx="73071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An </a:t>
            </a:r>
            <a:r>
              <a:rPr lang="en-US" sz="2200" err="1"/>
              <a:t>toàn</a:t>
            </a:r>
            <a:r>
              <a:rPr lang="en-US" sz="2200"/>
              <a:t> </a:t>
            </a:r>
            <a:r>
              <a:rPr lang="en-US" sz="2200" err="1"/>
              <a:t>trong</a:t>
            </a:r>
            <a:r>
              <a:rPr lang="en-US" sz="2200"/>
              <a:t> </a:t>
            </a:r>
            <a:r>
              <a:rPr lang="en-US" sz="2200" err="1"/>
              <a:t>trao</a:t>
            </a:r>
            <a:r>
              <a:rPr lang="en-US" sz="2200"/>
              <a:t> </a:t>
            </a:r>
            <a:r>
              <a:rPr lang="en-US" sz="2200" err="1"/>
              <a:t>đổi</a:t>
            </a:r>
            <a:r>
              <a:rPr lang="en-US" sz="2200"/>
              <a:t> </a:t>
            </a:r>
            <a:r>
              <a:rPr lang="en-US" sz="2200" err="1"/>
              <a:t>thông</a:t>
            </a:r>
            <a:r>
              <a:rPr lang="en-US" sz="2200"/>
              <a:t> tin</a:t>
            </a:r>
          </a:p>
        </p:txBody>
      </p:sp>
    </p:spTree>
    <p:extLst>
      <p:ext uri="{BB962C8B-B14F-4D97-AF65-F5344CB8AC3E}">
        <p14:creationId xmlns:p14="http://schemas.microsoft.com/office/powerpoint/2010/main" val="225235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I.Giới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7061"/>
            <a:ext cx="8026400" cy="594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/>
              <a:t>1.3 </a:t>
            </a:r>
            <a:r>
              <a:rPr lang="en-US" sz="2600" b="1" err="1"/>
              <a:t>Định</a:t>
            </a:r>
            <a:r>
              <a:rPr lang="en-US" sz="2600" b="1"/>
              <a:t> </a:t>
            </a:r>
            <a:r>
              <a:rPr lang="en-US" sz="2600" b="1" err="1"/>
              <a:t>hướng</a:t>
            </a:r>
            <a:r>
              <a:rPr lang="en-US" sz="2600" b="1"/>
              <a:t> </a:t>
            </a:r>
            <a:r>
              <a:rPr lang="en-US" sz="2600" b="1" err="1"/>
              <a:t>giải</a:t>
            </a:r>
            <a:r>
              <a:rPr lang="en-US" sz="2600" b="1"/>
              <a:t> </a:t>
            </a:r>
            <a:r>
              <a:rPr lang="en-US" sz="2600" b="1" err="1"/>
              <a:t>pháp</a:t>
            </a:r>
            <a:endParaRPr lang="en-US" sz="2200"/>
          </a:p>
          <a:p>
            <a:pPr marL="342900" lvl="1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9DD701A-D6EC-4EA8-B729-B065CEB7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63ECF88-7290-4B22-ACEF-DA8F0990BC93}"/>
              </a:ext>
            </a:extLst>
          </p:cNvPr>
          <p:cNvSpPr txBox="1"/>
          <p:nvPr/>
        </p:nvSpPr>
        <p:spPr>
          <a:xfrm>
            <a:off x="727406" y="1926509"/>
            <a:ext cx="73071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Kotlin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ngôn</a:t>
            </a:r>
            <a:r>
              <a:rPr lang="en-US" sz="2200" dirty="0"/>
              <a:t> </a:t>
            </a:r>
            <a:r>
              <a:rPr lang="en-US" sz="2200" dirty="0" err="1"/>
              <a:t>ngữ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xây</a:t>
            </a:r>
            <a:r>
              <a:rPr lang="en-US" sz="2200" dirty="0"/>
              <a:t> </a:t>
            </a:r>
            <a:r>
              <a:rPr lang="en-US" sz="2200" dirty="0" err="1"/>
              <a:t>dựng</a:t>
            </a:r>
            <a:r>
              <a:rPr lang="en-US" sz="2200" dirty="0"/>
              <a:t> </a:t>
            </a:r>
            <a:r>
              <a:rPr lang="en-US" sz="2200" dirty="0" err="1"/>
              <a:t>phía</a:t>
            </a:r>
            <a:r>
              <a:rPr lang="en-US" sz="2200" dirty="0"/>
              <a:t> client</a:t>
            </a:r>
          </a:p>
        </p:txBody>
      </p:sp>
      <p:sp>
        <p:nvSpPr>
          <p:cNvPr id="9" name="Hộp Văn bản 5">
            <a:extLst>
              <a:ext uri="{FF2B5EF4-FFF2-40B4-BE49-F238E27FC236}">
                <a16:creationId xmlns:a16="http://schemas.microsoft.com/office/drawing/2014/main" id="{A813D8E0-6D38-4AFF-8A3F-9DCF9448EA05}"/>
              </a:ext>
            </a:extLst>
          </p:cNvPr>
          <p:cNvSpPr txBox="1"/>
          <p:nvPr/>
        </p:nvSpPr>
        <p:spPr>
          <a:xfrm>
            <a:off x="727407" y="2326233"/>
            <a:ext cx="73071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err="1"/>
              <a:t>Sử</a:t>
            </a:r>
            <a:r>
              <a:rPr lang="en-US" sz="2200"/>
              <a:t> </a:t>
            </a:r>
            <a:r>
              <a:rPr lang="en-US" sz="2200" err="1"/>
              <a:t>dụng</a:t>
            </a:r>
            <a:r>
              <a:rPr lang="en-US" sz="2200"/>
              <a:t> Nodejs </a:t>
            </a:r>
            <a:r>
              <a:rPr lang="en-US" sz="2200" err="1"/>
              <a:t>để</a:t>
            </a:r>
            <a:r>
              <a:rPr lang="en-US" sz="2200"/>
              <a:t> </a:t>
            </a:r>
            <a:r>
              <a:rPr lang="en-US" sz="2200" err="1"/>
              <a:t>xây</a:t>
            </a:r>
            <a:r>
              <a:rPr lang="en-US" sz="2200"/>
              <a:t> </a:t>
            </a:r>
            <a:r>
              <a:rPr lang="en-US" sz="2200" err="1"/>
              <a:t>dựng</a:t>
            </a:r>
            <a:r>
              <a:rPr lang="en-US" sz="2200"/>
              <a:t> server</a:t>
            </a:r>
          </a:p>
        </p:txBody>
      </p:sp>
      <p:sp>
        <p:nvSpPr>
          <p:cNvPr id="11" name="Hộp Văn bản 5">
            <a:extLst>
              <a:ext uri="{FF2B5EF4-FFF2-40B4-BE49-F238E27FC236}">
                <a16:creationId xmlns:a16="http://schemas.microsoft.com/office/drawing/2014/main" id="{75DAB042-87FD-4036-AB56-AB4E84BED9D1}"/>
              </a:ext>
            </a:extLst>
          </p:cNvPr>
          <p:cNvSpPr txBox="1"/>
          <p:nvPr/>
        </p:nvSpPr>
        <p:spPr>
          <a:xfrm>
            <a:off x="727406" y="2727947"/>
            <a:ext cx="73071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Client </a:t>
            </a:r>
            <a:r>
              <a:rPr lang="en-US" sz="2200" err="1"/>
              <a:t>và</a:t>
            </a:r>
            <a:r>
              <a:rPr lang="en-US" sz="2200"/>
              <a:t> server </a:t>
            </a:r>
            <a:r>
              <a:rPr lang="en-US" sz="2200" err="1"/>
              <a:t>giao</a:t>
            </a:r>
            <a:r>
              <a:rPr lang="en-US" sz="2200"/>
              <a:t> </a:t>
            </a:r>
            <a:r>
              <a:rPr lang="en-US" sz="2200" err="1"/>
              <a:t>tiếp</a:t>
            </a:r>
            <a:r>
              <a:rPr lang="en-US" sz="2200"/>
              <a:t> qua RESTful API </a:t>
            </a:r>
            <a:r>
              <a:rPr lang="en-US" sz="2200" err="1"/>
              <a:t>và</a:t>
            </a:r>
            <a:r>
              <a:rPr lang="en-US" sz="2200"/>
              <a:t> </a:t>
            </a:r>
            <a:r>
              <a:rPr lang="en-US" sz="2200" err="1"/>
              <a:t>websocket</a:t>
            </a:r>
            <a:endParaRPr lang="en-US" sz="2200"/>
          </a:p>
        </p:txBody>
      </p:sp>
      <p:sp>
        <p:nvSpPr>
          <p:cNvPr id="13" name="Hộp Văn bản 5">
            <a:extLst>
              <a:ext uri="{FF2B5EF4-FFF2-40B4-BE49-F238E27FC236}">
                <a16:creationId xmlns:a16="http://schemas.microsoft.com/office/drawing/2014/main" id="{61AADD93-1DB4-45CA-AD09-B9FCED19DCF6}"/>
              </a:ext>
            </a:extLst>
          </p:cNvPr>
          <p:cNvSpPr txBox="1"/>
          <p:nvPr/>
        </p:nvSpPr>
        <p:spPr>
          <a:xfrm>
            <a:off x="727405" y="3142258"/>
            <a:ext cx="73071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err="1"/>
              <a:t>Sử</a:t>
            </a:r>
            <a:r>
              <a:rPr lang="en-US" sz="2200"/>
              <a:t> </a:t>
            </a:r>
            <a:r>
              <a:rPr lang="en-US" sz="2200" err="1"/>
              <a:t>dụng</a:t>
            </a:r>
            <a:r>
              <a:rPr lang="en-US" sz="2200"/>
              <a:t> </a:t>
            </a:r>
            <a:r>
              <a:rPr lang="en-US" sz="2200" err="1"/>
              <a:t>cơ</a:t>
            </a:r>
            <a:r>
              <a:rPr lang="en-US" sz="2200"/>
              <a:t> </a:t>
            </a:r>
            <a:r>
              <a:rPr lang="en-US" sz="2200" err="1"/>
              <a:t>chế</a:t>
            </a:r>
            <a:r>
              <a:rPr lang="en-US" sz="2200"/>
              <a:t> </a:t>
            </a:r>
            <a:r>
              <a:rPr lang="en-US" sz="2200" err="1"/>
              <a:t>mã</a:t>
            </a:r>
            <a:r>
              <a:rPr lang="en-US" sz="2200"/>
              <a:t> </a:t>
            </a:r>
            <a:r>
              <a:rPr lang="en-US" sz="2200" err="1"/>
              <a:t>hóa</a:t>
            </a:r>
            <a:r>
              <a:rPr lang="en-US" sz="2200"/>
              <a:t> end to end </a:t>
            </a:r>
            <a:r>
              <a:rPr lang="en-US" sz="2200" err="1"/>
              <a:t>đã</a:t>
            </a:r>
            <a:r>
              <a:rPr lang="en-US" sz="2200"/>
              <a:t> </a:t>
            </a:r>
            <a:r>
              <a:rPr lang="en-US" sz="2200" err="1"/>
              <a:t>mã</a:t>
            </a:r>
            <a:r>
              <a:rPr lang="en-US" sz="2200"/>
              <a:t> </a:t>
            </a:r>
            <a:r>
              <a:rPr lang="en-US" sz="2200" err="1"/>
              <a:t>hóa</a:t>
            </a:r>
            <a:r>
              <a:rPr lang="en-US" sz="2200"/>
              <a:t> </a:t>
            </a:r>
            <a:r>
              <a:rPr lang="en-US" sz="2200" err="1"/>
              <a:t>thông</a:t>
            </a:r>
            <a:r>
              <a:rPr lang="en-US" sz="2200"/>
              <a:t> tin </a:t>
            </a:r>
            <a:r>
              <a:rPr lang="en-US" sz="2200" err="1"/>
              <a:t>truyền</a:t>
            </a:r>
            <a:r>
              <a:rPr lang="en-US" sz="2200"/>
              <a:t> </a:t>
            </a:r>
            <a:r>
              <a:rPr lang="en-US" sz="2200" err="1"/>
              <a:t>đi</a:t>
            </a:r>
            <a:r>
              <a:rPr lang="en-US" sz="2200"/>
              <a:t> </a:t>
            </a:r>
            <a:r>
              <a:rPr lang="en-US" sz="2200" err="1"/>
              <a:t>với</a:t>
            </a:r>
            <a:r>
              <a:rPr lang="en-US" sz="2200"/>
              <a:t> </a:t>
            </a:r>
            <a:r>
              <a:rPr lang="en-US" sz="2200" err="1"/>
              <a:t>thuật</a:t>
            </a:r>
            <a:r>
              <a:rPr lang="en-US" sz="2200"/>
              <a:t> </a:t>
            </a:r>
            <a:r>
              <a:rPr lang="en-US" sz="2200" err="1"/>
              <a:t>toán</a:t>
            </a:r>
            <a:r>
              <a:rPr lang="en-US" sz="2200"/>
              <a:t> RSA </a:t>
            </a:r>
            <a:r>
              <a:rPr lang="en-US" sz="2200" err="1"/>
              <a:t>và</a:t>
            </a:r>
            <a:r>
              <a:rPr lang="en-US" sz="2200"/>
              <a:t> AES</a:t>
            </a:r>
          </a:p>
        </p:txBody>
      </p:sp>
    </p:spTree>
    <p:extLst>
      <p:ext uri="{BB962C8B-B14F-4D97-AF65-F5344CB8AC3E}">
        <p14:creationId xmlns:p14="http://schemas.microsoft.com/office/powerpoint/2010/main" val="411412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nghệ</a:t>
            </a:r>
            <a:r>
              <a:rPr lang="en-US"/>
              <a:t> sử dụng.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166100" cy="4711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2.1 Client.</a:t>
            </a:r>
            <a:endParaRPr lang="en-US" sz="2400" dirty="0">
              <a:latin typeface="Calibri (Thân)"/>
            </a:endParaRPr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7CCA380-A1CE-466D-A7D5-05DF4C64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47" y="1714508"/>
            <a:ext cx="2966705" cy="1668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644" y="3576316"/>
            <a:ext cx="4682712" cy="2632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616" y="1957793"/>
            <a:ext cx="2424068" cy="121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6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nghệ</a:t>
            </a:r>
            <a:r>
              <a:rPr lang="en-US"/>
              <a:t> sử dụng.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166100" cy="4711615"/>
          </a:xfrm>
        </p:spPr>
        <p:txBody>
          <a:bodyPr>
            <a:normAutofit/>
          </a:bodyPr>
          <a:lstStyle/>
          <a:p>
            <a:pPr marL="0" lvl="1" indent="0">
              <a:spcBef>
                <a:spcPts val="750"/>
              </a:spcBef>
              <a:buNone/>
            </a:pPr>
            <a:r>
              <a:rPr lang="en-US" sz="2600" b="1" dirty="0"/>
              <a:t>2.2 Server</a:t>
            </a:r>
          </a:p>
          <a:p>
            <a:pPr lvl="1"/>
            <a:endParaRPr lang="en-US" b="1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7CCA380-A1CE-466D-A7D5-05DF4C64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83" y="3887504"/>
            <a:ext cx="3390897" cy="21193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08" y="2122793"/>
            <a:ext cx="3801468" cy="130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nghệ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cụ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2.3 </a:t>
            </a:r>
            <a:r>
              <a:rPr lang="en-US" sz="2400" b="1" dirty="0" err="1"/>
              <a:t>Cơ</a:t>
            </a:r>
            <a:r>
              <a:rPr lang="en-US" sz="2400" b="1" dirty="0"/>
              <a:t> </a:t>
            </a:r>
            <a:r>
              <a:rPr lang="en-US" sz="2400" b="1" dirty="0" err="1"/>
              <a:t>sở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giao</a:t>
            </a:r>
            <a:r>
              <a:rPr lang="en-US" sz="2400" b="1" dirty="0"/>
              <a:t> </a:t>
            </a:r>
            <a:r>
              <a:rPr lang="en-US" sz="2400" b="1" dirty="0" err="1"/>
              <a:t>tiếp</a:t>
            </a:r>
            <a:r>
              <a:rPr lang="en-US" sz="2400" b="1" dirty="0"/>
              <a:t> </a:t>
            </a:r>
            <a:r>
              <a:rPr lang="en-US" sz="2400" b="1" dirty="0" err="1"/>
              <a:t>giữa</a:t>
            </a:r>
            <a:r>
              <a:rPr lang="en-US" sz="2400" b="1" dirty="0"/>
              <a:t> Client-Server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FEA7C3-CF03-4087-83FD-A3A424C8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30" y="2144506"/>
            <a:ext cx="1625130" cy="838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761" y="3012530"/>
            <a:ext cx="2969181" cy="1113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64" y="4582069"/>
            <a:ext cx="4096571" cy="19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7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38249"/>
            <a:ext cx="3234493" cy="4485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3.1 Use case </a:t>
            </a:r>
            <a:r>
              <a:rPr lang="en-US" sz="2600" b="1" dirty="0" err="1"/>
              <a:t>tổng</a:t>
            </a:r>
            <a:r>
              <a:rPr lang="en-US" sz="2600" b="1" dirty="0"/>
              <a:t> </a:t>
            </a:r>
            <a:r>
              <a:rPr lang="en-US" sz="2600" b="1" dirty="0" err="1"/>
              <a:t>quan</a:t>
            </a:r>
            <a:endParaRPr lang="en-US" sz="2600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9F05CCB-9F19-4509-9F03-B421AEFD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443" y="1134207"/>
            <a:ext cx="4990512" cy="529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4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C59F5A38117740943B8FF3EDCD6F2C" ma:contentTypeVersion="7" ma:contentTypeDescription="Create a new document." ma:contentTypeScope="" ma:versionID="6b9e9eacbd8b60ee2ea0076e27e53a65">
  <xsd:schema xmlns:xsd="http://www.w3.org/2001/XMLSchema" xmlns:xs="http://www.w3.org/2001/XMLSchema" xmlns:p="http://schemas.microsoft.com/office/2006/metadata/properties" xmlns:ns3="f1328958-14dd-490d-9bef-36e057722720" xmlns:ns4="9205abd2-4666-4b5e-aa92-3b275006cfaf" targetNamespace="http://schemas.microsoft.com/office/2006/metadata/properties" ma:root="true" ma:fieldsID="6d692f5a66b2ddfa279b62f0d76af23a" ns3:_="" ns4:_="">
    <xsd:import namespace="f1328958-14dd-490d-9bef-36e057722720"/>
    <xsd:import namespace="9205abd2-4666-4b5e-aa92-3b275006cf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328958-14dd-490d-9bef-36e0577227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05abd2-4666-4b5e-aa92-3b275006cfa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8CC9E7-F6E7-4143-A3A9-140F8960D8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906184-6CDE-4E83-A3FB-1438080BFDBF}">
  <ds:schemaRefs>
    <ds:schemaRef ds:uri="9205abd2-4666-4b5e-aa92-3b275006cfaf"/>
    <ds:schemaRef ds:uri="f1328958-14dd-490d-9bef-36e05772272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709DC6F-1F29-4D8E-B567-BD2E1634A768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f1328958-14dd-490d-9bef-36e057722720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9205abd2-4666-4b5e-aa92-3b275006cfaf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233</TotalTime>
  <Words>601</Words>
  <Application>Microsoft Office PowerPoint</Application>
  <PresentationFormat>On-screen Show (4:3)</PresentationFormat>
  <Paragraphs>105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(Thân)</vt:lpstr>
      <vt:lpstr>Calibri Light</vt:lpstr>
      <vt:lpstr>Office Theme</vt:lpstr>
      <vt:lpstr>ĐỒ ÁN TỐT NGHIỆP Xây dựng ứng dụng nhắn tin an toàn  Sinh viên thực hiện: Lê Đình Tài</vt:lpstr>
      <vt:lpstr>Nội dung</vt:lpstr>
      <vt:lpstr>I.Giới thiệu đề tài</vt:lpstr>
      <vt:lpstr>I.Giới thiệu đề tài</vt:lpstr>
      <vt:lpstr>I.Giới thiệu đề tài</vt:lpstr>
      <vt:lpstr>II. Công nghệ sử dụng. </vt:lpstr>
      <vt:lpstr>II. Công nghệ sử dụng. </vt:lpstr>
      <vt:lpstr>II. Công nghệ và công cụ sử dụng. </vt:lpstr>
      <vt:lpstr>III. Phân tích và thiết kế hệ thống</vt:lpstr>
      <vt:lpstr>III. Phân tích và thiết kế hệ thống</vt:lpstr>
      <vt:lpstr>III. Phân tích và thiết kế hệ thống</vt:lpstr>
      <vt:lpstr>III. Phân tích và thiết kế hệ thống</vt:lpstr>
      <vt:lpstr>III. Phân tích và thiết kế hệ thống</vt:lpstr>
      <vt:lpstr>III. Phân tích, thiết kế hệ thống</vt:lpstr>
      <vt:lpstr>III. Phân tích, thiết kế hệ thống</vt:lpstr>
      <vt:lpstr>III. Phân tích, thiết kế hệ thống</vt:lpstr>
      <vt:lpstr>IV. Các đóng góp nổi bật</vt:lpstr>
      <vt:lpstr>IV. Demo sản phẩm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Le Dinh Tai 20173352</cp:lastModifiedBy>
  <cp:revision>13</cp:revision>
  <cp:lastPrinted>2021-01-18T04:37:19Z</cp:lastPrinted>
  <dcterms:created xsi:type="dcterms:W3CDTF">2016-07-25T07:53:11Z</dcterms:created>
  <dcterms:modified xsi:type="dcterms:W3CDTF">2021-07-02T21:17:19Z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0x01010049C59F5A38117740943B8FF3EDCD6F2C</vt:lpwstr>
  </property>
</Properties>
</file>