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71800" y="228600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BEGIN</a:t>
            </a:r>
            <a:endParaRPr kumimoji="1" lang="ja-JP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5715000"/>
            <a:ext cx="2895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2971800" y="1447800"/>
            <a:ext cx="2877403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INPUT a</a:t>
            </a:r>
            <a:endParaRPr kumimoji="1" lang="ja-JP" alt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200400" y="2667000"/>
            <a:ext cx="2438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 &gt;= 0</a:t>
            </a:r>
            <a:endParaRPr kumimoji="1" lang="ja-JP" altLang="en-US" dirty="0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 flipH="1">
            <a:off x="4410502" y="1219200"/>
            <a:ext cx="909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7" idx="0"/>
          </p:cNvCxnSpPr>
          <p:nvPr/>
        </p:nvCxnSpPr>
        <p:spPr>
          <a:xfrm>
            <a:off x="4410502" y="2362200"/>
            <a:ext cx="9098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20" idx="0"/>
          </p:cNvCxnSpPr>
          <p:nvPr/>
        </p:nvCxnSpPr>
        <p:spPr>
          <a:xfrm>
            <a:off x="5638800" y="3124200"/>
            <a:ext cx="1143000" cy="8421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/>
          <p:cNvSpPr/>
          <p:nvPr/>
        </p:nvSpPr>
        <p:spPr>
          <a:xfrm>
            <a:off x="533400" y="3985146"/>
            <a:ext cx="2877403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OUTPUT “a </a:t>
            </a:r>
            <a:r>
              <a:rPr kumimoji="1" lang="en-US" altLang="ja-JP" dirty="0" err="1" smtClean="0"/>
              <a:t>dương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</p:txBody>
      </p:sp>
      <p:sp>
        <p:nvSpPr>
          <p:cNvPr id="20" name="Parallelogram 19"/>
          <p:cNvSpPr/>
          <p:nvPr/>
        </p:nvSpPr>
        <p:spPr>
          <a:xfrm>
            <a:off x="5343098" y="3966381"/>
            <a:ext cx="2877403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OUTPUT “a </a:t>
            </a:r>
            <a:r>
              <a:rPr kumimoji="1" lang="en-US" altLang="ja-JP" dirty="0" err="1" smtClean="0"/>
              <a:t>âm</a:t>
            </a:r>
            <a:r>
              <a:rPr kumimoji="1" lang="en-US" altLang="ja-JP" dirty="0" smtClean="0"/>
              <a:t>”</a:t>
            </a:r>
            <a:endParaRPr kumimoji="1" lang="ja-JP" altLang="en-US" dirty="0"/>
          </a:p>
        </p:txBody>
      </p:sp>
      <p:cxnSp>
        <p:nvCxnSpPr>
          <p:cNvPr id="21" name="Elbow Connector 20"/>
          <p:cNvCxnSpPr>
            <a:stCxn id="7" idx="1"/>
            <a:endCxn id="19" idx="1"/>
          </p:cNvCxnSpPr>
          <p:nvPr/>
        </p:nvCxnSpPr>
        <p:spPr>
          <a:xfrm rot="10800000" flipV="1">
            <a:off x="2086402" y="3124200"/>
            <a:ext cx="1113998" cy="860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2464" y="340797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1800" y="323525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</a:p>
        </p:txBody>
      </p:sp>
      <p:cxnSp>
        <p:nvCxnSpPr>
          <p:cNvPr id="29" name="Elbow Connector 28"/>
          <p:cNvCxnSpPr>
            <a:stCxn id="19" idx="4"/>
            <a:endCxn id="5" idx="0"/>
          </p:cNvCxnSpPr>
          <p:nvPr/>
        </p:nvCxnSpPr>
        <p:spPr>
          <a:xfrm rot="16200000" flipH="1">
            <a:off x="2826224" y="4045424"/>
            <a:ext cx="815454" cy="25236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4"/>
            <a:endCxn id="5" idx="0"/>
          </p:cNvCxnSpPr>
          <p:nvPr/>
        </p:nvCxnSpPr>
        <p:spPr>
          <a:xfrm rot="5400000">
            <a:off x="5221691" y="4154890"/>
            <a:ext cx="834219" cy="228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4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Kieu Xuan Duong</dc:creator>
  <cp:lastModifiedBy>Kieu Xuan Duong</cp:lastModifiedBy>
  <cp:revision>4</cp:revision>
  <dcterms:created xsi:type="dcterms:W3CDTF">2006-08-16T00:00:00Z</dcterms:created>
  <dcterms:modified xsi:type="dcterms:W3CDTF">2019-10-01T11:54:20Z</dcterms:modified>
</cp:coreProperties>
</file>