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p:scale>
          <a:sx n="75" d="100"/>
          <a:sy n="75" d="100"/>
        </p:scale>
        <p:origin x="2832" y="7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13.03.2020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23F103-BC34-4FE4-A40E-EDDEECFDA5D0}" type="datetimeFigureOut">
              <a:rPr lang="en-US" smtClean="0"/>
              <a:pPr/>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98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435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85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2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70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208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03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76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19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62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78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E451C3-0FF4-47C4-B829-773ADF60F88C}" type="datetimeFigureOut">
              <a:rPr lang="en-US" smtClean="0"/>
              <a:t>3/13/2020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31501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Neighborhoods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804042" y="2461611"/>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5" name="Picture 4"/>
          <p:cNvPicPr/>
          <p:nvPr/>
        </p:nvPicPr>
        <p:blipFill>
          <a:blip r:embed="rId2"/>
          <a:stretch>
            <a:fillRect/>
          </a:stretch>
        </p:blipFill>
        <p:spPr>
          <a:xfrm>
            <a:off x="804042" y="3288328"/>
            <a:ext cx="10239096" cy="3070270"/>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3274254"/>
            <a:ext cx="10352417" cy="3281290"/>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883877"/>
            <a:ext cx="10310214" cy="3432517"/>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3</a:t>
            </a:r>
          </a:p>
          <a:p>
            <a:pPr marL="0" indent="0">
              <a:buNone/>
            </a:pPr>
            <a:endParaRPr lang="en-US" dirty="0"/>
          </a:p>
          <a:p>
            <a:endParaRPr lang="tr-TR" dirty="0"/>
          </a:p>
        </p:txBody>
      </p:sp>
      <p:pic>
        <p:nvPicPr>
          <p:cNvPr id="5" name="Picture 4"/>
          <p:cNvPicPr/>
          <p:nvPr/>
        </p:nvPicPr>
        <p:blipFill>
          <a:blip r:embed="rId2"/>
          <a:stretch>
            <a:fillRect/>
          </a:stretch>
        </p:blipFill>
        <p:spPr>
          <a:xfrm>
            <a:off x="1154954" y="3032047"/>
            <a:ext cx="9339543" cy="1469614"/>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2383082"/>
            <a:ext cx="9126562" cy="4102124"/>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07295" y="2475914"/>
            <a:ext cx="6483154" cy="4121834"/>
          </a:xfrm>
          <a:prstGeom prst="rect">
            <a:avLst/>
          </a:prstGeom>
        </p:spPr>
      </p:pic>
    </p:spTree>
    <p:extLst>
      <p:ext uri="{BB962C8B-B14F-4D97-AF65-F5344CB8AC3E}">
        <p14:creationId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965768" y="2619265"/>
            <a:ext cx="10338108" cy="2268045"/>
          </a:xfrm>
        </p:spPr>
        <p:txBody>
          <a:bodyPr>
            <a:normAutofit fontScale="92500"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err="1"/>
              <a:t>devleoped</a:t>
            </a:r>
            <a:r>
              <a:rPr lang="en-US" dirty="0"/>
              <a:t> into a fully </a:t>
            </a:r>
            <a:r>
              <a:rPr lang="en-US" dirty="0" err="1"/>
              <a:t>phledged</a:t>
            </a:r>
            <a:r>
              <a:rPr lang="en-US" dirty="0"/>
              <a:t> 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a:p>
          <a:p>
            <a:r>
              <a:rPr lang="en-US" dirty="0"/>
              <a:t>The City of New York is famous for its </a:t>
            </a:r>
            <a:r>
              <a:rPr lang="en-US" dirty="0" err="1"/>
              <a:t>excelllent</a:t>
            </a:r>
            <a:r>
              <a:rPr lang="en-US" dirty="0"/>
              <a: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a:p>
          <a:p>
            <a:pPr algn="just"/>
            <a:r>
              <a:rPr lang="en-US" dirty="0"/>
              <a:t>My 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2385359"/>
          </a:xfrm>
        </p:spPr>
        <p:txBody>
          <a:bodyPr/>
          <a:lstStyle/>
          <a:p>
            <a:r>
              <a:rPr lang="en-US" dirty="0"/>
              <a:t>To identify the characteristics of our competitors' venues in </a:t>
            </a:r>
            <a:r>
              <a:rPr lang="tr-TR" dirty="0"/>
              <a:t>Manhattan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err="1"/>
              <a:t>In</a:t>
            </a:r>
            <a:r>
              <a:rPr lang="tr-TR" dirty="0"/>
              <a:t> Manhattan, </a:t>
            </a:r>
            <a:r>
              <a:rPr lang="tr-TR" dirty="0" err="1"/>
              <a:t>there</a:t>
            </a:r>
            <a:r>
              <a:rPr lang="tr-TR" dirty="0"/>
              <a:t> is 1763 </a:t>
            </a:r>
            <a:r>
              <a:rPr lang="tr-TR" dirty="0" err="1"/>
              <a:t>sushi</a:t>
            </a:r>
            <a:r>
              <a:rPr lang="tr-TR" dirty="0"/>
              <a:t> </a:t>
            </a:r>
            <a:r>
              <a:rPr lang="tr-TR" dirty="0" err="1"/>
              <a:t>bars</a:t>
            </a:r>
            <a:r>
              <a:rPr lang="tr-TR" dirty="0"/>
              <a:t> </a:t>
            </a:r>
            <a:r>
              <a:rPr lang="tr-TR" dirty="0" err="1"/>
              <a:t>are</a:t>
            </a:r>
            <a:r>
              <a:rPr lang="tr-TR" dirty="0"/>
              <a:t> </a:t>
            </a:r>
            <a:r>
              <a:rPr lang="tr-TR" dirty="0" err="1"/>
              <a:t>currently</a:t>
            </a:r>
            <a:r>
              <a:rPr lang="tr-TR" dirty="0"/>
              <a:t> </a:t>
            </a:r>
            <a:r>
              <a:rPr lang="tr-TR" dirty="0" err="1"/>
              <a:t>operating</a:t>
            </a:r>
            <a:r>
              <a:rPr lang="tr-TR" dirty="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idx="1"/>
          </p:nvPr>
        </p:nvSpPr>
        <p:spPr>
          <a:xfrm>
            <a:off x="1154954" y="2415241"/>
            <a:ext cx="10396070" cy="664135"/>
          </a:xfrm>
        </p:spPr>
        <p:txBody>
          <a:bodyPr>
            <a:normAutofit lnSpcReduction="10000"/>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Manhattan,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br>
              <a:rPr lang="tr-TR" dirty="0"/>
            </a:br>
            <a:endParaRPr lang="tr-TR" dirty="0"/>
          </a:p>
        </p:txBody>
      </p:sp>
      <p:pic>
        <p:nvPicPr>
          <p:cNvPr id="4" name="Picture 3"/>
          <p:cNvPicPr/>
          <p:nvPr/>
        </p:nvPicPr>
        <p:blipFill>
          <a:blip r:embed="rId2"/>
          <a:stretch>
            <a:fillRect/>
          </a:stretch>
        </p:blipFill>
        <p:spPr>
          <a:xfrm>
            <a:off x="900331" y="2397375"/>
            <a:ext cx="8004518" cy="4130034"/>
          </a:xfrm>
          <a:prstGeom prst="rect">
            <a:avLst/>
          </a:prstGeom>
        </p:spPr>
      </p:pic>
      <p:sp>
        <p:nvSpPr>
          <p:cNvPr id="6" name="Rectangle 5"/>
          <p:cNvSpPr/>
          <p:nvPr/>
        </p:nvSpPr>
        <p:spPr>
          <a:xfrm>
            <a:off x="8904848" y="2841674"/>
            <a:ext cx="3080825" cy="369332"/>
          </a:xfrm>
          <a:prstGeom prst="rect">
            <a:avLst/>
          </a:prstGeom>
        </p:spPr>
        <p:txBody>
          <a:bodyPr wrap="square">
            <a:spAutoFit/>
          </a:bodyPr>
          <a:lstStyle/>
          <a:p>
            <a:r>
              <a:rPr lang="tr-TR" dirty="0" err="1"/>
              <a:t>Sushi</a:t>
            </a:r>
            <a:r>
              <a:rPr lang="tr-TR" dirty="0"/>
              <a:t> </a:t>
            </a:r>
            <a:r>
              <a:rPr lang="tr-TR" dirty="0" err="1"/>
              <a:t>bars</a:t>
            </a:r>
            <a:r>
              <a:rPr lang="tr-TR" dirty="0"/>
              <a:t> in Manhattan</a:t>
            </a:r>
          </a:p>
        </p:txBody>
      </p:sp>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248</TotalTime>
  <Words>607</Words>
  <Application>Microsoft Office PowerPoint</Application>
  <PresentationFormat>Widescreen</PresentationFormat>
  <Paragraphs>53</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Times New Roman</vt:lpstr>
      <vt:lpstr>Tw Cen MT</vt:lpstr>
      <vt:lpstr>Tw Cen MT Condensed</vt:lpstr>
      <vt:lpstr>Wingdings 3</vt:lpstr>
      <vt:lpstr>Integral</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9Slide</cp:lastModifiedBy>
  <cp:revision>20</cp:revision>
  <dcterms:created xsi:type="dcterms:W3CDTF">2019-01-13T13:58:47Z</dcterms:created>
  <dcterms:modified xsi:type="dcterms:W3CDTF">2020-03-13T07:18:41Z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