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0" r:id="rId3"/>
    <p:sldId id="306" r:id="rId4"/>
    <p:sldId id="286" r:id="rId5"/>
    <p:sldId id="309" r:id="rId6"/>
    <p:sldId id="310"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686" y="35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12/17/2023</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12/17/2023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5" y="4301769"/>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Mảng</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Vòng lặp for</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Vòng lặp do-while</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Vòng lặp while</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Vòng lặp for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381000" y="1963839"/>
            <a:ext cx="11201400"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Vòng lặp for được sử dụng để lặp qua một tập hợp các phần tử, thực hiện một loạt các thao tác trên từng phần tử đó</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DA5EF3-88D9-B3E7-B501-D26DB573BCB3}"/>
              </a:ext>
            </a:extLst>
          </p:cNvPr>
          <p:cNvPicPr>
            <a:picLocks noChangeAspect="1"/>
          </p:cNvPicPr>
          <p:nvPr/>
        </p:nvPicPr>
        <p:blipFill>
          <a:blip r:embed="rId4"/>
          <a:stretch>
            <a:fillRect/>
          </a:stretch>
        </p:blipFill>
        <p:spPr>
          <a:xfrm>
            <a:off x="609600" y="2931838"/>
            <a:ext cx="3260809" cy="1355749"/>
          </a:xfrm>
          <a:prstGeom prst="rect">
            <a:avLst/>
          </a:prstGeom>
        </p:spPr>
      </p:pic>
      <p:pic>
        <p:nvPicPr>
          <p:cNvPr id="19" name="Picture 18">
            <a:extLst>
              <a:ext uri="{FF2B5EF4-FFF2-40B4-BE49-F238E27FC236}">
                <a16:creationId xmlns:a16="http://schemas.microsoft.com/office/drawing/2014/main" id="{996FB5D9-0172-B6E6-E931-E7238C0BBC49}"/>
              </a:ext>
            </a:extLst>
          </p:cNvPr>
          <p:cNvPicPr>
            <a:picLocks noChangeAspect="1"/>
          </p:cNvPicPr>
          <p:nvPr/>
        </p:nvPicPr>
        <p:blipFill rotWithShape="1">
          <a:blip r:embed="rId5"/>
          <a:srcRect t="3422" r="3200" b="2762"/>
          <a:stretch/>
        </p:blipFill>
        <p:spPr>
          <a:xfrm>
            <a:off x="3939965" y="3028358"/>
            <a:ext cx="7794835" cy="2534242"/>
          </a:xfrm>
          <a:prstGeom prst="rect">
            <a:avLst/>
          </a:prstGeom>
        </p:spPr>
      </p:pic>
    </p:spTree>
    <p:extLst>
      <p:ext uri="{BB962C8B-B14F-4D97-AF65-F5344CB8AC3E}">
        <p14:creationId xmlns:p14="http://schemas.microsoft.com/office/powerpoint/2010/main" val="7212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Vòng lặp while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15852" y="2061632"/>
            <a:ext cx="9906000"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vòng lặp while cho phép thực hiện một khối lệnh cho đến khi một điều kiện nào đó trở thành sai</a:t>
            </a:r>
            <a:r>
              <a:rPr lang="en-US" sz="2000">
                <a:latin typeface="Times New Roman" panose="02020603050405020304" pitchFamily="18" charset="0"/>
                <a:cs typeface="Times New Roman" panose="02020603050405020304" pitchFamily="18" charset="0"/>
              </a:rPr>
              <a:t>. </a:t>
            </a:r>
          </a:p>
          <a:p>
            <a:pPr algn="just"/>
            <a:r>
              <a:rPr lang="vi-VN" sz="2000">
                <a:latin typeface="Times New Roman" panose="02020603050405020304" pitchFamily="18" charset="0"/>
                <a:cs typeface="Times New Roman" panose="02020603050405020304" pitchFamily="18" charset="0"/>
              </a:rPr>
              <a:t>Cần lưu ý rằng nếu điều kiện không bao giờ trở thành sai, vòng lặp while có thể tạo ra một vòng lặp vô hạn</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86A00F-4FDD-6102-5375-C80B4A316038}"/>
              </a:ext>
            </a:extLst>
          </p:cNvPr>
          <p:cNvPicPr>
            <a:picLocks noChangeAspect="1"/>
          </p:cNvPicPr>
          <p:nvPr/>
        </p:nvPicPr>
        <p:blipFill>
          <a:blip r:embed="rId4"/>
          <a:stretch>
            <a:fillRect/>
          </a:stretch>
        </p:blipFill>
        <p:spPr>
          <a:xfrm>
            <a:off x="906318" y="3385071"/>
            <a:ext cx="3100850" cy="1696922"/>
          </a:xfrm>
          <a:prstGeom prst="rect">
            <a:avLst/>
          </a:prstGeom>
        </p:spPr>
      </p:pic>
      <p:pic>
        <p:nvPicPr>
          <p:cNvPr id="19" name="Picture 18">
            <a:extLst>
              <a:ext uri="{FF2B5EF4-FFF2-40B4-BE49-F238E27FC236}">
                <a16:creationId xmlns:a16="http://schemas.microsoft.com/office/drawing/2014/main" id="{816A6AB2-4FBB-2F8F-1056-BEF2D8B0927F}"/>
              </a:ext>
            </a:extLst>
          </p:cNvPr>
          <p:cNvPicPr>
            <a:picLocks noChangeAspect="1"/>
          </p:cNvPicPr>
          <p:nvPr/>
        </p:nvPicPr>
        <p:blipFill>
          <a:blip r:embed="rId5"/>
          <a:stretch>
            <a:fillRect/>
          </a:stretch>
        </p:blipFill>
        <p:spPr>
          <a:xfrm>
            <a:off x="4297634" y="3326682"/>
            <a:ext cx="6951458" cy="2570887"/>
          </a:xfrm>
          <a:prstGeom prst="rect">
            <a:avLst/>
          </a:prstGeom>
        </p:spPr>
      </p:pic>
    </p:spTree>
    <p:extLst>
      <p:ext uri="{BB962C8B-B14F-4D97-AF65-F5344CB8AC3E}">
        <p14:creationId xmlns:p14="http://schemas.microsoft.com/office/powerpoint/2010/main" val="38512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Vòng lặp do - while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15852" y="2061632"/>
            <a:ext cx="10890348" cy="1323439"/>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 Trong C#, </a:t>
            </a:r>
            <a:r>
              <a:rPr lang="vi-VN" sz="2000">
                <a:latin typeface="Times New Roman" panose="02020603050405020304" pitchFamily="18" charset="0"/>
                <a:cs typeface="Times New Roman" panose="02020603050405020304" pitchFamily="18" charset="0"/>
              </a:rPr>
              <a:t>vòng lặp </a:t>
            </a:r>
            <a:r>
              <a:rPr lang="en-US" sz="2000" b="1">
                <a:solidFill>
                  <a:srgbClr val="FF0000"/>
                </a:solidFill>
                <a:latin typeface="Times New Roman" panose="02020603050405020304" pitchFamily="18" charset="0"/>
                <a:cs typeface="Times New Roman" panose="02020603050405020304" pitchFamily="18" charset="0"/>
              </a:rPr>
              <a:t>“</a:t>
            </a:r>
            <a:r>
              <a:rPr lang="vi-VN" sz="2000" b="1">
                <a:solidFill>
                  <a:srgbClr val="FF0000"/>
                </a:solidFill>
                <a:latin typeface="Times New Roman" panose="02020603050405020304" pitchFamily="18" charset="0"/>
                <a:cs typeface="Times New Roman" panose="02020603050405020304" pitchFamily="18" charset="0"/>
              </a:rPr>
              <a:t>do while</a:t>
            </a:r>
            <a:r>
              <a:rPr lang="en-US" sz="2000" b="1">
                <a:solidFill>
                  <a:srgbClr val="FF0000"/>
                </a:solidFill>
                <a:latin typeface="Times New Roman" panose="02020603050405020304" pitchFamily="18" charset="0"/>
                <a:cs typeface="Times New Roman" panose="02020603050405020304" pitchFamily="18" charset="0"/>
              </a:rPr>
              <a:t>”</a:t>
            </a:r>
            <a:r>
              <a:rPr lang="vi-VN" sz="2000" b="1">
                <a:solidFill>
                  <a:srgbClr val="FF0000"/>
                </a:solidFill>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tương tự như vòng lặp while, nhưng nó đảm bảo rằng khối lệnh trong nó được thực hiện ít nhất một lần trước khi kiểm tra điều kiện.</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Vòng lặp do while hữu ích khi bạn cần thực hiện một khối lệnh ít nhất một lần và sau đó kiểm tra điều kiện để xem liệu vòng lặp có tiếp tục hay không.</a:t>
            </a:r>
            <a:endParaRPr lang="en-US" sz="2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17EF5B4-4F8B-7B40-A4C0-03C83424A145}"/>
              </a:ext>
            </a:extLst>
          </p:cNvPr>
          <p:cNvPicPr>
            <a:picLocks noChangeAspect="1"/>
          </p:cNvPicPr>
          <p:nvPr/>
        </p:nvPicPr>
        <p:blipFill rotWithShape="1">
          <a:blip r:embed="rId4"/>
          <a:srcRect l="1145" r="18533"/>
          <a:stretch/>
        </p:blipFill>
        <p:spPr>
          <a:xfrm>
            <a:off x="758503" y="3568943"/>
            <a:ext cx="3196730" cy="1918643"/>
          </a:xfrm>
          <a:prstGeom prst="rect">
            <a:avLst/>
          </a:prstGeom>
        </p:spPr>
      </p:pic>
      <p:pic>
        <p:nvPicPr>
          <p:cNvPr id="22" name="Picture 21">
            <a:extLst>
              <a:ext uri="{FF2B5EF4-FFF2-40B4-BE49-F238E27FC236}">
                <a16:creationId xmlns:a16="http://schemas.microsoft.com/office/drawing/2014/main" id="{00798B87-2120-2C7E-0F3E-DEA42B258D0B}"/>
              </a:ext>
            </a:extLst>
          </p:cNvPr>
          <p:cNvPicPr>
            <a:picLocks noChangeAspect="1"/>
          </p:cNvPicPr>
          <p:nvPr/>
        </p:nvPicPr>
        <p:blipFill>
          <a:blip r:embed="rId5"/>
          <a:stretch>
            <a:fillRect/>
          </a:stretch>
        </p:blipFill>
        <p:spPr>
          <a:xfrm>
            <a:off x="4441991" y="3372449"/>
            <a:ext cx="7113375" cy="2721907"/>
          </a:xfrm>
          <a:prstGeom prst="rect">
            <a:avLst/>
          </a:prstGeom>
        </p:spPr>
      </p:pic>
    </p:spTree>
    <p:extLst>
      <p:ext uri="{BB962C8B-B14F-4D97-AF65-F5344CB8AC3E}">
        <p14:creationId xmlns:p14="http://schemas.microsoft.com/office/powerpoint/2010/main" val="45702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43081" y="1241286"/>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Mảng trong 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15852" y="2061632"/>
            <a:ext cx="10890348"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Mảng trong C# là một cấu trúc dữ liệu cho phép lưu trữ một tập hợp các phần tử có cùng kiểu dữ liệu. Mảng có thể có kích thước cố định và các phần tử được truy cập thông qua chỉ số (index) của chúng.</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9221FC-1CE5-E919-3A69-686F61668505}"/>
              </a:ext>
            </a:extLst>
          </p:cNvPr>
          <p:cNvPicPr>
            <a:picLocks noChangeAspect="1"/>
          </p:cNvPicPr>
          <p:nvPr/>
        </p:nvPicPr>
        <p:blipFill>
          <a:blip r:embed="rId4"/>
          <a:stretch>
            <a:fillRect/>
          </a:stretch>
        </p:blipFill>
        <p:spPr>
          <a:xfrm>
            <a:off x="698898" y="2660547"/>
            <a:ext cx="4610100" cy="1027055"/>
          </a:xfrm>
          <a:prstGeom prst="rect">
            <a:avLst/>
          </a:prstGeom>
        </p:spPr>
      </p:pic>
      <p:pic>
        <p:nvPicPr>
          <p:cNvPr id="24" name="Picture 23">
            <a:extLst>
              <a:ext uri="{FF2B5EF4-FFF2-40B4-BE49-F238E27FC236}">
                <a16:creationId xmlns:a16="http://schemas.microsoft.com/office/drawing/2014/main" id="{788012EA-8753-D04B-705E-06A47EF158FD}"/>
              </a:ext>
            </a:extLst>
          </p:cNvPr>
          <p:cNvPicPr>
            <a:picLocks noChangeAspect="1"/>
          </p:cNvPicPr>
          <p:nvPr/>
        </p:nvPicPr>
        <p:blipFill>
          <a:blip r:embed="rId5"/>
          <a:stretch>
            <a:fillRect/>
          </a:stretch>
        </p:blipFill>
        <p:spPr>
          <a:xfrm>
            <a:off x="657071" y="4773350"/>
            <a:ext cx="7908808" cy="1626691"/>
          </a:xfrm>
          <a:prstGeom prst="rect">
            <a:avLst/>
          </a:prstGeom>
        </p:spPr>
      </p:pic>
      <p:pic>
        <p:nvPicPr>
          <p:cNvPr id="25" name="Picture 24">
            <a:extLst>
              <a:ext uri="{FF2B5EF4-FFF2-40B4-BE49-F238E27FC236}">
                <a16:creationId xmlns:a16="http://schemas.microsoft.com/office/drawing/2014/main" id="{9C251361-E905-699F-4888-212AF2E675F9}"/>
              </a:ext>
            </a:extLst>
          </p:cNvPr>
          <p:cNvPicPr>
            <a:picLocks noChangeAspect="1"/>
          </p:cNvPicPr>
          <p:nvPr/>
        </p:nvPicPr>
        <p:blipFill>
          <a:blip r:embed="rId6"/>
          <a:stretch>
            <a:fillRect/>
          </a:stretch>
        </p:blipFill>
        <p:spPr>
          <a:xfrm>
            <a:off x="615852" y="3628701"/>
            <a:ext cx="10744200" cy="1027055"/>
          </a:xfrm>
          <a:prstGeom prst="rect">
            <a:avLst/>
          </a:prstGeom>
        </p:spPr>
      </p:pic>
    </p:spTree>
    <p:extLst>
      <p:ext uri="{BB962C8B-B14F-4D97-AF65-F5344CB8AC3E}">
        <p14:creationId xmlns:p14="http://schemas.microsoft.com/office/powerpoint/2010/main" val="2069553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43081" y="1241286"/>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Mảng trong 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9" name="Picture 18">
            <a:extLst>
              <a:ext uri="{FF2B5EF4-FFF2-40B4-BE49-F238E27FC236}">
                <a16:creationId xmlns:a16="http://schemas.microsoft.com/office/drawing/2014/main" id="{5A809D9D-E238-CAB2-219E-7B355F64DF73}"/>
              </a:ext>
            </a:extLst>
          </p:cNvPr>
          <p:cNvPicPr>
            <a:picLocks noChangeAspect="1"/>
          </p:cNvPicPr>
          <p:nvPr/>
        </p:nvPicPr>
        <p:blipFill rotWithShape="1">
          <a:blip r:embed="rId4"/>
          <a:srcRect b="16825"/>
          <a:stretch/>
        </p:blipFill>
        <p:spPr>
          <a:xfrm>
            <a:off x="901701" y="2203089"/>
            <a:ext cx="7581899" cy="640893"/>
          </a:xfrm>
          <a:prstGeom prst="rect">
            <a:avLst/>
          </a:prstGeom>
        </p:spPr>
      </p:pic>
      <p:pic>
        <p:nvPicPr>
          <p:cNvPr id="25" name="Picture 24">
            <a:extLst>
              <a:ext uri="{FF2B5EF4-FFF2-40B4-BE49-F238E27FC236}">
                <a16:creationId xmlns:a16="http://schemas.microsoft.com/office/drawing/2014/main" id="{F563FF7A-39DE-89AF-FC0C-676F132D3171}"/>
              </a:ext>
            </a:extLst>
          </p:cNvPr>
          <p:cNvPicPr>
            <a:picLocks noChangeAspect="1"/>
          </p:cNvPicPr>
          <p:nvPr/>
        </p:nvPicPr>
        <p:blipFill rotWithShape="1">
          <a:blip r:embed="rId5"/>
          <a:srcRect r="1140"/>
          <a:stretch/>
        </p:blipFill>
        <p:spPr>
          <a:xfrm>
            <a:off x="876301" y="3085964"/>
            <a:ext cx="7734299" cy="3075502"/>
          </a:xfrm>
          <a:prstGeom prst="rect">
            <a:avLst/>
          </a:prstGeom>
        </p:spPr>
      </p:pic>
    </p:spTree>
    <p:extLst>
      <p:ext uri="{BB962C8B-B14F-4D97-AF65-F5344CB8AC3E}">
        <p14:creationId xmlns:p14="http://schemas.microsoft.com/office/powerpoint/2010/main" val="1577467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770</TotalTime>
  <Words>250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77</cp:revision>
  <dcterms:created xsi:type="dcterms:W3CDTF">2020-08-07T13:14:06Z</dcterms:created>
  <dcterms:modified xsi:type="dcterms:W3CDTF">2023-12-17T08:37:45Z</dcterms:modified>
  <cp:category>9Slide.vn</cp:category>
  <cp:contentStatus>9Slide</cp:contentStatus>
</cp:coreProperties>
</file>