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0" r:id="rId3"/>
    <p:sldId id="306" r:id="rId4"/>
    <p:sldId id="307" r:id="rId5"/>
    <p:sldId id="308" r:id="rId6"/>
    <p:sldId id="309" r:id="rId7"/>
    <p:sldId id="311" r:id="rId8"/>
    <p:sldId id="312" r:id="rId9"/>
    <p:sldId id="313" r:id="rId10"/>
    <p:sldId id="316" r:id="rId11"/>
    <p:sldId id="315" r:id="rId12"/>
    <p:sldId id="317" r:id="rId13"/>
    <p:sldId id="319" r:id="rId14"/>
    <p:sldId id="320" r:id="rId15"/>
    <p:sldId id="321" r:id="rId16"/>
    <p:sldId id="32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927" autoAdjust="0"/>
  </p:normalViewPr>
  <p:slideViewPr>
    <p:cSldViewPr showGuides="1">
      <p:cViewPr varScale="1">
        <p:scale>
          <a:sx n="83" d="100"/>
          <a:sy n="83" d="100"/>
        </p:scale>
        <p:origin x="686"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1/22/2024</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1/22/2024</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1/22/2024</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1/22/2024</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1/22/2024</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1/22/2024</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1/22/2024</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a:solidFill>
                  <a:srgbClr val="154A8D"/>
                </a:solidFill>
                <a:latin typeface="#9Slide02 Tieu de rat dai 02" panose="020B0606020202050201" pitchFamily="34" charset="0"/>
              </a:rPr>
              <a:t>C# </a:t>
            </a:r>
            <a:r>
              <a:rPr lang="en-US" sz="6000" dirty="0">
                <a:solidFill>
                  <a:srgbClr val="154A8D"/>
                </a:solidFill>
                <a:latin typeface="#9Slide02 Tieu de rat dai 02" panose="020B0606020202050201" pitchFamily="34" charset="0"/>
              </a:rPr>
              <a:t>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03</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DateTime</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370683" y="2070051"/>
            <a:ext cx="11201400" cy="707886"/>
          </a:xfrm>
          <a:prstGeom prst="rect">
            <a:avLst/>
          </a:prstGeom>
          <a:noFill/>
        </p:spPr>
        <p:txBody>
          <a:bodyPr wrap="square" rtlCol="0">
            <a:spAutoFit/>
          </a:bodyPr>
          <a:lstStyle/>
          <a:p>
            <a:pPr algn="just"/>
            <a:r>
              <a:rPr lang="en-US" sz="2000" b="1">
                <a:solidFill>
                  <a:srgbClr val="FF0000"/>
                </a:solidFill>
                <a:latin typeface="Times New Roman" panose="02020603050405020304" pitchFamily="18" charset="0"/>
                <a:cs typeface="Times New Roman" panose="02020603050405020304" pitchFamily="18" charset="0"/>
              </a:rPr>
              <a:t>DateTime</a:t>
            </a:r>
            <a:r>
              <a:rPr lang="en-US" sz="2000">
                <a:latin typeface="Times New Roman" panose="02020603050405020304" pitchFamily="18" charset="0"/>
                <a:cs typeface="Times New Roman" panose="02020603050405020304" pitchFamily="18" charset="0"/>
              </a:rPr>
              <a:t> trong C# là một kiểu dữ liệu cung cấp thông tin về ngày và thời gian. Nó cho phép bạn làm việc với các giá trị ngày và thời gian, thực hiện các phép toán và định dạng dữ liệu thời gian.</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CB3374-0FD0-0438-A6D8-498D1961A5C5}"/>
              </a:ext>
            </a:extLst>
          </p:cNvPr>
          <p:cNvPicPr>
            <a:picLocks noChangeAspect="1"/>
          </p:cNvPicPr>
          <p:nvPr/>
        </p:nvPicPr>
        <p:blipFill>
          <a:blip r:embed="rId4"/>
          <a:stretch>
            <a:fillRect/>
          </a:stretch>
        </p:blipFill>
        <p:spPr>
          <a:xfrm>
            <a:off x="1960566" y="2862551"/>
            <a:ext cx="8021634" cy="3817525"/>
          </a:xfrm>
          <a:prstGeom prst="rect">
            <a:avLst/>
          </a:prstGeom>
        </p:spPr>
      </p:pic>
    </p:spTree>
    <p:extLst>
      <p:ext uri="{BB962C8B-B14F-4D97-AF65-F5344CB8AC3E}">
        <p14:creationId xmlns:p14="http://schemas.microsoft.com/office/powerpoint/2010/main" val="338000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03</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DateTime</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9" name="Picture 18">
            <a:extLst>
              <a:ext uri="{FF2B5EF4-FFF2-40B4-BE49-F238E27FC236}">
                <a16:creationId xmlns:a16="http://schemas.microsoft.com/office/drawing/2014/main" id="{29BC8E55-05C6-1BA7-C6E9-E972821EFFFD}"/>
              </a:ext>
            </a:extLst>
          </p:cNvPr>
          <p:cNvPicPr>
            <a:picLocks noChangeAspect="1"/>
          </p:cNvPicPr>
          <p:nvPr/>
        </p:nvPicPr>
        <p:blipFill>
          <a:blip r:embed="rId4"/>
          <a:stretch>
            <a:fillRect/>
          </a:stretch>
        </p:blipFill>
        <p:spPr>
          <a:xfrm>
            <a:off x="2270213" y="2286000"/>
            <a:ext cx="7769918" cy="3962400"/>
          </a:xfrm>
          <a:prstGeom prst="rect">
            <a:avLst/>
          </a:prstGeom>
        </p:spPr>
      </p:pic>
    </p:spTree>
    <p:extLst>
      <p:ext uri="{BB962C8B-B14F-4D97-AF65-F5344CB8AC3E}">
        <p14:creationId xmlns:p14="http://schemas.microsoft.com/office/powerpoint/2010/main" val="424426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03</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DateTime</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EA7054C4-D2E6-7C28-C4C1-85D21907F4D6}"/>
              </a:ext>
            </a:extLst>
          </p:cNvPr>
          <p:cNvPicPr>
            <a:picLocks noChangeAspect="1"/>
          </p:cNvPicPr>
          <p:nvPr/>
        </p:nvPicPr>
        <p:blipFill rotWithShape="1">
          <a:blip r:embed="rId4"/>
          <a:srcRect r="5359"/>
          <a:stretch/>
        </p:blipFill>
        <p:spPr>
          <a:xfrm>
            <a:off x="2042957" y="2113054"/>
            <a:ext cx="7644514" cy="3982946"/>
          </a:xfrm>
          <a:prstGeom prst="rect">
            <a:avLst/>
          </a:prstGeom>
        </p:spPr>
      </p:pic>
    </p:spTree>
    <p:extLst>
      <p:ext uri="{BB962C8B-B14F-4D97-AF65-F5344CB8AC3E}">
        <p14:creationId xmlns:p14="http://schemas.microsoft.com/office/powerpoint/2010/main" val="429023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04</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Math</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370683" y="2070051"/>
            <a:ext cx="11201400" cy="707886"/>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C#, </a:t>
            </a:r>
            <a:r>
              <a:rPr lang="vi-VN" sz="2000" b="1">
                <a:solidFill>
                  <a:srgbClr val="FF0000"/>
                </a:solidFill>
                <a:latin typeface="Times New Roman" panose="02020603050405020304" pitchFamily="18" charset="0"/>
                <a:cs typeface="Times New Roman" panose="02020603050405020304" pitchFamily="18" charset="0"/>
              </a:rPr>
              <a:t>Math</a:t>
            </a:r>
            <a:r>
              <a:rPr lang="vi-VN" sz="2000">
                <a:latin typeface="Times New Roman" panose="02020603050405020304" pitchFamily="18" charset="0"/>
                <a:cs typeface="Times New Roman" panose="02020603050405020304" pitchFamily="18" charset="0"/>
              </a:rPr>
              <a:t> là một lớp cung cấp các phương thức và hằng số cho các phép toán toán học và các chức năng liên quan đến số học cơ bản. Dưới đây là một số phương thức và hằng số quan trọng của lớp Math:</a:t>
            </a:r>
            <a:endParaRPr lang="en-US" sz="20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3D28130-86AD-F43F-907A-1EB25CAC5CD3}"/>
              </a:ext>
            </a:extLst>
          </p:cNvPr>
          <p:cNvPicPr>
            <a:picLocks noChangeAspect="1"/>
          </p:cNvPicPr>
          <p:nvPr/>
        </p:nvPicPr>
        <p:blipFill>
          <a:blip r:embed="rId4"/>
          <a:stretch>
            <a:fillRect/>
          </a:stretch>
        </p:blipFill>
        <p:spPr>
          <a:xfrm>
            <a:off x="2356868" y="3075480"/>
            <a:ext cx="7091932" cy="2895667"/>
          </a:xfrm>
          <a:prstGeom prst="rect">
            <a:avLst/>
          </a:prstGeom>
        </p:spPr>
      </p:pic>
    </p:spTree>
    <p:extLst>
      <p:ext uri="{BB962C8B-B14F-4D97-AF65-F5344CB8AC3E}">
        <p14:creationId xmlns:p14="http://schemas.microsoft.com/office/powerpoint/2010/main" val="348649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04</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Math</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3711568E-F640-BF11-F18B-863436B660F9}"/>
              </a:ext>
            </a:extLst>
          </p:cNvPr>
          <p:cNvPicPr>
            <a:picLocks noChangeAspect="1"/>
          </p:cNvPicPr>
          <p:nvPr/>
        </p:nvPicPr>
        <p:blipFill>
          <a:blip r:embed="rId4"/>
          <a:stretch>
            <a:fillRect/>
          </a:stretch>
        </p:blipFill>
        <p:spPr>
          <a:xfrm>
            <a:off x="2329159" y="2498497"/>
            <a:ext cx="6944632" cy="3316121"/>
          </a:xfrm>
          <a:prstGeom prst="rect">
            <a:avLst/>
          </a:prstGeom>
        </p:spPr>
      </p:pic>
    </p:spTree>
    <p:extLst>
      <p:ext uri="{BB962C8B-B14F-4D97-AF65-F5344CB8AC3E}">
        <p14:creationId xmlns:p14="http://schemas.microsoft.com/office/powerpoint/2010/main" val="42546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04</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Math</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6E8B4AED-AB3A-E462-E036-4B952F7F1606}"/>
              </a:ext>
            </a:extLst>
          </p:cNvPr>
          <p:cNvPicPr>
            <a:picLocks noChangeAspect="1"/>
          </p:cNvPicPr>
          <p:nvPr/>
        </p:nvPicPr>
        <p:blipFill>
          <a:blip r:embed="rId4"/>
          <a:stretch>
            <a:fillRect/>
          </a:stretch>
        </p:blipFill>
        <p:spPr>
          <a:xfrm>
            <a:off x="2014423" y="2365750"/>
            <a:ext cx="7434377" cy="3206458"/>
          </a:xfrm>
          <a:prstGeom prst="rect">
            <a:avLst/>
          </a:prstGeom>
        </p:spPr>
      </p:pic>
    </p:spTree>
    <p:extLst>
      <p:ext uri="{BB962C8B-B14F-4D97-AF65-F5344CB8AC3E}">
        <p14:creationId xmlns:p14="http://schemas.microsoft.com/office/powerpoint/2010/main" val="251995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04</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Math</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3F6669F4-8F82-EC1C-DF50-C7941063881B}"/>
              </a:ext>
            </a:extLst>
          </p:cNvPr>
          <p:cNvPicPr>
            <a:picLocks noChangeAspect="1"/>
          </p:cNvPicPr>
          <p:nvPr/>
        </p:nvPicPr>
        <p:blipFill>
          <a:blip r:embed="rId4"/>
          <a:stretch>
            <a:fillRect/>
          </a:stretch>
        </p:blipFill>
        <p:spPr>
          <a:xfrm>
            <a:off x="2087145" y="2536026"/>
            <a:ext cx="7245927" cy="2569374"/>
          </a:xfrm>
          <a:prstGeom prst="rect">
            <a:avLst/>
          </a:prstGeom>
        </p:spPr>
      </p:pic>
    </p:spTree>
    <p:extLst>
      <p:ext uri="{BB962C8B-B14F-4D97-AF65-F5344CB8AC3E}">
        <p14:creationId xmlns:p14="http://schemas.microsoft.com/office/powerpoint/2010/main" val="337355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9" y="1483185"/>
            <a:ext cx="6428734" cy="675771"/>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6467699"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162985" y="4301769"/>
            <a:ext cx="6504672" cy="675771"/>
            <a:chOff x="4555085" y="4807551"/>
            <a:chExt cx="4697322" cy="974450"/>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4" name="组合 53"/>
            <p:cNvGrpSpPr/>
            <p:nvPr/>
          </p:nvGrpSpPr>
          <p:grpSpPr>
            <a:xfrm>
              <a:off x="4555085" y="4807551"/>
              <a:ext cx="4697322" cy="974450"/>
              <a:chOff x="4555085" y="4807551"/>
              <a:chExt cx="4697322" cy="974450"/>
            </a:xfrm>
          </p:grpSpPr>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46"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Math</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grpSp>
        <p:nvGrpSpPr>
          <p:cNvPr id="47" name="组合 56"/>
          <p:cNvGrpSpPr/>
          <p:nvPr/>
        </p:nvGrpSpPr>
        <p:grpSpPr>
          <a:xfrm>
            <a:off x="2613536" y="1440455"/>
            <a:ext cx="752541" cy="3643302"/>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44687" y="1557327"/>
            <a:ext cx="6314075" cy="523220"/>
          </a:xfrm>
          <a:prstGeom prst="rect">
            <a:avLst/>
          </a:prstGeom>
          <a:noFill/>
        </p:spPr>
        <p:txBody>
          <a:bodyPr wrap="square" rtlCol="0">
            <a:spAutoFit/>
          </a:bodyPr>
          <a:lstStyle/>
          <a:p>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Các phương thức của string</a:t>
            </a:r>
            <a:endParaRPr lang="zh-CN" altLang="en-US"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7" name="矩形 96"/>
          <p:cNvSpPr/>
          <p:nvPr/>
        </p:nvSpPr>
        <p:spPr>
          <a:xfrm>
            <a:off x="3139530" y="3313850"/>
            <a:ext cx="6232424" cy="523220"/>
          </a:xfrm>
          <a:prstGeom prst="rect">
            <a:avLst/>
          </a:prstGeom>
        </p:spPr>
        <p:txBody>
          <a:bodyPr wrap="square">
            <a:spAutoFit/>
          </a:bodyP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DateTime</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156058" y="2291078"/>
            <a:ext cx="6007156"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StringBuilder</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p:tgtEl>
                                          <p:spTgt spid="42"/>
                                        </p:tgtEl>
                                        <p:attrNameLst>
                                          <p:attrName>ppt_x</p:attrName>
                                        </p:attrNameLst>
                                      </p:cBhvr>
                                      <p:tavLst>
                                        <p:tav tm="0">
                                          <p:val>
                                            <p:strVal val="#ppt_x-#ppt_w*1.125000"/>
                                          </p:val>
                                        </p:tav>
                                        <p:tav tm="100000">
                                          <p:val>
                                            <p:strVal val="#ppt_x"/>
                                          </p:val>
                                        </p:tav>
                                      </p:tavLst>
                                    </p:anim>
                                    <p:animEffect transition="in" filter="wipe(right)">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Các phương thức của string</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40AF1715-B803-94B9-72E8-67DB8404D615}"/>
              </a:ext>
            </a:extLst>
          </p:cNvPr>
          <p:cNvPicPr>
            <a:picLocks noChangeAspect="1"/>
          </p:cNvPicPr>
          <p:nvPr/>
        </p:nvPicPr>
        <p:blipFill>
          <a:blip r:embed="rId4"/>
          <a:stretch>
            <a:fillRect/>
          </a:stretch>
        </p:blipFill>
        <p:spPr>
          <a:xfrm>
            <a:off x="2014423" y="2075003"/>
            <a:ext cx="7986910" cy="4168210"/>
          </a:xfrm>
          <a:prstGeom prst="rect">
            <a:avLst/>
          </a:prstGeom>
        </p:spPr>
      </p:pic>
    </p:spTree>
    <p:extLst>
      <p:ext uri="{BB962C8B-B14F-4D97-AF65-F5344CB8AC3E}">
        <p14:creationId xmlns:p14="http://schemas.microsoft.com/office/powerpoint/2010/main" val="7212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Các phương thức của string</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845C76A7-EEEF-F591-12A1-F09AD9CAC12C}"/>
              </a:ext>
            </a:extLst>
          </p:cNvPr>
          <p:cNvPicPr>
            <a:picLocks noChangeAspect="1"/>
          </p:cNvPicPr>
          <p:nvPr/>
        </p:nvPicPr>
        <p:blipFill>
          <a:blip r:embed="rId4"/>
          <a:stretch>
            <a:fillRect/>
          </a:stretch>
        </p:blipFill>
        <p:spPr>
          <a:xfrm>
            <a:off x="2221345" y="2127542"/>
            <a:ext cx="7484813" cy="3968458"/>
          </a:xfrm>
          <a:prstGeom prst="rect">
            <a:avLst/>
          </a:prstGeom>
        </p:spPr>
      </p:pic>
    </p:spTree>
    <p:extLst>
      <p:ext uri="{BB962C8B-B14F-4D97-AF65-F5344CB8AC3E}">
        <p14:creationId xmlns:p14="http://schemas.microsoft.com/office/powerpoint/2010/main" val="84432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Các phương thức của string</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4451FA07-D087-20EF-2CAC-FE9D36EC5566}"/>
              </a:ext>
            </a:extLst>
          </p:cNvPr>
          <p:cNvPicPr>
            <a:picLocks noChangeAspect="1"/>
          </p:cNvPicPr>
          <p:nvPr/>
        </p:nvPicPr>
        <p:blipFill>
          <a:blip r:embed="rId4"/>
          <a:stretch>
            <a:fillRect/>
          </a:stretch>
        </p:blipFill>
        <p:spPr>
          <a:xfrm>
            <a:off x="2114296" y="2310448"/>
            <a:ext cx="7362901" cy="3592894"/>
          </a:xfrm>
          <a:prstGeom prst="rect">
            <a:avLst/>
          </a:prstGeom>
        </p:spPr>
      </p:pic>
    </p:spTree>
    <p:extLst>
      <p:ext uri="{BB962C8B-B14F-4D97-AF65-F5344CB8AC3E}">
        <p14:creationId xmlns:p14="http://schemas.microsoft.com/office/powerpoint/2010/main" val="103089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Các phương thức của string</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559C76F6-49A1-3489-66DF-F9F278016ABE}"/>
              </a:ext>
            </a:extLst>
          </p:cNvPr>
          <p:cNvPicPr>
            <a:picLocks noChangeAspect="1"/>
          </p:cNvPicPr>
          <p:nvPr/>
        </p:nvPicPr>
        <p:blipFill>
          <a:blip r:embed="rId4"/>
          <a:stretch>
            <a:fillRect/>
          </a:stretch>
        </p:blipFill>
        <p:spPr>
          <a:xfrm>
            <a:off x="2191328" y="2100587"/>
            <a:ext cx="7418278" cy="3995414"/>
          </a:xfrm>
          <a:prstGeom prst="rect">
            <a:avLst/>
          </a:prstGeom>
        </p:spPr>
      </p:pic>
    </p:spTree>
    <p:extLst>
      <p:ext uri="{BB962C8B-B14F-4D97-AF65-F5344CB8AC3E}">
        <p14:creationId xmlns:p14="http://schemas.microsoft.com/office/powerpoint/2010/main" val="132214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StringBuilder</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334818" y="2305615"/>
            <a:ext cx="11201400" cy="2246769"/>
          </a:xfrm>
          <a:prstGeom prst="rect">
            <a:avLst/>
          </a:prstGeom>
          <a:noFill/>
        </p:spPr>
        <p:txBody>
          <a:bodyPr wrap="square" rtlCol="0">
            <a:spAutoFit/>
          </a:bodyPr>
          <a:lstStyle/>
          <a:p>
            <a:pPr algn="just"/>
            <a:r>
              <a:rPr lang="vi-VN" sz="2000" b="1">
                <a:solidFill>
                  <a:srgbClr val="FF0000"/>
                </a:solidFill>
                <a:latin typeface="Times New Roman" panose="02020603050405020304" pitchFamily="18" charset="0"/>
                <a:cs typeface="Times New Roman" panose="02020603050405020304" pitchFamily="18" charset="0"/>
              </a:rPr>
              <a:t>StringBuilde</a:t>
            </a:r>
            <a:r>
              <a:rPr lang="vi-VN" sz="2000">
                <a:latin typeface="Times New Roman" panose="02020603050405020304" pitchFamily="18" charset="0"/>
                <a:cs typeface="Times New Roman" panose="02020603050405020304" pitchFamily="18" charset="0"/>
              </a:rPr>
              <a:t>r trong C# là một lớp được sử dụng để tạo và sửa đổi chuỗi một cách hiệu quả hơn so với việc sử dụng lớp string. Khi bạn thêm, xóa hoặc sửa đổi chuỗi nhiều lần, StringBuilder thường hiệu quả hơn vì nó không tạo ra các bản sao mới của chuỗi mỗi khi thay đổi mà thay vào đó làm việc trực tiếp với một bộ đệm.</a:t>
            </a:r>
            <a:endParaRPr lang="en-US"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Sử dụng </a:t>
            </a:r>
            <a:r>
              <a:rPr lang="vi-VN" sz="2000" b="1">
                <a:solidFill>
                  <a:srgbClr val="FF0000"/>
                </a:solidFill>
                <a:latin typeface="Times New Roman" panose="02020603050405020304" pitchFamily="18" charset="0"/>
                <a:cs typeface="Times New Roman" panose="02020603050405020304" pitchFamily="18" charset="0"/>
              </a:rPr>
              <a:t>StringBuilder</a:t>
            </a:r>
            <a:r>
              <a:rPr lang="vi-VN" sz="2000">
                <a:latin typeface="Times New Roman" panose="02020603050405020304" pitchFamily="18" charset="0"/>
                <a:cs typeface="Times New Roman" panose="02020603050405020304" pitchFamily="18" charset="0"/>
              </a:rPr>
              <a:t> thường được khuyến khích khi bạn cần thực hiện nhiều thay đổi trên một chuỗi, đặc biệt khi có một số lượng lớn thao tác thêm, chèn hoặc xóa. Nó giúp tối ưu hóa bộ nhớ và tăng hiệu suất so với việc sử dụng lớp string trực tiếp.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4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73"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StringBuilder</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49499F74-8AC2-50B4-34D8-E07FE7B230D6}"/>
              </a:ext>
            </a:extLst>
          </p:cNvPr>
          <p:cNvPicPr>
            <a:picLocks noChangeAspect="1"/>
          </p:cNvPicPr>
          <p:nvPr/>
        </p:nvPicPr>
        <p:blipFill>
          <a:blip r:embed="rId4"/>
          <a:stretch>
            <a:fillRect/>
          </a:stretch>
        </p:blipFill>
        <p:spPr>
          <a:xfrm>
            <a:off x="2042957" y="2070248"/>
            <a:ext cx="7901709" cy="3950855"/>
          </a:xfrm>
          <a:prstGeom prst="rect">
            <a:avLst/>
          </a:prstGeom>
        </p:spPr>
      </p:pic>
    </p:spTree>
    <p:extLst>
      <p:ext uri="{BB962C8B-B14F-4D97-AF65-F5344CB8AC3E}">
        <p14:creationId xmlns:p14="http://schemas.microsoft.com/office/powerpoint/2010/main" val="406691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73"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StringBuilder</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584AB89D-F970-BC30-725D-B30AFEF8A0D3}"/>
              </a:ext>
            </a:extLst>
          </p:cNvPr>
          <p:cNvPicPr>
            <a:picLocks noChangeAspect="1"/>
          </p:cNvPicPr>
          <p:nvPr/>
        </p:nvPicPr>
        <p:blipFill>
          <a:blip r:embed="rId4"/>
          <a:stretch>
            <a:fillRect/>
          </a:stretch>
        </p:blipFill>
        <p:spPr>
          <a:xfrm>
            <a:off x="2005187" y="2038507"/>
            <a:ext cx="8026736" cy="3917474"/>
          </a:xfrm>
          <a:prstGeom prst="rect">
            <a:avLst/>
          </a:prstGeom>
        </p:spPr>
      </p:pic>
    </p:spTree>
    <p:extLst>
      <p:ext uri="{BB962C8B-B14F-4D97-AF65-F5344CB8AC3E}">
        <p14:creationId xmlns:p14="http://schemas.microsoft.com/office/powerpoint/2010/main" val="10099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2312</TotalTime>
  <Words>287</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#9Slide02 Noi dung dai</vt:lpstr>
      <vt:lpstr>#9Slide02 Tieu de dai</vt:lpstr>
      <vt:lpstr>#9Slide02 Tieu de rat dai 02</vt:lpstr>
      <vt:lpstr>Arial</vt:lpstr>
      <vt:lpstr>Calibri</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Tran Ngoc Tu</cp:lastModifiedBy>
  <cp:revision>131</cp:revision>
  <dcterms:created xsi:type="dcterms:W3CDTF">2020-08-07T13:14:06Z</dcterms:created>
  <dcterms:modified xsi:type="dcterms:W3CDTF">2024-01-22T14:26:48Z</dcterms:modified>
  <cp:category>9Slide.vn</cp:category>
  <cp:contentStatus>9Slide</cp:contentStatus>
</cp:coreProperties>
</file>